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3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429" r:id="rId2"/>
    <p:sldId id="837" r:id="rId3"/>
    <p:sldId id="780" r:id="rId4"/>
    <p:sldId id="784" r:id="rId5"/>
    <p:sldId id="783" r:id="rId6"/>
    <p:sldId id="787" r:id="rId7"/>
    <p:sldId id="788" r:id="rId8"/>
    <p:sldId id="789" r:id="rId9"/>
    <p:sldId id="791" r:id="rId10"/>
    <p:sldId id="793" r:id="rId11"/>
    <p:sldId id="797" r:id="rId12"/>
    <p:sldId id="798" r:id="rId13"/>
    <p:sldId id="817" r:id="rId14"/>
    <p:sldId id="818" r:id="rId15"/>
    <p:sldId id="819" r:id="rId16"/>
    <p:sldId id="820" r:id="rId17"/>
    <p:sldId id="821" r:id="rId18"/>
    <p:sldId id="822" r:id="rId19"/>
    <p:sldId id="823" r:id="rId20"/>
    <p:sldId id="825" r:id="rId21"/>
    <p:sldId id="800" r:id="rId22"/>
    <p:sldId id="804" r:id="rId23"/>
    <p:sldId id="805" r:id="rId24"/>
    <p:sldId id="824" r:id="rId25"/>
    <p:sldId id="806" r:id="rId26"/>
    <p:sldId id="826" r:id="rId27"/>
    <p:sldId id="831" r:id="rId28"/>
    <p:sldId id="83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12:22.9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11941 3577 3093 0,'0'-4'122'16,"0"-3"42"0,0 1 33-16,0-2 18 15,0 2 25-15,-2-1 16 16,1 3 9-16,-1 2 7 16,2 0 6-16,-1 1-77 15,1 1-49-15,0 0-41 16,0 0-21-16,0 0 61 15,6 0 57-15,9 0 23 16,15-1 16-16,21-1-1 16,23-2 1-16,23-2 1 15,24 2-1 1,21 1 0-16,11 0-14 16,6 2-83-16,4 2-90 15,4 2-40-15,-1 0-20 16,-5 1 0-16,-6 0 0 15,-8 4 0 1,-10-3 0-16,-11-1 0 0,-1 0 0 16,-6 0 0-16,-3 0 0 15,-2 1 0-15,-7-1 0 16,-10-1 0-16,-9 0 0 16,-10 1 0-1,-13-2 0-15,-9 0 0 16,-14-1 0-16,-9 0 0 15,-9-1 0-15,-2-1 0 16,-3 0 0-16,0-2 0 16,0-1 0-16,0-2 0 15,0-1 0-15,3 0 0 16,1 2 0-16,-1-1 0 16,-2 4 0-16,-4-1 0 15,-4 0 0-15,-5 1 0 16,-4 0 0-1,-2 2 0-15,-1-2-18 16,-7 4-365-16,30 2-1450 16,-50 0 158-16,-5-2 135 15,-10-4 117-15</inkml:trace>
  <inkml:trace contextRef="#ctx0" brushRef="#br0" timeOffset="31023.59">13938 2262 2949 0,'0'0'40'0,"0"0"14"15,0 0 20 1,0 0 20-16,0 0 22 16,0 0 26-16,0 0 27 15,0 0 32-15,0 0 27 16,0 0 4-16,0 0 9 15,0 0 43-15,0 0 21 16,0 0 25-16,0 0 3 16,0 0-1-16,0 0-7 15,0 0-13-15,0 0-12 16,0 0-27-16,0 0-24 16,4-3-59-16,3 0-43 15,6-2-50 1,9-3-23-16,10-2-21 15,10 1-23-15,5-2-13 16,2 1-17-16,1 2 0 16,0 0 0-16,-4 2 0 15,0 3 0-15,-4 1 0 16,0 2 0-16,-6 3 0 16,-3 2 0-16,-4 3 0 15,-4 6 0-15,-3 1 0 16,2 2 0-16,0-3 0 15,4-1 0 1,2-3 0-16,5-3 0 0,2-2 0 16,3-4 0-16,1-1 0 15,4-3 0-15,1 0 0 16,-1-1 0 0,1-5 0-16,1-1 0 15,-3 0 0-15,0 1 0 16,-1 1 0-16,0 3 0 15,-2-1 0-15,-3 5 0 16,1 0 0-16,-1 1 0 16,-2 1 0-16,3 2 0 15,3 1 0-15,6 1 0 16,4 2 0-16,3-3 0 16,1 0 0-1,-4-3 0-15,-3-1 0 16,-5 0 0-16,-8-2 0 15,-6-1 0-15,-4-2 0 16,-5-4 0-16,-6 1 0 16,-2 0 0-16,-3 2-184 15,4 4-331-15,7-128-1238 16,6 124 146-16,9-6 124 16</inkml:trace>
  <inkml:trace contextRef="#ctx0" brushRef="#br0" timeOffset="32235.87">16278 2304 3479 0,'0'0'118'16,"0"0"37"-16,0 0 35 15,2 0 9-15,-2 0 8 16,3-2 12-16,7-2 14 16,8-3 21-16,7-5 11 15,11-1-55-15,8 2-34 16,5-4-37-1,3 5-36-15,4 3-1 0,0 1-4 16,1 3-12-16,-1 2-16 16,-4 4-15-1,3 2-5-15,-2 4-11 16,1 1-23-16,-7 5-2 16,4-4 1-16,-2-3-6 15,3-1-3-15,4-6 10 16,5 1 6-16,4-4 0 15,0-1 10-15,0 2 10 16,-3-6 5-16,-1 1 9 16,-5-4 3-16,-1 2 6 15,-4 1-3-15,-1 5-6 16,-1-1-3-16,-1 3-3 16,1 3-12-1,-1 1-10-15,2 1-7 16,5 0-14-16,1 2-6 15,1-6-5-15,5 1 3 16,0-4 6-16,0-2-4 16,-1-5 9-16,2 0 7 15,2-5 68-15,0-4 11 16,1 0 5-16,2 5 2 16,5 2 0-16,0 6 0 15,-1 2-5 1,-1 3 3-16,0 4-11 0,-8 1-6 15,-1 1-69 1,-1 1-15-16,-3-1 0 16,-3-2 0-16,-3-3 0 15,-3-2 0-15,-1-4 0 16,1-3 0-16,-6-1 0 16,2 0 0-16,-2 1 0 15,-5 0 0-15,-5 4 0 16,-1 1 0-16,-6 2-308 15,-11 2-206 1,-7 0-1205-16,-13 3 140 0,-15-4 121 16,-17 2 105-1</inkml:trace>
  <inkml:trace contextRef="#ctx0" brushRef="#br0" timeOffset="36340.41">13987 2546 2456 0,'0'-2'78'0,"0"0"22"16,0-1 13-16,0-1 14 15,0-1 15-15,0 3 19 16,0-1 16-16,0 2 9 16,0-2 10-16,0 3-53 15,0-1-6-15,0 1-1 16,0 0 1-1,0 0-1-15,0-1 1 16,0 1-3-16,0-3-4 16,2 1-7-16,7-2-7 15,6-1-6-15,8-2-17 16,11-2-18-16,6 1-16 16,5 0-12-1,0 0-15-15,3 3-14 0,-2 1-14 16,0 0 1-1,2 1-2-15,-2 3-1 16,-2 0 1-16,-4 3-1 16,2-2 1-16,-5 6-2 15,4-2 0-15,2 3 0 16,4-2 0-16,1-1 1 16,3-1 1-16,3-3-2 15,0 1 2-15,1-2 2 16,0-2 4-16,5 1 12 15,2-3 5-15,1 0 20 16,0-4 15-16,-1 0 26 16,-2 1 21-16,-7-1 9 15,-1 2 17 1,-8 4-9-16,-6-1 6 16,-6 0-11-16,-7 2-32 15,-2 1-143-15,0 0-171 16,6-1-1221-16,9 1 101 15,6-7 90-15,6-2 79 16</inkml:trace>
  <inkml:trace contextRef="#ctx0" brushRef="#br0" timeOffset="37304.07">16443 2485 3220 0,'0'0'100'0,"0"0"32"15,0-1 16-15,0 1 3 16,6 0 3-16,10-1 8 15,7-3 6-15,13 1 7 16,12-1 9-16,3-2-66 16,7 1-29-16,-3 0-28 15,0-2-13-15,0 3 5 32,-2 0-1-32,-5 0-5 0,3 2-6 15,-1 1-2-15,-1 1-10 16,3 0-4-16,-2 0-6 15,3 0-4-15,3 0-3 16,2 1-3-16,1-1-6 16,3 0 2-16,0 0 1 15,-1 0 0-15,-2 0 3 16,-1 0 3-16,-2-1 5 16,1 0 0-16,0-2-1 15,3 0 4-15,2 0 2 16,1 0 2-1,2 2-1-15,-1 0 0 16,-1-1-3-16,-2 2 2 16,-2 0-2-16,-1 0 4 15,-2 0 9-15,2 0 15 16,-2 0 15-16,2 0 21 16,-3 0 22-16,1-1 20 15,-2 1 36-15,-4-2 30 16,-4 0 20-16,-4 0-1 15,-1-2-3-15,-7 2-15 16,0 0-17-16,-1-2-21 16,-3 2-29-1,0-1-20-15,1 1-65 16,-5 0-163-16,-3 1-141 16,-6 1-141-1,32 0-1216-15,-37-3 125 0,-6-1 110 16</inkml:trace>
  <inkml:trace contextRef="#ctx0" brushRef="#br0" timeOffset="39887.99">8681 3534 2631 0,'0'0'71'0,"0"0"27"16,0 0 38-16,0 0 33 15,0 0 17-15,0 0 33 16,0 0 28-16,0-1 24 15,0-1 16-15,0 0-38 16,2-2-29-16,5-4-23 16,9 2-36-16,10-2-32 15,10-2-12-15,10 2-29 16,6 1-27 0,3-2-19-16,0 5-12 15,0 2-3-15,-2 2-4 16,-1 0-2-16,-5 4-3 15,-1 4-5-15,-4 4-3 16,0 4-6-16,4 2-1 16,0-2-2-16,5-1 1 15,0-5-1-15,3-6 2 16,-1-1 1-16,1-6 0 16,-4 2 0-16,1-5 0 15,-1-1 2 1,0-1-2-16,4-5 1 15,6 3-2-15,2 3-2 16,1 2-1-16,2 2 0 16,-3 2 1-16,-4 1-1 15,-7 1-1-15,-11 0-1 16,-5 1 2-16,-8 0 0 16,-2 4 0-16,-5-2 2 15,-1 0 7-15,1-2 23 16,-4-2 30-16,1 0 26 15,-2-2 1 1,-1-2 0-16,-1 0-96 16,0 0-134-16,32-4-1219 15,-34-1 90-15,-1 1 81 16,-7-2 71-16</inkml:trace>
  <inkml:trace contextRef="#ctx0" brushRef="#br0" timeOffset="41135.65">8879 3566 1542 0,'2'4'35'16,"-2"-1"38"-16,3-1 37 15,4 1 27-15,-1-2 19 0,2-1 17 16,5-1 14 0,0 1 12-16,2-1 8 15,2-2-1-15,0 0-18 16,2 1-35-16,3-1-37 16,2 2-26-16,0-1-20 15,2 1-14-15,1 1-13 16,-1 1-12-16,-2 2-4 15,-1 4-7-15,-1-2-9 16,1 5-1 0,5-3-1-16,4 0 1 15,2-1 1-15,7 0-1 16,3 0-1-16,1-3 4 16,1-1-3-16,2 0 2 15,1-4 1-15,1 0 3 16,-2-2 5-16,0-3 3 15,-3-1 8-15,-2-3 3 16,-4 2 2-16,-4 0 5 16,-1 3-2-16,-3 0 0 15,-2 3 0-15,-2 3-6 16,2 0-7-16,0 5-4 16,0-1-10-1,1 2-4-15,0 4 0 16,-2-2-4-16,-1-1 1 15,2 1-1-15,3-4-2 16,0-2 0-16,4-2 1 16,-2 0-1-16,2-2 4 15,-2-2 9-15,-1-2 4 16,-4 0 12-16,-2-2 13 16,-5-2 7-16,-3 3 7 15,-2 2 6-15,-4-1 1 16,1 2 0-16,-3 3-3 15,-1-1-7 1,-2 2-9-16,2 0-14 0,-2 0-60 16,1 0-161-1,0-47-881-15,-1 39 57 16,-1-3 52-16</inkml:trace>
  <inkml:trace contextRef="#ctx0" brushRef="#br0" timeOffset="44236.31">7425 4644 2816 0,'0'2'36'16,"0"-1"29"-16,0 0 40 15,0 1 38-15,3-1 18 16,-1-1 20-16,0 0 23 15,0 0 23-15,-1 0 17 16,1 0-5-16,3 0-14 16,6-1-24-1,6-1-38-15,6-2-34 16,12-2-14-16,9-2-18 16,10-4-25-16,5 3-20 15,7-2-16-15,4 1-11 16,1 4-3-16,-1 1-6 15,-5 3-6-15,-4 0-7 16,-9 4-3-16,-3 3-1 16,-6 3 2-16,2 3-1 15,-3 3 0-15,3 0 1 16,-3-1-2 0,1-2 2-16,-1-3 1 15,-2-2 2-15,5-4-2 16,0-2 1-16,4-1-1 15,0-2 0-15,3-7 0 16,3 3 0-16,-2-7-2 16,4 0-1-16,-1-1 1 15,-4 1-1-15,-4 1 2 16,-4 2-4 0,-5 5 1-16,-4 2-2 0,-5 1 1 15,1 3-1 1,-2 3 2-16,-1 2 0 0,4 1-8 15,1 3-7 1,5 0-11-16,4-1 0 16,3-1-2-16,2-4 2 15,0-2-1-15,-2-1 1 16,-2-1 2-16,-4-5 3 16,-3 1 9-16,-3-3 9 15,-4-3 14-15,-5 2-1 16,-6-1-7-16,-7 2-76 15,-2 2-274-15,-10 2-742 16,-13 2 59-16,-12-1 54 16,-13 0 50-16</inkml:trace>
  <inkml:trace contextRef="#ctx0" brushRef="#br0" timeOffset="45503.64">7304 4793 2002 0,'3'0'72'15,"0"2"23"1,0-1 29-16,2 0 31 15,-5 1 39-15,2-2 37 0,-1 0 25 16,2-2 17-16,4 2 15 16,6 0-35-1,6-2-19-15,5-4-12 16,7 0-24-16,4-2-28 16,2-1-36-16,8-1-37 15,0 0-23-15,4 0-15 16,-2 1-9-16,2 1-7 15,-1 3-13-15,-3 0-11 16,0 3-5-16,-5 1-5 16,-2 1-5-1,-2 0-2-15,0 1-2 0,-1 2 2 16,-2 0 0 0,0 1 2-16,1 0-1 15,-2 0-3-15,1-4 0 16,4 2 1-16,0-2 0 15,4-4 3-15,2 0 0 16,0-1-2-16,2-2-1 16,-3-2 1-16,0-1-1 15,0 0 1-15,-3 1 0 16,-2 1 1-16,-2 0-3 16,1 5 0-16,-3 1-2 15,-3 1 2 1,2 2-2-16,0 1 0 15,3 0-3-15,-1 2-3 16,5 3-6-16,3 0-6 16,0 0-2-16,3-2-1 15,1-4 0-15,-1 1-1 16,1-2 2-16,-5 0 1 16,-1-3 2-16,-1 0 4 15,0-2 9-15,0-3 6 16,3-2 9-1,0 1 5-15,0 0 1 16,-1 1 2-16,-2 1 1 16,-1 1-1-16,-5 2 0 15,-1 2-1-15,-4 2-1 16,-3-1 0-16,0 1-1 16,-1 0-3-16,1 0-1 15,-2 0-2-15,2 0 3 16,-5 0-2-16,-1 0 0 15,-4 0-12-15,-1 0-56 16,-4 0-191 0,-3-55-868-16,-6 46 63 15,-5 0 55-15,-10-5 53 16</inkml:trace>
  <inkml:trace contextRef="#ctx0" brushRef="#br0" timeOffset="49683.57">13814 4378 4557 0,'2'-5'190'0,"-2"-1"124"16,3 2 39-16,-3-4 8 16,0 3 6-16,0 1 8 15,2 1 6-15,-4 0 8 16,4 2 9-16,-2 0-117 16,0 1-99-16,0 0-139 15,0 0-43-15,0 0 0 16,0 1 0-16,0 4 0 15,0 7 0 1,0 9 0-16,0 8 0 16,0 7 0-16,0 5 0 15,-2 3 0-15,-3-1 0 16,-2 0 0-16,2-5 0 16,1-3 0-16,2-3 0 15,0-6 0-15,1-6 0 16,1-6 0-16,0-3 0 15,0-5 0-15,1-4 0 16,10 0 0-16,11-2 0 16,14 0 0-1,12 0 0-15,5-2 0 16,-1 2 0-16,-7 0-173 16,-4 0-348-16,-6-1-1232 15,-10-6 145-15,-3-1 125 16,-10-7 109-16</inkml:trace>
  <inkml:trace contextRef="#ctx0" brushRef="#br0" timeOffset="50131.75">14348 4500 5274 0,'0'-5'303'0,"0"-1"5"16,0-1 6-16,1 3 4 15,-1 5 5 1,0 12 7-16,0 9 4 16,2 10 6-16,-5 10 7 15,-1 9-347-15,-3-1 0 16,-2-2 0-16,3-4 0 15,-3-7 0-15,2-9 0 16,1-6 0-16,3-10 0 16,2-5-402-16,6-10-1431 15,5-8 158-15,4-7 135 16</inkml:trace>
  <inkml:trace contextRef="#ctx0" brushRef="#br0" timeOffset="50576.81">14380 4483 5886 0,'7'-26'243'16,"7"-6"3"-16,11-11 4 15,15-5 2-15,8 9 4 16,13 9 3-16,2 10 4 15,-5 9 3-15,-10 7 4 16,-8 8-270-16,-15 9 0 16,-14 9 0-1,-11 4 0-15,-18 11 0 16,-19 2 0-16,-12 3 0 16,-13 0 0-16,-3-2 0 15,6-4 0-15,10-2 0 16,15-7 0-16,13-2 0 15,13-2 0-15,8-2 0 16,13 0 0-16,9 3 0 16,8 1 0-16,7-3 0 15,5 2 0-15,-2-4 0 16,-2-2 0 0,-7-3 0-16,-5-3 0 15,-2-1 0-15,1-1-402 16,0-28-1431-16,1 15 158 15,7-1 135-15</inkml:trace>
  <inkml:trace contextRef="#ctx0" brushRef="#br0" timeOffset="51178.32">15269 4336 5078 0,'0'-11'322'16,"0"-1"6"-16,0 0 5 15,1-1 6-15,-1 7 7 16,0 4 4-16,-5 4 8 16,-9 7 7-16,-6 11 7 15,-7 15-372-15,-8 14 0 16,0 12 0-1,11 6 0-15,7 2 0 16,10-2 0-16,8-5 0 16,12-2 0-16,8-8 0 15,6-6 0-15,4-7 0 16,3-7-130-16,2-9-280 16,18-8-1385-16,-16-10 152 15,-4-7 130-15,-6-11 113 16</inkml:trace>
  <inkml:trace contextRef="#ctx0" brushRef="#br0" timeOffset="51832.36">15494 4555 3477 0,'0'-8'304'0,"2"0"143"16,-2-1 11 0,0-2 11-16,0 4 12 15,3 3 12-15,-3 1 14 16,0 7 12-16,0 8 15 15,0 8-204-15,1 8-158 16,-1 9-172-16,0 5 0 16,-1 1 0-16,-2-3 0 15,0-5 0-15,0-5 0 16,-2-6 0-16,3-7 0 16,0-5 0-16,1-5 0 15,1-4-313 1,45-5-1543-16,-37-8 161 15,7-6 138-15,-2-6 120 16</inkml:trace>
  <inkml:trace contextRef="#ctx0" brushRef="#br0" timeOffset="52467.53">15755 4573 3621 0,'0'-1'210'16,"2"-2"69"-16,-2 2 58 16,0-2 44-16,0 1 30 15,-3 0 30-15,-8 2 34 16,-5 0 13-16,-6 2 13 16,-7 1-177-16,2 4-62 15,2 4-79-15,5 4-62 16,3 1-44-16,5 1-25 15,4-1-24-15,5 2-28 16,3-2 0-16,3 0 0 16,9 0 0-1,7-1 0-15,9-2 0 16,9 0 0-16,-1-2 0 16,-1-2 0-16,-3 1 0 15,-6 0 0-15,-7-1-252 16,1 1-122-16,46-3-1398 15,-49-3 148-15,0-1 128 16,-2-3 110-16</inkml:trace>
  <inkml:trace contextRef="#ctx0" brushRef="#br0" timeOffset="52887.37">15890 4216 5005 0,'13'-6'310'15,"10"4"5"-15,12 2 4 16,14 13 7-16,6 19 4 16,-2 20 6-16,1 14 7 15,-10 20 5-15,-16 4 5 16,-9 3-147-16,-14 1-206 15,-7-4 0-15,-15-9 0 16,-11-9 0-16,-13-8-60 16,33-13-1865-16,-49-12 172 15,4-14 148 1,5-15 126-16</inkml:trace>
  <inkml:trace contextRef="#ctx0" brushRef="#br0" timeOffset="55192.16">13848 5097 1917 0,'0'0'149'15,"0"0"55"-15,0 0 53 16,0 0 39-16,0 0 31 16,0 0 40-16,0-1 54 15,0 0 74-15,0-2 84 16,0 0-53-16,0-1-40 15,0 4-55-15,-2-3-54 16,2 0-37-16,0 3-28 16,0-2-37-1,0 2-54-15,2-2-74 16,9 0-83-16,9-2-64 16,7-1 0-16,11 0 0 15,2-2 0-15,0 1 0 16,-8 1 0-16,-5 1 0 15,-8 1 0-15,-7 2 0 16,-8-1 0-16,0 2 0 16,-4 0 0-16,0-2 0 15,0 2 0-15,0 0 0 16,0-2-4 0,2 2-322-16,-2 2-225 15,4-8-1152-15,-1 4 137 16,-3 4 119-16,0-2 105 15</inkml:trace>
  <inkml:trace contextRef="#ctx0" brushRef="#br0" timeOffset="55623.68">13758 5206 3156 0,'-4'1'131'16,"-2"-1"35"-16,2 0 33 16,1 0 29-16,3 2 40 15,5-4 67-15,7 2 58 16,9 0 48-16,9 0 60 15,15 0-75-15,7 0-45 16,6-1-34-16,-2 0-32 16,5-1-30-16,-11 1-37 15,-10 0-73-15,-9-1-60 16,-8-1-48 0,-13 2-53-16,-5-2-14 15,-3 2 0-15,-2-1 0 16,0 2 0-16,0-1 0 15,0 1 0-15,0 0 0 16,0-1-297-16,4 1-315 16,-4 0-1084-16,2 0 136 15,-2 0 118-15</inkml:trace>
  <inkml:trace contextRef="#ctx0" brushRef="#br0" timeOffset="61813.45">14597 5157 3522 0,'0'0'92'0,"0"0"17"16,0 0 16-1,0 0 8-15,0 0 10 16,0 0 13-16,0 0 14 16,0-1 13-16,0 1 13 15,0-2-52-15,0 2-7 16,0-1 14-16,0 1 34 16,0 0 15-16,0-2-1 15,-1 2 5 1,-2 0 8-16,1 0 3 0,-2 0 1 15,1 0-17-15,1 0-11 16,-1 0-7-16,3 0-21 16,3 0-24-1,8 0-8-15,10-1-14 16,7 0-22-16,7-1-13 16,2-2-14-16,-5 2 2 15,-7-2-9-15,-6 1-26 16,-4-2-32-16,-6 3 0 15,-3-2 0-15,0 1 0 16,-5-1 0-16,3 2 0 16,-2 0 0-16,-1 2 0 15,-1-1 0-15,0 1 0 16,0 0 0-16,2 0-303 16,-2 0-231-1,0-22-1182-15,-2 18 140 16,-5 4 120-1</inkml:trace>
  <inkml:trace contextRef="#ctx0" brushRef="#br0" timeOffset="62181.7">14579 5234 2816 0,'-2'2'124'0,"0"0"40"16,0-2 37-16,-1 0 41 16,3 0 44-16,0 0 114 15,0 0 102-15,5 0 32 16,9 0 16-16,11-2-79 16,9 0-42-16,8 0-40 15,5-2-38-15,-8 0-40 16,-4 1-46-16,-10 0-132 15,-9 2-110 1,-7 1-23-16,-4-2 0 16,-4 2 0-16,-1-1 0 15,0 0 0-15,0 1 0 16,0 0-286-16,0-2-232 16,3-30-1205-16,-3 26 139 15,0-3 122-15,2-2 107 16</inkml:trace>
  <inkml:trace contextRef="#ctx0" brushRef="#br0" timeOffset="68663.45">15597 5089 1664 0,'0'0'86'15,"0"3"24"-15,0-2 17 16,1-1 16-16,-1 0 19 15,0 0 14-15,0 0 17 16,0 0 15-16,0 0 16 16,0 0-46-16,0 0-19 15,-1 0-10 1,1 0 0-16,0 0-2 16,0 0 0-16,0 0 11 15,-1 0 1-15,-2 0-3 16,1 0-7-16,1 0 1 15,1 0 0-15,0 0-3 16,7 0-14-16,12 0-15 16,8 0-14-16,6 0-28 15,5 0-14-15,-5 0-8 16,-5 0-3-16,-11 0 8 16,-4 0 43-1,-6-1 70-15,-1-2 64 16,-3 2 5-16,-2-2 1 15,-1-1 3-15,0 0 0 16,0 0 2-16,1 0-1 16,1-1-21-16,1 4-213 15,1-1-276-15,4 2-304 16,0-43-1087-16,2 39 129 16,-4-3 114-16,-2 2 100 15</inkml:trace>
  <inkml:trace contextRef="#ctx0" brushRef="#br0" timeOffset="69071.7">15672 5227 3147 0,'0'0'108'0,"3"-2"24"16,4 2 15-16,6-2 9 15,3 2 3-15,8-3 2 16,1 1 2-16,1-1 1 16,-4 1-10-16,-1 0-112 15,-2 1-144-15,32-3-873 16,-36 1 48-16,-1-4 44 15</inkml:trace>
  <inkml:trace contextRef="#ctx0" brushRef="#br0" timeOffset="83454.97">18969 4695 2601 0,'0'0'166'15,"0"-3"53"-15,1 2 46 16,-1-4 39-16,0 2 80 16,0-1 146-16,0 0 26 15,0 0 15-15,0 2 18 16,0-1-120-16,0 0-58 15,0 3-54-15,0-2-49 16,0 2-38-16,0 0-92 16,0 0-165-16,0 0-13 15,0 0 0 1,0 0 0-16,0 0 0 16,0 0 0-16,0 0 0 15,0 0 0-15,0 0 0 16,0 2 0-16,0 0 0 15,0 2 0-15,0 2 0 16,0 2 0-16,0 2 0 16,0-1 0-16,0 6 0 15,0 1 0 1,0 3 0-16,0 4 0 0,0 4 0 16,-1 4 0-16,-2 1 0 15,-3 2 0 1,-2 1 0-16,0-6 0 15,4 1 0-15,1-4 0 16,3-1 0-16,0-6 0 16,0-1 0-16,4-6 0 15,8-1 0-15,13-6 0 16,6 1 0-16,11-5 0 16,1-1 0-16,-3 0 0 15,-7-2 0 1,-6-3-262-16,45 1-1608 15,-54-5 163-15,-3-6 139 16</inkml:trace>
  <inkml:trace contextRef="#ctx0" brushRef="#br0" timeOffset="83947.51">19417 4802 4676 0,'0'-6'356'16,"2"-1"6"-16,-2 1 8 15,0 0 7-15,0 4 6 16,0 6 9-16,0 10 8 15,0 9 8-15,0 11 7 16,0 11-363-16,-2 4-52 16,0-1 0-16,1-4 0 15,1-6 0-15,-2-7 0 16,2-9 0-16,-1-6 0 16,-1-8 0-16,2-2-604 15,-1-7-1173-15,1-9 148 16,1-8 129-1,-1-2 111-15</inkml:trace>
  <inkml:trace contextRef="#ctx0" brushRef="#br0" timeOffset="84403.09">19432 4849 5440 0,'3'-22'278'0,"3"-8"6"15,10-6 2-15,8-4 5 16,11 4 4-16,8 8 4 16,5 7 5-16,-3 5 5 15,-3 5 5 1,-9 5-223-16,-7 4-91 16,-9 2 0-16,-9 4 0 15,-4 2 0-15,-5 8 0 16,-13 5 0-16,-9 7 0 15,-8 6 0-15,-11 2 0 16,-6 3 0-16,5-2 0 16,2-1 0-16,10-1 0 15,10-5 0-15,4 0 0 16,8-7 0-16,6 1 0 16,3-1 0-16,6-2 0 15,7-2 0 1,7 2 0-16,8-3 0 15,4 3 0-15,1-4 0 16,2-3 0-16,-5-1 0 16,-1 0 0-16,-3-3-289 15,0 1-303-15,-7-4-1111 16,-1-1 137-16,-2-7 119 16,-3-4 105-16</inkml:trace>
  <inkml:trace contextRef="#ctx0" brushRef="#br0" timeOffset="84942.8">20161 4639 5009 0,'0'-9'329'15,"0"-1"5"-15,0 0 7 16,0 1 6-16,0 4 5 16,0 5 8-16,-1 6 6 15,-4 9 7-15,-4 10 7 16,-1 10-380-16,-5 15 0 15,4 8 0-15,2 4 0 16,2 4 0 0,6-5 0-16,1-4 0 15,3-7 0-15,6-11 0 16,4-8 0-16,10-6 0 16,8-10-110-16,5-5-345 15,2-54-1334-15,-1 34 152 16,-1-6 128-16,-3-4 114 15</inkml:trace>
  <inkml:trace contextRef="#ctx0" brushRef="#br0" timeOffset="85247.52">20498 4742 5665 0,'0'-2'264'15,"0"0"5"-15,0 2 4 16,0 3 3-16,0 6 4 16,0 10 5-16,0 4 3 15,0 5 5-15,0 3 5 16,0 1-298-16,-3-1 0 15,3-1-284-15,-1-1-318 16,-2-4-1100 0,-3-9 138-16,5-9 118 15,-2-5 105-15</inkml:trace>
  <inkml:trace contextRef="#ctx0" brushRef="#br0" timeOffset="85519.26">20674 4461 7147 0,'32'-11'114'16,"11"5"-1"-16,11 6 2 16,14 13 0-16,-8 25 1 15,-10 23 0 1,-13 17 2-16,-14 15-1 15,-15 8 3-15,-25 2-120 16,-25-7 0-16,-22-5 0 16,-12-13-650-16,-29-13-1115 15,-9-19 146-15,-7-19 127 16,1-15 111-16</inkml:trace>
  <inkml:trace contextRef="#ctx0" brushRef="#br0" timeOffset="92811.27">18811 4264 3056 0,'0'0'59'16,"0"0"4"-16,0 0 7 16,0 0 4-16,0 0 0 15,0 0 3-15,0 0 4 16,0 0 0-16,0 0 2 16,0 0-47-16,0 0 5 15,0 1 10-15,0-1 4 16,0 1 9-1,0 1 19-15,0 1 15 16,0 1 13-16,0 1 13 16,2 2 12-16,2 1 4 15,2 0-4-15,3 3-8 16,2 3-7-16,1 1-9 16,-2 1-16-16,-2 0-17 15,1 0-12 1,1-5-8-16,0 1 24 0,1-5 29 15,4-3 32-15,0-2 43 16,3-2 43 0,4-6 20-16,3-4 12 15,-1-5 2-15,5-6 2 16,3-6-9-16,4-3-33 16,7-4-42-16,1 0-45 15,1 3-48 1,-1 0-54-16,-3 5-21 0,-5 2-14 15,-3 7 0-15,-7 1 0 16,-3 3 0-16,-6 3 0 16,-5 1 0-1,-5 2 0-15,-2 1 0 0,-2 5 0 16,-3 1-275 0,1 0-409-16,-2 0-998 15,-7 0 134-15,-3 0 116 16,-11 1 102-16</inkml:trace>
  <inkml:trace contextRef="#ctx0" brushRef="#br0" timeOffset="95243.14">19724 4204 2549 0,'0'0'113'16,"0"-2"46"-16,0 1 33 15,0 1 26-15,3-3 28 16,-3 2 22-16,0 0 22 16,0 0 18-16,0-2 16 15,0 3-79-15,0-3-39 16,0 3-45 0,0 0-29-16,0 4-18 15,1 1-6-15,1 3 1 16,1 3-5-16,0 3-2 15,-1 1 2-15,3-1 16 16,-1 1 21-16,4-2 15 16,1 0-1-16,5-3 18 15,1-1 12-15,4-1 6 16,6-6-15-16,2-1-12 16,5-2-11-16,1-4-18 15,3-7-21 1,-1-2-20-16,2-5-3 15,-2-4-28-15,0-4-35 16,2-2-28-16,0-1 0 16,1 5 0-16,-2-2 0 15,2 6 0-15,-5 2 0 16,-1 3 0-16,-5 4 0 16,-4 1 0-16,-8 3 0 15,-5 3 0-15,-6 1 0 16,-2 2 0-16,-1 2 0 15,-2 0-367 1,50 2-1474-16,-56 0 159 16,-10 3 135-1,-10 1 119-15</inkml:trace>
  <inkml:trace contextRef="#ctx0" brushRef="#br0" timeOffset="99618.66">20748 5088 3247 0,'0'0'91'16,"1"0"24"0,1-3 15-16,1 3 10 0,0 0 11 15,0 0 14-15,1 0 15 16,-3 0 18-16,1 0 21 16,-1 0-53-16,-1 0-16 15,0 0-16-15,0 0-8 16,0 0 7-16,0 0 97 15,-7 3 58 1,-8 1 23-16,-11 3-12 16,-15 3-14-16,-11 5-14 15,-8 3-8-15,0 0-9 16,2 1-2-16,6-3-17 16,10-4-120-16,10-2-72 15,9-3-43-15,10-4 0 16,5-1 0-16,5 0 0 15,3 1-195-15,0-3-226 16,50 2-1353-16,-33-2 148 16,5 0 128-1,6-4 112-15</inkml:trace>
  <inkml:trace contextRef="#ctx0" brushRef="#br0" timeOffset="99998.06">20799 5209 3372 0,'0'0'139'15,"-5"0"63"-15,-6 0 91 16,-12 2 160-16,-12 2 12 16,-14 2 12-16,-9 4 13 15,-4 2 12 1,1 2 11-16,5-1-83 16,5 0-63-16,11-3-72 0,11-1-104 15,7-2-189 1,12-5-2-16,6 1 0 0,2 0 0 15,2-3-262-15,0 1-246 16,5-10-1225 0,3 6 141-16,3-4 124 15,4-4 106-15</inkml:trace>
  <inkml:trace contextRef="#ctx0" brushRef="#br0" timeOffset="109618.95">28549 968 3955 0,'0'-2'106'0,"1"2"45"15,-1 0 34-15,0-1 67 16,0 2 73-16,0-2 86 16,3 1 8-16,-3 0 10 15,0 0 10-15,1 0-49 16,-1 0-59-16,0 0-47 16,0 0-37-16,0 3-74 15,-1 7-79 1,-5 6-94-16,-2 6 0 15,-3 11 0-15,0 6 0 16,0 4 0-16,3 3 0 16,1-3 0-16,5-1 0 15,2-6 0-15,-2-8 0 16,7-5 0-16,4-7 0 16,8-7 0-1,12-2 0-15,7-4 0 0,5-2 0 16,5-2 0-16,-3-2 0 15,-4-3-243-15,-1 5-374 16,-11-6-1092-16,-9-1 138 16,-6-5 120-16,-6-3 104 15</inkml:trace>
  <inkml:trace contextRef="#ctx0" brushRef="#br0" timeOffset="110226.5">29017 998 4165 0,'0'-5'243'0,"2"-1"141"15,0-1 7-15,-1-1 10 16,-1 4 7-16,0 1 8 16,0 3 11-16,0-1 8 15,0 1 10-15,0 4-134 16,0 6-146-1,0 5-165-15,-1 8 0 0,-3 9 0 16,-2 5 0-16,-3 3 0 16,-1 2 0-1,4-3 0-15,3-2 0 16,2-4 0-16,1-6 0 16,6-5 0-16,6-5 0 15,9-4 0-15,12-8 0 16,12-2 0-16,7 0-376 15,44-4-551-15,-42 1-665 16,-8-3 121-16,-7-4 105 16</inkml:trace>
  <inkml:trace contextRef="#ctx0" brushRef="#br0" timeOffset="110757.04">29652 948 5262 0,'0'-9'305'0,"0"0"4"16,0 2 6-16,0-3 4 16,0 7 6-16,-3 3 5 15,-7 7 6 1,-5 10 5-16,-3 13 8 16,0 11-349-16,1 16 0 15,7 6 0-15,5 1 0 16,4-1 0-16,4-2 0 15,3-9 0-15,3-9 0 16,3-9-49-16,9-6-363 16,36-11-1404-16,-32-11 155 15,-1-8 132-15,-3-12 117 16</inkml:trace>
  <inkml:trace contextRef="#ctx0" brushRef="#br0" timeOffset="111074.96">29925 1097 5767 0,'1'-6'255'16,"-1"-2"3"-16,2 5 4 16,0 1 3-16,1 14 4 15,0 5 4-15,2 7 4 16,-2 6 3-16,-2 2 5 16,1-2-285-16,-2-4-210 15,0 0-297-15,-2-52-1241 16,1 37 145-1,-1-9 124-15</inkml:trace>
  <inkml:trace contextRef="#ctx0" brushRef="#br0" timeOffset="111339.55">30153 823 7369 0,'24'-3'90'0,"10"3"0"16,8 14 0-16,5 13 1 15,-12 16 1-15,-11 17-2 16,-12 7 3-16,-12 5-1 16,-15-5 2-1,-19-3-94-15,-15-9-273 16,-9-2-240-16,-13-12-1215 15,-1-11 140-15,10-9 123 16,7-7 107-16</inkml:trace>
  <inkml:trace contextRef="#ctx0" brushRef="#br0" timeOffset="111831.07">28612 1619 6111 0,'9'-2'221'16,"15"-2"2"-16,22-3 3 15,28-2 1-15,23 1 5 16,29-1 0-1,9 1 5 1,3 3 2-16,-8 0 4 0,-14 4-243 0,-13 1 0 16,-16-1 0-16,-17 0 0 15,-15-2 0-15,-12-1 0 16,-17-2 0-16,-10 2 0 16,-8-1 0-1,-7 2-297-15,-5 2-192 16,-6-1-1239-16,-13 2 140 15,-9 0 123-15,-12 2 107 16</inkml:trace>
  <inkml:trace contextRef="#ctx0" brushRef="#br0" timeOffset="112111.01">28876 1735 4178 0,'0'2'187'0,"-2"-1"192"16,7 0 7 0,11 2 9-16,22-3 7 15,20 0 9-15,20 0 10 16,21 0 7-16,8 0 11 16,-3 0-102-16,-4 0-109 15,-14-4-228-15,-12 1 0 16,-12-1 0-16,-11 0-271 15,-11 0-173-15,6-2-1304 16,-21-1 145-16,-6-5 123 16,-2-3 110-16</inkml:trace>
  <inkml:trace contextRef="#ctx0" brushRef="#br0" timeOffset="123702.56">28253 565 2003 0,'0'-1'121'0,"0"-1"33"16,0-2 25-16,0 1 23 15,0-1 21-15,4 1 25 16,-4 0 31-16,1 0 30 16,-1 3 40-16,2-4-62 15,-2 3 26-15,0-2 47 16,0 0 21-16,0 2 3 16,0 0-13-16,0-1-18 15,0 2-28-15,0 0-25 16,0 0-29-16,0 2-31 15,0 2-64-15,0 2-92 16,0 4-44-16,0 5-10 16,0 1 0-16,1 2-2 0,0 0 1 15,0 0-2 1,3-3-3-16,0 0-2 16,1-3-5-16,1 0 1 15,0-2-7-15,0-2-10 16,2-1 1-16,-1 1-2 0,3-5 0 15,-1-3 0-15,4 2 0 16,1-2 0-16,3-2 0 16,4-3 0-1,2-1 0-15,-1-6 0 16,3-5 0-16,4-2 0 16,2-3 0-16,2 0 0 0,-1-1 0 15,5-1 0-15,-1-1 0 16,-1 5 0-16,1-3 0 15,-3 2 0 1,-1 2 0-16,-2-1 0 0,-4 5 0 16,-3 3 0-16,-5-1 0 0,-4 1 0 15,-2 5 0-15,-5-1 0 16,-1 1 0 0,-1 3 0-16,-4 0 0 15,-1 2 0-15,0 2-257 16,0 0-365-16,-2-20-1082 15,-4 16 137-15,-1-1 119 0</inkml:trace>
  <inkml:trace contextRef="#ctx0" brushRef="#br0" timeOffset="126279.83">28991 621 2980 0,'0'0'86'16,"0"0"32"0,0 0 21-16,0 0 18 15,0 0 16-15,0 0 14 16,0 0 14-16,0 0 18 15,0 0 12-15,0 0-36 0,0 0-36 16,0 0-26-16,0 0-18 16,0 0-15-16,0 0 1 15,0 2 24-15,0 1 16 16,0 1 10-16,0 2 31 16,0 3 15-16,1 3 10 15,1 3 6-15,-1-2 8 31,3 4 3-31,0 0-3 0,1-2-30 0,-1-1-19 16,-1 0-26-16,-1-2-39 16,3-2-17-16,-2-3-20 15,1 1-11-15,-1-4-10 16,0-3-6-16,2 1-9 16,2-2-10-16,6 0-12 15,4-2-2-15,3-3-2 16,1-3-8-16,0-7 0 15,2 0 0-15,0-7 0 16,-1 2 0-16,3 0 0 16,1 0 0-1,1-2 0-15,0 0 0 16,4 2 0-16,-4 0 0 0,-2 2 0 16,-2 2 0-16,0-2 0 15,-3 2 0-15,-2 1 0 16,0 0 0-16,-3 1 0 15,-2 4 0-15,-6-1 0 16,-1 7 0-16,-5 1 0 16,1-1-205-16,-2 2-204 15,30 2-554-15,-30 0-556 16,-3 0 110-16,-6 2 97 16,-9 2 88-16</inkml:trace>
  <inkml:trace contextRef="#ctx0" brushRef="#br0" timeOffset="141766.63">30373 1439 2326 0,'1'3'63'0,"-1"-3"37"15,0 0 22 1,4 0 10-16,2 0 24 0,1 0 20 16,3 0 34-1,3 0 23-15,-1 0 28 16,-2 0 6-16,-2 0-15 16,-2-3-13-16,-3 2 2 15,-1 0 8-15,-2-1 7 16,0 1 15-16,0 0-22 15,0 1-14-15,0 0-19 16,0-2 66-16,-3 5-12 16,-11 9-23-1,-14 4-24-15,-17 7-15 16,-20 6-30-16,-16 10-38 16,-8-3-9-16,5 1-8 15,8-4-3-15,19-4-105 16,17-7-15-16,17-7 0 15,11-6 0-15,8-4 0 16,1-2 0-16,3-2-97 16,0-1-257-16,4-1-205 15,8-18-1110-15,8 13 132 16,7-1 114-16</inkml:trace>
  <inkml:trace contextRef="#ctx0" brushRef="#br0" timeOffset="142058.28">30479 1651 4172 0,'-7'1'214'0,"-7"6"167"15,-17 1 5-15,-14 8 9 16,-15 5 9-16,-17 8 7 15,-6 0 9-15,2 3 9 16,3-3 11-16,13-4-95 16,12-6-151-16,16-7-194 15,13-4 0 1,9-6-73-16,8 0-282 16,5-2-276-16,2-7-1025 15,9-5 130-15,6-5 114 16,8-7 100-16</inkml:trace>
  <inkml:trace contextRef="#ctx0" brushRef="#br0" timeOffset="152038.84">29113 1812 3296 0,'2'0'101'0,"-2"0"40"15,3-2 29-15,2 0 20 16,1-1 25-16,-2-1 28 16,2 0 81-1,-4-1 71-15,-1 2 55 16,-1-1-24-16,2 4-37 15,-2 0-35-15,0 0-30 16,0 4-16-16,0 7-20 16,-2 9-29-16,-4 15-89 15,-5 15-77-15,-8 15-50 16,-7 13-31-16,-4 8-12 16,-5 7 0-16,5-3 0 15,4-6 0 1,8-6 0-16,5-10 0 15,8-13 0-15,2-11 0 0,3-13 0 16,0-12 0 0,-2-7 0-16,1-8 0 15,-5-8 0-15,2-9-422 16,-5-59-1404-16,3 31 156 16,3-13 134-16,6-10 118 15</inkml:trace>
  <inkml:trace contextRef="#ctx0" brushRef="#br0" timeOffset="152790.47">29224 1805 3723 0,'0'-1'118'0,"0"-2"35"15,-4 2 49 1,-9-1 112-16,-10 6 114 0,-17 8 9 16,-14 9 11-1,-14 6 10-15,-3 9 12 16,4 2-76-16,5-1-46 16,12 0-37-16,14-8-52 15,13-6-131-15,9-4-128 16,7-9 0-16,6-5 0 15,1-4 0-15,0-1 0 16,8-5 0-16,3-6 0 16,11-8 0-16,11-8 0 15,10-8 0 1,10-2 0-16,-3 2 0 0,-2 4 0 16,-8 7 0-1,-8 12 0-15,-5 8 0 16,-6 15 0-16,3 13 0 15,3 12 0-15,2 7 0 16,0 11 0-16,1-1 0 16,-4-4 0-16,-5-5 0 15,-4-5-152-15,-2-9-283 16,-5-8-1347-16,-8-9 150 16,1-4 128-16,-8-9 112 15</inkml:trace>
  <inkml:trace contextRef="#ctx0" brushRef="#br0" timeOffset="159790.43">19071 5473 4437 0,'0'2'66'0,"-1"-2"27"15,-3 1 25-15,-2 0 8 16,0 2 9-16,1 0 10 16,-3 2 32-16,5-1 53 15,2 3 74-15,-1-4 18 16,8 1-13-16,14-1-25 15,18-2-24-15,27-2-5 16,30-5-5-16,27-2-8 16,22-7-31-16,12 1-59 15,1-1-77 1,-5 2-75-16,-9 2 0 0,-19 0 0 16,-21 2 0-1,-14-1 0-15,-18 5 0 16,-18-2 0-16,-20 3 0 15,-11 0 0-15,-13 0 0 16,-8 0 0-16,-2 1 0 16,1 1 0-16,-3-1-161 15,-4 2-213-15,5 1-439 16,-22 0-767-16,-8 0 120 16,-7 0 103-16,-9 1 93 15</inkml:trace>
  <inkml:trace contextRef="#ctx0" brushRef="#br0" timeOffset="160199.04">18800 5782 4255 0,'-4'0'147'0,"2"1"77"0,11-1 152 15,20-1 9 1,37-1 7-16,29-6 9 16,29-5 7-16,21-4 10 15,12-2 8-15,4-3-109 16,-1 2-53-16,-1 2-86 15,-6-1-178-15,-15 2 0 16,-19 4 0-16,-22 0 0 16,-22-2 0-16,-17 3 0 15,-16 1 0-15,-11 3 0 16,-8 0 0 0,-3 3 0-16,-2 1-289 0,5 2-172 15,43 0-1277 1,-29-4 143-16,4-1 122 15,0-4 109-15</inkml:trace>
  <inkml:trace contextRef="#ctx0" brushRef="#br0" timeOffset="165381.97">19568 5361 3884 0,'0'-4'103'16,"0"-3"32"-1,0 2 24-15,0-2 18 16,0 3 26-16,0 2 67 15,0 1 114-15,0-3 44 16,0 4 10-16,0-4-71 16,0 2-31-16,0 0-30 15,0 2-25-15,0-1-15 16,0 1-22-16,2 1-77 16,-2 5-124-1,1 6-43-15,-1 7 0 16,3 8 0-16,-3 10 0 15,1 7 0-15,-2 3 0 16,2 7 0-16,2 2 0 16,-1 2 0-16,0-2 0 15,0 0 0-15,-1-3 0 16,-1-4 0-16,2-2 0 16,-1-2 0-16,-1-5 0 15,2-1 0-15,-1-7 0 16,-1-3 0-16,0-6 0 15,2-4 0-15,-1-8 0 16,1-3 0 0,-1-2 0-16,1-2 0 15,4-4 0-15,8 1 0 16,9-3 0-16,13-5 0 16,17-3 0-16,18-3 0 15,16-5 0-15,12 0 0 16,15 0 0-16,6 3 0 15,6 2 0-15,-2 3 0 16,-7 4 0-16,-9 0 0 16,-12 2 0-16,-16 0 0 15,-12 0 0-15,-10-3 0 16,-13 0 0 0,-10-1 0-16,-8 0 0 15,-8 0 0-15,-7-1 0 16,-4 4 0-16,-5 0 0 15,-3 2 0-15,0 0 0 16,0 2 0-16,-2-2-219 16,-3 0-375-16,-7-1-1128 15,-5-1 140-15,-8-2 122 16</inkml:trace>
  <inkml:trace contextRef="#ctx0" brushRef="#br0" timeOffset="165981.73">20788 5883 3656 0,'0'0'133'0,"0"0"37"15,0 0 33-15,-1 0 42 16,1-1 47 0,0 1 40-16,0 0 56 15,0 0 68-15,0 0 14 16,0 0-100-16,0-3-38 15,0 3-38-15,0 0-32 16,-2-1-45-16,2 1-49 16,-1 0-40-16,0 0-57 15,1 0-67-15,0 0-4 16,0 0 0-16,0 0 0 16,0 1 0-16,0 2 0 15,8 1 0 1,12 3 0-16,12 2 0 15,15 4 0-15,13 4 0 16,2-1 0-16,0 3 0 16,-4 2 0-16,-10 0 0 15,-15 2 0-15,-10 2 0 16,-16 4 0-16,-7 0 0 16,-13 4 0-16,-11 2 0 15,-14 5 0-15,-8-3 0 16,-12 2 0-16,0-3 0 15,2-3-354-15,8-15-1491 16,5-1 159 0,12-8 136-16</inkml:trace>
  <inkml:trace contextRef="#ctx0" brushRef="#br0" timeOffset="183141.93">13607 11243 3143 0,'0'2'100'15,"-4"-1"40"1,2-1 38-16,-1 1 44 15,3-1 35-15,0-1 50 16,1 1 41-16,-1-1 58 16,0-1 59-16,0-4-26 15,4-1-38-15,9-3-31 16,14 0-35-16,15-3-47 16,15 1-35-16,19-2-52 15,5 1-40-15,9 0-59 16,6 5-59-1,3 3-23-15,-6 2-11 16,1 4-6-16,-7 6-3 16,-2 2 0-16,-5 5 0 15,-1 4 0-15,-5 2 0 16,-1 1 0-16,-4-1 0 16,2-5 0-16,-6-4 0 15,4-3 0-15,1-4 0 16,2-6 0-16,4-1 0 15,2-4 0-15,-1-3 0 16,-1 0 0 0,-6-4 0-16,-4 2 0 15,-5-2 0-15,-5 3 0 16,-4 4 0-16,-4 1 0 16,1 3 0-16,1 2 0 15,8 1 0-15,10 1 0 16,7 2 0-16,6 1 0 15,7 1 0-15,3 5 0 16,2-2 0-16,-3-2 0 16,-3-2 0-1,-6-3 0-15,-7-2 0 16,-6-5 0-16,-3-3 0 16,-5 0 0-16,-1-6 0 15,1 0 0-15,-4 2 0 16,-1 2 0-16,-6 3 0 15,0 1 0-15,-9 1 0 16,-9 5 0-16,-5 0-86 16,-8 2-333-16,-3-28-1385 15,-4 27 152-15,4-4 132 16,5-3 115-16</inkml:trace>
  <inkml:trace contextRef="#ctx0" brushRef="#br0" timeOffset="195473.34">20817 12307 4425 0,'-1'0'54'16,"-1"0"31"0,1 0 11-16,-1 0 11 15,1 0 16-15,1 0 29 16,0 0 80-16,0 0 97 16,0 0 42-16,0 0-22 15,0 0-25-15,0 0-30 16,6 0-8-16,8-4-7 15,14-1-15-15,15-4-28 16,12 0-91-16,13 0-105 16,4 0-40-16,0 5 0 15,0 0 0-15,-2 3 0 16,-5 1 0 0,-3 1 0-16,-2 2 0 15,-2 1 0-15,-2 3 0 16,-3 2 0-16,0 1 0 15,-4-1 0-15,-1-1 0 16,-2-1 0-16,0-4 0 16,2 0 0-16,1-3 0 15,4 0 0-15,4-2 0 16,2-2 0-16,-1 0 0 16,-1-3 0-16,-3-1 0 15,-4 0 0 1,-4 1 0-16,-2 5 0 15,-6 0 0-15,-1 2 0 16,2 2 0-16,-2 1 0 16,4 3 0-16,5 2 0 15,0 3 0-15,6 0 0 16,3-2 0 0,4 0 0-16,5-5 0 0,1-1 0 15,0-2 0-15,-2-2 0 16,0-2 0-16,-6-1 0 15,0-1 0 1,-4 0 0-16,-1 2 0 16,0 1 0-16,0 2 0 15,2 1 0-15,-1 3 0 16,2 1 0-16,1 4 0 16,-1 1 0-1,1 0 0-15,-1-3 0 0,-3-3 0 16,-1-3 0-16,-4 0 0 15,-2-2 0-15,-2-3 0 16,-2 0 0-16,-2-2 0 16,-4-2 0-16,-3 3 0 15,-8 0 0 1,-3 1 0-16,-8 2 0 16,-5 2 0-16,-4 0 0 15,-2 0 0-15,-1 0 0 16,-2 0-243-16,-3 2-290 15,-6-2-1199-15,-3 0 142 16,2-2 123-16,1-3 107 16</inkml:trace>
  <inkml:trace contextRef="#ctx0" brushRef="#br0" timeOffset="201474.22">26364 13579 2928 0,'0'0'104'16,"0"2"51"-16,0 0 42 15,0 1 42-15,0 0 70 16,0-3 190-16,3 0 11 16,5 0 15-16,11 0 15 15,10-2-54-15,11 1-45 16,14-4-54-16,11-3-40 16,7-3-45-16,9-1-80 15,7 1-222-15,2 1 0 16,2 4 0-16,2 4 0 15,-6 0 0-15,-2 5 0 16,-4 2 0 0,1 4 0-16,-1 1 0 15,0 3 0-15,5 3 0 16,3-2 0-16,-4-2 0 16,-1-2 0-16,-4-3 0 15,-2-3 0-15,-1-1 0 16,5-3 0-16,7-4 0 15,5-3 0-15,5-2 0 16,4-1 0-16,-3-4 0 16,-3 0 0-16,-5 1 0 15,-3 0 0 1,-3 2 0-16,1 6 0 16,-5 2 0-16,-3 2 0 15,0 2 0-15,-5 3 0 16,-1 1 0-16,3 3 0 15,6 3 0-15,2-1 0 16,8-1 0-16,2 1 0 16,7-3 0-16,-1-3 0 15,2 0 0-15,2 0 0 16,-2-1 0-16,2 0 0 16,2 1 0-16,3 2 0 15,-2 1 0 1,2 2 0-16,-8-2 0 15,-3 3 0-15,-10-3 0 16,-7-1 0-16,-6 0 0 16,-6-1 0-16,-8-3 0 15,-5 1 0-15,-4-2 0 16,-8-1 0-16,-9 0 0 16,-7 0 0-16,-9-1 0 15,-5 1 0-15,-8 0 0 16,-4 0-117-16,-2-1-327 15,-4-21-1345-15,-5 17 150 16,-8-8 129 0</inkml:trace>
  <inkml:trace contextRef="#ctx0" brushRef="#br0" timeOffset="203913.59">9538 14661 3291 0,'0'0'36'0,"0"1"51"0,0-1 27 16,0 1 10-16,0-1 17 0,0 0 33 16,0 0 39-1,0 0 51-15,0 0 95 16,0 0 75-16,0 0 10 16,0-1-46-16,0-2-23 15,3-1-4-15,4-3-12 16,6-1-31-16,7-1-43 15,9 0-50-15,6-1-109 16,4 2-93 0,4 2-33-16,0 2 0 15,2 3 0-15,-2 4 0 16,1 3 0-16,-1 1 0 16,1 5 0-16,-3 3 0 15,-2-1 0-15,-3 1 0 16,-2-1 0-16,-1-4 0 15,0-5 0-15,3-3 0 16,0-2 0-16,3-1 0 16,0-4 0-16,4-2 0 15,2-3 0-15,1-1 0 16,2-3 0 15,1 3 0-31,-4 4 0 0,1 0 0 0,-5 2 0 16,-5 5 0-16,-3 0 0 15,-4 3 0-15,-3 1 0 16,0 2 0-16,-2 3 0 16,1 1 0-16,5-2 0 15,6-1 0-15,2-4 0 16,7-2 0-16,4-1 0 16,2-4 0-16,-3-3 0 15,3-3 0 1,-3 1 0-16,-2-5 0 0,-6 2 0 15,-6 3 0 1,-7 2 0-16,-7 1 0 16,-5 5 0-16,-4 0 0 15,-1 2-290-15,0 3-208 16,2-5-1230-16,-1 4 140 16,3-3 123-16,0 0 107 15</inkml:trace>
  <inkml:trace contextRef="#ctx0" brushRef="#br0" timeOffset="-212152.02">15760 14647 3721 0,'0'0'128'0,"0"0"40"16,0 0 18-16,0 0 14 0,0 0 8 16,0 0 25-1,0 0 40-15,0 0 34 16,0 0 50-16,0 0-36 15,0 0-7-15,0 1-36 16,0 1-14-16,0 1-11 16,0-2-4-16,0 0-23 15,4-1-39-15,11 0-33 16,14 0-50-16,17-1-51 16,13-3-46-1,9-3-7-15,-2 0 0 16,-5-5 0-16,-11 1 0 15,-10 0 0-15,-9 2 0 16,-8 0 0-16,-7 1 0 16,-4 3 0-16,-8 0 0 15,-2 1 0-15,-2 3 0 16,0 0 0-16,0 1 0 16,0 0 0-16,0 0 0 15,0 0-259-15,0 0-214 16,0-4-1270-16,0 2 144 15,-5 2 123-15,-6 0 108 16</inkml:trace>
  <inkml:trace contextRef="#ctx0" brushRef="#br0" timeOffset="-211879.42">15798 14775 4478 0,'-3'2'167'0,"3"0"186"16,3-2 6-16,10 0 7 15,16 2 8-15,14-4 6 16,14 2 7-16,10-3 9 16,-2 0 8-1,-6-3-96-15,-8 0-89 16,-10-3-219-16,-7 4-25 15,-10 1-315-15,12 1-570 16,-20-2-689-16,2-4 123 16,-1-5 105-16,8-3 96 15</inkml:trace>
  <inkml:trace contextRef="#ctx0" brushRef="#br0" timeOffset="-204279.23">13352 15902 3638 0,'0'0'56'0,"0"0"41"16,0 0 42-16,2 0 41 16,4 1 34-16,9 1 88 15,8-1 94 1,11 1 49-16,9-1 12 16,4 1-38-16,11 2-8 15,7 1-39-15,7 1-44 16,13 0-41-16,3 1-37 15,11-2-98-15,7-1-104 16,1-1-48-16,2-1 0 16,0-2 0-16,-5-3 0 15,-3-3 0-15,-3 0 0 16,-7-4 0-16,-1-2 0 16,-5-2 0-16,-5 1 0 15,-1-1 0 1,-4 5 0-16,1 0 0 0,-2 3 0 15,1 2 0 1,-1 4 0-16,-2 4 0 16,-1 6 0-16,-8 8 0 15,-8 8 0-15,-10 8 0 16,-15 6 0-16,-10 0 0 16,-10 3 0-16,-7-3 0 15,-3-4 0-15,0-6 0 16,0-8 0-1,0-4 0-15,0-9 0 0,2-6 0 16,5-4 0 0,10-7 0-16,9-8 0 15,12-6 0-15,14-3 0 16,4-7 0-16,12 2 0 16,6 1 0-16,6-1 0 15,6 6 0-15,4 1 0 16,-1 2 0-16,-2 6 0 15,-2 3 0-15,-3 4 0 16,2 1 0-16,-2 3 0 16,0 3 0-16,-2 0 0 15,-1 2 0 1,-4 2 0-16,2 2 0 16,-3 3 0-16,-5 3 0 15,1 3 0-15,-6-4 0 16,-3-2 0-16,-6-3 0 15,-2-2 0-15,-2-5 0 16,-2-2 0-16,1-4 0 16,-2-3 0-16,-2-3 0 15,-5-4 0-15,-4 2 0 16,-9 1 0-16,-5 0 0 16,-7 5 0-16,-9 1 0 15,-3 3 0 1,-5 2-365-16,-9-8-1477 15,-11 9 159-15,-2 1 135 16,-5-5 120-16</inkml:trace>
  <inkml:trace contextRef="#ctx0" brushRef="#br0" timeOffset="-199187.52">9762 16747 3372 0,'1'0'101'16,"-1"0"43"-1,2 0 26-15,-2 0 17 16,0 0 18-16,1 0 25 16,-1 0 45-16,2 0 64 15,-2 0 40-15,0 0-38 16,0 0-26-16,1 0-23 16,-1-2 12-16,0 1-6 15,0 1-15-15,3-1-21 16,13-2-47-16,14-2-68 15,15-1-36 1,20-4-16-16,16-2-25 16,5-1-23-16,2 2-38 15,-4-1-9-15,-5 2 0 16,-6 0 0-16,-11 0 0 16,-4 3 0-16,-11-2 0 15,-6 3 0-15,-11-2 0 16,-8 2 0-16,-11 0 0 15,-5 2 0-15,-4 2 0 16,-2-1 0 0,-2 3 0-16,4 0 0 15,-2 0 0-15,0-2 0 16,0 2-25-16,-2 0-257 16,-5 2-101-16,-6 1-160 15,-10-2-1068-15,-12 4 125 16,-5 2 107-16</inkml:trace>
  <inkml:trace contextRef="#ctx0" brushRef="#br0" timeOffset="-198731.93">10059 16733 3215 0,'-10'0'169'0,"1"1"53"15,-1-1 74-15,0 0 111 16,6 0 76-16,4 0 13 16,3 0 13-16,15 0 14 15,17 0 13-15,18 0-137 16,17 0-48-16,11 0-57 16,0 0-86-16,-6-1-125 15,-12-2-83 1,-8 0 0-16,-10-1 0 15,-12 0 0-15,-8 0 0 16,-9 1 0-16,-6 0 0 16,-8 3 0-16,0-1 0 15,-2 1 0-15,0 0 0 16,0 0 0-16,3 0 0 16,-3 0 0-16,1 0 0 15,-1 0 0-15,2 0 0 16,-2 0 0-16,0 0 0 15,0 0 0 1,0 0 0-16,0 0 0 16,0 0 0-16,0 0-390 15,-8-14-1446-15,-7 12 158 16,-9-2 136-16</inkml:trace>
  <inkml:trace contextRef="#ctx0" brushRef="#br0" timeOffset="-189941.89">5532 19048 1051 0,'11'-4'-357'16,"4"0"8"-16</inkml:trace>
  <inkml:trace contextRef="#ctx0" brushRef="#br0" timeOffset="-189318.82">5966 19023 2328 0,'-1'0'109'16,"-1"0"39"-16,0 0 44 0,-4 0 22 15,3 0 10-15,0 0 7 16,-1 0 8-16,0 0 9 16,-4 1 24-1,1-1-66-15,1 1-10 16,1 0-18-16,2-1-4 16,1 0 60-16,1 0 98 15,1 0 19-15,0 0 1 16,0 0-2-16,0 0-16 0,6 0-16 15,11-2-21-15,19-2-22 16,15-3-44-16,22-3-93 16,11-3-118-16,3 1-20 15,-2-1 0 1,-2 3 0-16,-4-3 0 16,-3 2 0-16,-7 2 0 0,-8-1 0 15,-9 1 0-15,-9 1 0 16,-9 1 0-16,-10 0 0 15,-8 2 0-15,-6 1 0 16,-7 2 0-16,-3 0 0 16,0 1 0-16,0 1 0 15,0 0-111-15,0 0-194 16,-6 0-89-16,-5 3-134 16,-5 1-175-16,8-3-698 15,-23 7 95-15,-7 2 85 16</inkml:trace>
  <inkml:trace contextRef="#ctx0" brushRef="#br0" timeOffset="-188863.43">6638 19047 8191 0,'78'-5'0'0,"-7"-3"0"0,-9 2 0 16,-10-1 0-16,-11 3 0 16,-11-2 0-16,-6 4 0 15,-7-1 0 1,-8 2 0-16,-3-1 0 0,-3 2 0 16,-2 0 0-16,-1-1 0 15,0 1 0-15,0 0 0 16,0 0 0-16,0 0 0 15,0 0 0-15,0 0 0 16,0 0-275-16,0 0-248 16,0-12-1202-16,0 10 140 15,0-1 122-15,-2 1 107 16</inkml:trace>
  <inkml:trace contextRef="#ctx0" brushRef="#br0" timeOffset="-178879.62">25004 18294 5534 0,'0'-7'274'15,"0"-3"5"-15,0 3 4 16,0-2 3-16,0 5 5 15,1 3 5-15,4 1 3 16,6 5 6-16,5 5 5 16,5 6-276-16,8 10-34 15,0 6 0 1,-3 4 0-16,-1 4 0 16,2 0 0-16,-2-4 0 15,-5-4 0-15,-7-6 0 16,-1-9 0-16,-3-5 0 15,-8-3 0-15,0-5-263 0,2-3-154 16,5-4-288-16,-6-5-865 16,7-9 117-16,1-2 103 15</inkml:trace>
  <inkml:trace contextRef="#ctx0" brushRef="#br0" timeOffset="-178551.75">25475 18339 5281 0,'4'-8'302'0,"-4"-1"3"16,1 3 7-16,1-1 5 15,-5 15 4-15,-8 13 6 16,-7 15 6-16,-11 15 5 15,-7 13 5 1,-2 4-331-16,2-1-12 0,0-7 0 16,10-8 0-16,2-11 0 15,6-5 0-15,5-11 0 16,0-6 0 0,3-6 0-16,6-7-264 0,0-3-334 15,4-7-1110-15,0-5 138 16,8-9 120-16,8-7 104 15</inkml:trace>
  <inkml:trace contextRef="#ctx0" brushRef="#br0" timeOffset="-178047.73">25720 18409 5344 0,'0'-6'297'15,"0"2"4"-15,0-1 4 16,-3 1 6-16,-3 13 5 15,-6 9 5-15,-8 12 5 16,-5 10 5-16,-3 4 8 16,2 2-339-16,5-1 0 15,2-9 0-15,4-4 0 16,5-9 0-16,4-2 0 16,0-6-169-16,5-3-184 15,2-6-309-15,-1-2-961 16,2-8 125-16,2-6 110 15,-2-7 97-15</inkml:trace>
  <inkml:trace contextRef="#ctx0" brushRef="#br0" timeOffset="-177710.63">25665 18449 4967 0,'8'-11'325'0,"1"-3"5"15,4-1 6-15,3 0 7 16,-1 11 4-16,1 4 7 16,2 7 7-16,-4 5 7 15,-1 12 6-15,-1 6-288 16,-1 7-86-16,-5 2 0 16,2-1 0-1,-2-2 0-15,1-4 0 0,1-6 0 16,-1-7 0-1,1-2 0-15,-4-5 0 0,0-5 0 16,-4-3 0-16,2 0 0 16,-2-2 0-16,0-2 0 15,0 2-258-15,-4-6-199 16,13 0-1291-16,-20-1 145 16,-3-3 123-16,-4 0 110 15</inkml:trace>
  <inkml:trace contextRef="#ctx0" brushRef="#br0" timeOffset="-177504.5">25534 18658 5606 0,'0'-5'270'0,"0"-3"5"16,4-1 4-16,10-1 3 15,8 4 5-15,11-2 5 16,6-1 3-16,3 4 4 0,-3 2-268 15,-1 2-431-15,-4 1-204 16,-9-41-994-16,-3 37 122 16,-2-4 106-16,-3 0 94 15</inkml:trace>
  <inkml:trace contextRef="#ctx0" brushRef="#br0" timeOffset="-177046.28">26223 18556 3813 0,'3'-8'304'0,"-3"-3"114"16,2-1 10-16,-2-4 9 0,-5 8 12 16,-4 1 8-1,-6 5 13-15,-4 3 10 0,-10 9 13 16,-2 6-184-16,4 12-176 15,2 4-133-15,7 6 0 16,4 2 0 0,7 0 0-16,6-5 0 15,2-2 0-15,2-6 0 16,5-6 0-16,4-4 0 0,4-5 0 16,11-5-212-16,6-4-211 15,49-3-1346-15,-35-5 147 16,-5-5 128-16,-2-2 110 15</inkml:trace>
  <inkml:trace contextRef="#ctx0" brushRef="#br0" timeOffset="-176591.13">26744 18579 4465 0,'0'-14'367'0,"0"-2"8"15,0 0 7 1,-2-4 9-16,-9 8 7 16,-8 7 8-16,-10 3 9 15,-4 4 9-15,-6 8 9 16,1 9-298-16,1 4-135 16,5 8 0-16,5 3 0 15,6 4 0-15,11 1 0 16,5-1 0-16,10 0 0 15,6-3 0-15,11-3 0 16,3-7 0-16,7-3 0 16,3-5 0-16,-1-8 0 15,-5-2-349-15,5-4-1497 16,-9-6 160-16,2-7 136 16,-5-3 119-16</inkml:trace>
  <inkml:trace contextRef="#ctx0" brushRef="#br0" timeOffset="-175639.61">27461 18693 3630 0,'7'-5'176'0,"1"1"99"15,4-2 157-15,-3-2 11 16,-3 4 9-16,-3 1 12 16,-3 1 10-16,0 2 13 15,-5 0 11-15,-6 5-126 16,-14 9-69-16,-16 5-118 16,-16 8-185-16,-18 9 0 15,-7 3 0-15,-6 1 0 16,4 0 0-16,5 1 0 15,12-6 0-15,11-5 0 16,16-4 0-16,12-7 0 16,9-6 0-16</inkml:trace>
  <inkml:trace contextRef="#ctx0" brushRef="#br0" timeOffset="-175551.6">26823 19049 6994 0,'52'-9'-1620'16,"3"-5"125"-16,8-3 110 15,1-7 95-15</inkml:trace>
  <inkml:trace contextRef="#ctx0" brushRef="#br0" timeOffset="-175239.57">27845 18812 5018 0,'2'-2'294'15,"-2"-1"13"-15,2-1 5 16,0 1 4-16,-2 0 7 0,0 2 4 16,-2-1 6-16,0 2 6 15,-5 0 7-15,-6 0-82 16,-9 2-252-16,-10 3-12 15,-11 5 0-15,-8 4 0 16,-12 9 0 0,-12 6 0-16,-12 7 0 0,-8 6 0 15,-2 0 0-15,-1-3 0 16</inkml:trace>
  <inkml:trace contextRef="#ctx0" brushRef="#br0" timeOffset="-163804.4">32436 5746 4083 0,'2'0'152'16,"-1"0"34"-16,2 0 30 16,-1-1 15-1,-2 1 28-15,0-2 41 16,2 1 60-16,-2 1 46 15,0 0 23-15,0-1-112 16,0 2-50-16,1-2-35 16,1 3-29-16,-1 4-13 15,-1 6-26-15,2 9-44 16,-5 6-61 0,0 7-42-16,-2 5-17 0,-1 0 0 15,-2 1 0-15,3-1 0 16,2-5 0-16,1-3 0 15,2-5 0-15,0-4 0 16,0-6 0 0,0-3 0-16,2-5 0 15,3-3 0-15,7-3 0 16,8 0 0-16,9 0 0 16,9-2-137-16,4 0-294 15,4-6-1356-15,-1 1 151 16,-4-5 128-16,-4-2 114 15</inkml:trace>
  <inkml:trace contextRef="#ctx0" brushRef="#br0" timeOffset="-163436.12">33009 5909 5111 0,'-3'0'227'0,"-5"1"68"16,-2 3 5-16,-5 5 3 15,-2 9 6-15,4 8 6 16,2 6 4-16,6 4 6 15,4 2 5-15,1 0-48 16,6-3-207-16,3-3-75 16,3-5 0-16,8-9 0 15,5-3 0-15,4-7-259 16,1-4-158 0,13-2-433-16,-14-6-683 15,-7-6 112-15,-6-9 100 16,-9-3 88-16</inkml:trace>
  <inkml:trace contextRef="#ctx0" brushRef="#br0" timeOffset="-163207.97">32986 5963 4624 0,'-1'-13'222'0,"-1"-1"108"15,2-4 17-15,5-4 6 16,12 3 7-16,6 3 7 15,12-1 7-15,7 4 6 16,0 0 9 0,-6 6-251-16,-7 2-310 15,-6 4-299-15,1-1-405 16,-16 2-580-16,-8 2 103 16,-6 0 90-16,-8 1 80 15</inkml:trace>
  <inkml:trace contextRef="#ctx0" brushRef="#br0" timeOffset="-163037.41">32997 5981 4489 0,'-3'4'344'0,"1"0"15"16,2 2 8-16,2 0 6 16,10-2 8-16,7 0 7 15,12 5-287-15,18-3-462 16,0-1-1114-16,1-2 105 15,1 0 92-15,-2-4 83 16</inkml:trace>
  <inkml:trace contextRef="#ctx0" brushRef="#br0" timeOffset="-162812.25">33655 5944 5981 0,'0'-2'215'15,"-5"1"2"-15,-7 1 3 16,-6 5 2-16,-3 6 2 16,-13 6 3-16,-2 5 3 15,-5 3 3-15,0 4 3 16,0-1-291-16,5 0-354 16,16-3-458-16,-7-5-669 15,8-8 113-15,5-6 100 16,3-5 88-16</inkml:trace>
  <inkml:trace contextRef="#ctx0" brushRef="#br0" timeOffset="-162632.39">33344 6038 4939 0,'13'1'205'0,"6"5"51"15,3 3 27-15,7 7 11 16,-3 0-2-16,-2 5-143 15,-1 3-129-15,2 0-181 16,-6-24-1272 0,-1 18 100-16,0-8 87 0,-1-4 79 15</inkml:trace>
  <inkml:trace contextRef="#ctx0" brushRef="#br0" timeOffset="-162119.3">33606 5408 2686 0,'-70'-37'188'0,"-31"-5"51"15,-34-5 57-15,-30-1 72 16,10 27 52-16,-3 21 48 16,4 18 84-16,9 22 16 15,10 21 17-15,18 18-125 16,18 17-82-16,14 10-53 15,18 4-63-15,12 1-78 16,19 0-56-16,16 0-44 16,16 0-84-1,21-3 0-15,25-4 0 16,24-5 0-16,27-10 0 16,25-15 0-16,25-15 0 15,11-9 0-15,7-17 0 16,-1-10 0-16,-5-12 0 15,-8-6 0-15,-14-9 0 16,-12-9 0-16,-11-11 0 16,-13-10 0-16,-12-13 0 15,-6-15 0-15,-8-15 0 16</inkml:trace>
  <inkml:trace contextRef="#ctx0" brushRef="#br0" timeOffset="-161999.78">33820 5519 8064 0,'-102'-70'-356'16,"26"26"-601"-16,-48 22-599 16,1 16 116-16,6 7 102 15,9 9 90-15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35:44.7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3532 4189 4092 0,'0'-4'56'16,"0"1"22"-16,0-4 23 16,0 1 17-1,0-4 8-15,0 1 8 16,4-1 10-16,5-1 23 16,9-1 46-16,4 1 32 15,13-2 34-15,4 3 20 16,7 2 5-16,5 2-15 15,5 3-2 1,2 2-4-16,1 1-8 16,1 0-19-16,0 0-50 15,1 0-67-15,1 0-67 16,-2 0-44-16,-2 0-28 0,3-2 0 16,-1-2 0-1,1-4 0-15,0 0 0 16,2-3 0-16,-2 0 0 15,-1 4 0-15,-2 2 0 16,1 2 0-16,-1 2 0 16,-2 1 0-16,-5 2 0 15,-6 0 0-15,-11-1 0 16,-9 2 0-16,-9-1 0 16,-3 1 0-16,1-1-388 15,6-2-1448-15,6 1 158 16,6-4 136-16,7-4 117 15</inkml:trace>
  <inkml:trace contextRef="#ctx0" brushRef="#br0" timeOffset="2378.97">11902 4402 8191 0,'0'0'0'0,"5"-4"0"16,14-2 0-16,27-9 0 15,25-2 0-15,28-7 0 16,22-5 0-16,8 4 0 16,2 3 0-16,-10 5 0 15,-14 5 0-15,-19 1 0 16,-25 3 0-16,-25 2 0 16,-18 2 0-16,-15 3-296 15,-16 0-212-15,-21 1-1215 16,-20 5 139-1,-25 2 122-15,-17 8 107 16</inkml:trace>
  <inkml:trace contextRef="#ctx0" brushRef="#br0" timeOffset="2655.09">11952 4523 5328 0,'-14'16'298'16,"2"-2"5"-16,10 2 4 15,19-2 6-15,41-9 5 16,24-9 4-16,22-3 6 15,18-5 6-15,10 2 6 16,-6-6-340-16,-3 2 0 16,-10 0 0-16,-19 1 0 15,-20 3 0 1,-24-1 0-16,-21 4 0 16,-16 3 0-16,-9 1 0 15,-4 1 0-15,0 2 0 16,0-1 0-16,0 1 0 15,3 0-158-15,6 4-281 16,9-4-1341-16,9 10 149 16,9-2 129-16</inkml:trace>
  <inkml:trace contextRef="#ctx0" brushRef="#br0" timeOffset="3740.33">18723 4284 8191 0,'-3'-1'0'16,"2"-2"0"-16,7-4 0 15,23-3 0-15,28-1 0 16,30-7 0-16,20-1 0 16,13 0 0-16,-3 4 0 15,-15 4 0-15,-21 3 0 16,-22 3-61 0,-23 4-291-16,-19 1-139 15,30 3-1206-15,-72 4 137 16,-17 6 118-16,-21 6 103 15</inkml:trace>
  <inkml:trace contextRef="#ctx0" brushRef="#br0" timeOffset="3931.55">18823 4427 4668 0,'-15'8'287'16,"3"1"55"-16,1-3 6 16,7 0 7-16,34-3 6 15,27-6 7-15,24-1 7 16,24-2 7-1,18 1 7-15,-1-3-134 16,-6 2-356-16,-6 0-359 16,-6-32-1312-16,-3 30 147 15,-4-4 128-15,-2-8 112 16</inkml:trace>
  <inkml:trace contextRef="#ctx0" brushRef="#br0" timeOffset="4764.11">22078 4429 8191 0,'0'0'0'0,"4"2"0"16,18-2 0-16,23 3 0 16,23 1 0-16,27-1 0 15,22-2 0-15,7 1 0 16,-1-4 0-16,-2 2 0 15,-5 0 0-15,-11 0 0 16,-12 0 0 0,-13 0 0-16,-18 0 0 15,-14 0 0-15,-16 0 0 16,-13 0 0-16,-9 0 0 16,-7 0 0-16,-9 0 0 15,-9 0-309-15,-12 4-242 16,-14-15-1158-16,-18 18 138 15,-13 4 120-15,-13 5 104 16</inkml:trace>
  <inkml:trace contextRef="#ctx0" brushRef="#br0" timeOffset="5085.45">22326 4630 4090 0,'-57'4'396'16,"-13"0"8"-16,-6 0 8 0,-1 1 10 15,45 0 9 1,20-2 10-16,18 1 10 15,31 0 11-15,31 2 10 16,28-1-262-16,29 3-210 16,20-2 0-16,4-1 0 15,-4 0 0-15,-11-2 0 16,-16 1 0-16,-20-3 0 16,-19-1 0-16,-23 0 0 15,-17 0 0-15,-12-1 0 16,-8 1 0-1,-9 0 0-15,-5 0 0 16,-1 0 0-16,-4-3 0 16,0 2 0-16,0-4-258 15,4 4-328-15,0-5-1127 16,2 2 139-16,0-6 120 16,1 2 106-16</inkml:trace>
  <inkml:trace contextRef="#ctx0" brushRef="#br0" timeOffset="9391.09">8420 6312 7292 0,'2'-6'98'16,"-2"1"0"-16,2 1 1 15,-2-1 0-15,2 5 1 16,-1 0 0-16,5 4 1 16,6 6 1-16,8 13 0 15,6 12-102 1,7 11 0-16,6 9 0 16,9-1 0-16,5-4 0 15,16-10 0-15,15-11 0 16,20-15 0-16,19-14 0 15,16-14 0-15,1-13 0 16,-5-11 0-16,-9-7 0 16,-13-8 0-16,-22 3 0 15,-10 3 0-15,-12 7 0 16,-18 8 0-16,-11 9 0 16,-15 9 0-16,-13 5 0 15,-3 6 0-15,-7 5-584 16,-8 6-1199-16,-17 6 150 15,-13 2 128 1,-19 10 112-16</inkml:trace>
  <inkml:trace contextRef="#ctx0" brushRef="#br0" timeOffset="19643.25">9807 12489 8191 0,'0'0'0'0,"0"0"0"16,8 0 0-16,14 0 0 16,24-3 0-16,28-2 0 15,28-4 0-15,17-3 0 16,7-3 0-16,-4-3 0 15,-9 3 0-15,-11-2 0 16,-14 3 0-16,-11 1 0 16,-14 3 0-1,-18 2 0-15,-13 1 0 16,-12 0 0-16,-11 3 0 16,-8 1 0-16,1 1 0 15,-5 1 0-15,0 1 0 16,-6-1-361-16,-4-1-288 15,-14 4-1020-15,-7 2 132 16,-9 3 114-16</inkml:trace>
  <inkml:trace contextRef="#ctx0" brushRef="#br0" timeOffset="19987.8">10089 12630 7109 0,'-15'7'118'0,"0"2"-1"16,4 0 2-16,3 3 0 16,36 0 1-16,22-5 1 15,25-3 0-15,21 0 1 16,15-4 3-16,0-7-125 16,-6 1 0-1,-9-4 0-15,-15-1 0 16,-12 1 0-16,-18 0 0 15,-17 3 0-15,-12 1 0 16,-15 4 0-16,-3-1 0 16,-4 2 0-16,0 1 0 15,0 0 0-15,2-2 0 16,4 1 0-16,4 0 0 16,8-2-400-16,4-22-1433 15,6 17 158-15,-2-1 135 16,-2-5 117-16</inkml:trace>
  <inkml:trace contextRef="#ctx0" brushRef="#br0" timeOffset="21263.48">16463 12317 3505 0,'0'0'117'15,"0"0"60"-15,0 0 55 16,0 0 129-16,0 0 87 16,0 0 11-1,9 0 10-15,15-2 13 16,20 2 12-16,27-4-71 16,32-3-50-16,26-1-65 15,23-1-61-15,15-2-151 16,8 4-96-16,0 3 0 15,-11 0 0-15,-14 4 0 16,-15 0 0-16,-27-2 0 16,-20 2 0-16,-24 0 0 15,-24 0 0-15,-18 0 0 16,-12 0 0 0,-7 0 0-16,-5 0 0 15,-3 0 0-15,-14 0-321 16,-8 3-215-16,-13-4-1174 15,-13 8 139-15,-7 0 120 16,-7-2 104-16</inkml:trace>
  <inkml:trace contextRef="#ctx0" brushRef="#br0" timeOffset="21527.32">16654 12414 5886 0,'-2'0'243'0,"14"-2"3"16,21 1 4-16,28 0 2 15,36 3 4-15,31-3 3 16,23 1 4-16,10 0 3 16,1 0 4-16,-9 0-270 15,-16 0 0-15,-18 0-268 16,-23 0-124-16,-15 1-297 15,-28-1-891-15,-16 0 120 16,-18-1 103-16,-7-3 94 16</inkml:trace>
  <inkml:trace contextRef="#ctx0" brushRef="#br0" timeOffset="29475.54">5363 13379 4370 0,'0'0'98'16,"0"0"72"-16,0 0 166 15,0 0 31-15,0 0 7 16,0 0 8-16,0 0 7 16,0 0 7-1,0 0 9-15,1 0-57 16,4 0-44-16,6 0-82 15,7 2-192-15,11-1-30 16,10-1 0-16,10 5 0 16,7-2 0-16,6 0 0 15,6-2 0-15,7 2 0 16,0-2 0-16,4 0 0 16,2-1 0-16,-1 0 0 15,-2 0 0 1,-5-1 0-16,-6 1 0 15,-7-1 0-15,-3-3 0 16,-9 0 0-16,-3-3 0 16,-2 1 0-16,-4-1 0 15,1 2 0-15,-1 1 0 16,3 2 0-16,2 1 0 16,4 4 0-16,0 3 0 15,-2 5 0-15,-4 9 0 16,-5 4 0-1,-8 5 0-15,-7 6 0 16,-10 2 0-16,-5 0 0 16,-7-1 0-16,0 0 0 15,0-7 0-15,0-6 0 16,0-7 0-16,0-4 0 16,0-6 0-16,6-5 0 15,9-3 0-15,11-10 0 16,12-7 0-16,12-8 0 15,3-2 0 1,1-2 0-16,1 1 0 16,3 8 0-16,4 6 0 15,3 9 0-15,5 3 0 16,3 8 0-16,1 7 0 16,-2 1 0-16,6-3 0 15,-1 3 0-15,0-2 0 16,2-5 0-16,-5-2 0 15,-6-1 0-15,-8-2 0 16,-13 2 0 0,-9-4 0-16,-12 0 0 15,-9-4 0-15,-5-2 0 16,-5-1 0-16,-6-3 0 16,-4 1-378-16,6-10-1461 15,-23 7 158-15,-4-4 137 16</inkml:trace>
  <inkml:trace contextRef="#ctx0" brushRef="#br0" timeOffset="38998.1">13811 13492 4700 0,'0'0'76'0,"0"0"130"16,0 0 125-16,0 0 4 15,3 0 8-15,2 4 4 16,7 3 8-16,7 4 5 16,8 4 8-16,13 4-30 15,5 0-48-15,11-1-148 16,13-5-142-16,13-3 0 16,10-7 0-16,9-3 0 15,3-3 0-15,-1-4 0 16,-5-4 0-16,0 2 0 15,-4-5 0 1,-3 2 0-16,-3 0 0 16,-3 3 0-16,-11 1 0 15,-2 1 0-15,-11 5 0 16,-7 0 0-16,-9 4 0 16,-1 7 0-16,-7 6 0 15,-1 4 0-15,-4 7 0 16,-2 5 0-16,-1-1 0 15,0-2 0-15,-3-2 0 16,3-3 0-16,2-4 0 16,0-5 0-16,5-9 0 15,3-2 0 1,5-5 0-16,3-4 0 16,5-4 0-16,0-2 0 15,6-3 0-15,3-4 0 16,2 5 0-16,5 2 0 15,3 3 0-15,1 0 0 16,0 6 0-16,0 2 0 16,-4 1 0-16,-1 4 0 15,-2 1 0-15,-2-1 0 16,1-1 0-16,-1 1 0 16,2-1 0-16,0-3 0 15,-7 1 0-15,0-2 0 16,-8-2 0-1,-6-2 0-15,-6-3 0 16,-6-4 0-16,-4-3 0 16,-9 0 0-16,-4-1 0 15,-3 3 0-15,-6 3 0 16,-5-1 0-16,1 6 0 16,-2 2-332-16,23 2-644 15,-19-2-615-15,-1 2 122 16,0-4 104-16,0-4 95 15</inkml:trace>
  <inkml:trace contextRef="#ctx0" brushRef="#br0" timeOffset="43430.38">4095 14266 2204 0,'-1'0'175'15,"-2"0"77"-15,0 2 70 16,-2-2 154-16,4 1 91 15,-5-4 18-15,5 3 19 16,1 0 20-16,0 0 20 16,4 0-113-16,13 0-77 15,15 0-88-15,22-4-79 16,15-4-187-16,15-3-100 16,1-6 0-1,-9-2 0-15,-9 1 0 16,-14 1 0-16,-17 3 0 0,-15 3 0 15,-10 3 0 1,-8 4-355-16,-3 3-360 16,-7-2-938-16,-9 3 130 15,-9 0 113-15,-12 5 100 16</inkml:trace>
  <inkml:trace contextRef="#ctx0" brushRef="#br0" timeOffset="43698.45">4141 14362 5306 0,'-4'7'260'0,"1"0"26"0,2-1 5 16,12 0 4-16,22-3 4 15,17-10 5 1,15 0 5-16,14-4 4 16,3-2 6-16,-8-4-138 15,-11 4-153-15,-14-1-28 16,-13 4 0-16,-17 4 0 15,-7 2 0-15,-9 1 0 16,-3 3 0-16,0-1 0 16,0 1-273-16,1 0-253 15,-1 0-1199-15,5-3 140 16,0-6 122 0,7-2 107-16</inkml:trace>
  <inkml:trace contextRef="#ctx0" brushRef="#br0" timeOffset="46879.55">8967 8003 4855 0,'0'-4'216'0,"0"-2"105"15,0-1 5-15,2-1 7 16,-2 4 5-16,0 1 6 16,0 3 6-16,1 0 7 15,-1 8 6-15,0 6-95 16,0 4-148-16,0 9-120 16,2 7 0-1,2-2 0-15,3-3 0 16,6-5 0-16,10-6 0 15,11-7 0-15,12-6 0 16,12-6 0-16,7-7 0 16,5-3 0-16,-2-6 0 15,-4 0 0-15,-5-2 0 16,-7-2 0-16,-9 4 0 16,-7 2 0-16,-8 2 0 15,-10 6-349-15,35 3-1497 16,-53 1 160-1,-18 3 136-15,-18 0 119 16</inkml:trace>
  <inkml:trace contextRef="#ctx0" brushRef="#br0" timeOffset="71542.52">6062 9287 1543 0,'-2'0'43'0,"1"0"36"15,1 0 23-15,-3 0 11 16,1 0 11-1,2 0 19-15,-1 0 17 16,1 0 12-16,-2 0 3 16,0 0-14-16,-2 0-30 15,-4 0-33-15,1 0-17 16,0 0-4-16,-3 1-2 16,5-1-10-16,1 3-6 15,0-2 0-15,4 0 5 16,-2 1 5-16,2-1 6 15,0 0 4 1,0-1 4-16,-1 0 2 16,1 0 7-16,0 0 9 15,1 0 1-15,-2 0 2 16,1 0 1-16,0 0 3 16,0 0-1-16,0 0-3 15,1 0 1-15,7 0-5 16,6-1-14-16,9-2-17 15,9 0-13-15,4-3-11 16,3-2-6-16,-2-3-7 16,-3 3-5-1,-5-2 0-15,-5 1 1 16,-6 0 14-16,-3 2 35 16,-4 1 26-16,-6 0 11 15,0 2 7-15,-3 1 4 16,0 1-17-16,-4 0-80 15,4 2-71-15,-1 0-117 16,4 0-280-16,-4-4-778 16,1 2 72-16,-1 2 67 15</inkml:trace>
  <inkml:trace contextRef="#ctx0" brushRef="#br0" timeOffset="72038.02">6008 9390 2580 0,'-4'3'81'0,"-2"0"41"15,2-2 21-15,-3 2 13 16,4-2 6-16,3-1 13 16,0 0 14-16,0 2 18 15,0-2 18-15,0 0-9 16,1 0-21-16,2 0-22 15,7 0-6-15,3 0 14 16,10-3 38-16,6 0 26 16,6-3 28-1,0 0 18-15,-2-2-4 16,0-1-12-16,-5 1-20 16,-7 2-13-16,-3-1-8 15,-4 1-24 1,-4 1-40-16,-3 1-40 0,2 0-158 15,-2-1-208-15,0 3-171 16,12-4-1249-16,-12 0 130 16,2 0 114-16,-2-2 100 15</inkml:trace>
  <inkml:trace contextRef="#ctx0" brushRef="#br0" timeOffset="76350.48">7580 9307 2225 0,'0'0'72'16,"0"0"35"-16,0 0 25 16,1 0 22-1,-1 0 20-15,0 0 18 16,0 0 23-16,0 0 19 15,0 0 15-15,0 0-30 16,0 0-23-16,0 0-34 16,-1 0-18-16,-2 2-14 15,-2-2-7-15,2 1-11 16,0-1-14-16,3 1-10 16,-1-1-9-16,2-1-1 15,-1 1-6-15,0 0 6 16,8 0 16-1,8 0 10-15,11-1-5 16,12-2-5-16,10-3 3 16,5-1 6-16,0 1 5 15,-1-3-8-15,-4 2 11 16,-4-3-11-16,-2 6-22 16,-4-4-18-16,-6 1 9 15,-4 1 11-15,-5 2 14 16,-4-2 9-16,-5 4 1 15,-5-2 7 1,0 1 0-16,-5 0 9 16,-1 3-4-16,-4-1-4 15,1 0-10-15,-1 1-111 16,0 0-171-16,0 0-120 16,0-2-187-16,-1-15-1037 15,-8 17 112-15,-5 0 97 16</inkml:trace>
  <inkml:trace contextRef="#ctx0" brushRef="#br0" timeOffset="76898.5">7616 9422 2546 0,'0'0'83'15,"-2"0"35"1,2 1 43-16,-1-1 33 16,1 0 26-16,0 0 26 15,-2 0 32-15,2 0 29 16,-1 0 38-16,1 0 32 16,0 0 31-16,0 0-14 15,3 0-27-15,10-1-17 16,6-2-13-16,12-1-13 15,14-1-26-15,6-2-28 16,4-3-32 0,1 2-102-16,-4-2-63 15,-6 0-22-15,-8 3-16 16,-8 0-13-16,-8 3-9 16,-7-2-13-16,-6 2 0 15,-5 2 0-15,-2 0 0 16,-1 1 0-16,-1 1-324 15,8-1-338-15,-1-4-1014 16,0-4 134-16,2-4 115 16</inkml:trace>
  <inkml:trace contextRef="#ctx0" brushRef="#br0" timeOffset="82004.23">4648 10097 3601 0,'0'-2'26'16,"0"2"15"-16,0 0 2 16,-1-1-24-1,1 2-69-15,4-2-179 0,5-24-515 16,4 20 29-16,4-1 27 15,9-5 25-15</inkml:trace>
  <inkml:trace contextRef="#ctx0" brushRef="#br0" timeOffset="87654.24">6159 10010 1285 0,'0'0'50'0,"0"0"33"16,0 0 27-1,-2 0 19-15,2 0 26 0,0 0 31 16,-1 0 31 0,1 0 24-16,0 0 25 15,0 0-1-15,0 0-18 16,0 0-22-16,0 0-18 15,0 0-12-15,0 0-23 16,0 0-35-16,0 0-31 16,0 0-18-16,0 0-27 15,0 2-15-15,0 1-12 16,0 1-9 0,0 3-4-16,3 0-2 15,0 1 0-15,-1-2 3 16,6 1 3-16,3 0 0 15,1 0 4-15,5-1-2 16,2-2-1-16,1 3 0 16,3-5-8-16,-1 1-2 15,1 0-3-15,-1-3-4 16,-1 0 0-16,-2 0-3 16,0 0-3-16,0-2 3 15,-1 1 0-15,-1-2-5 16,0 2 0-1,-2-3-1-15,0 0 4 16,-1 3-1-16,-1-2 0 16,0 3-1-16,2 0 0 15,-4 0-2-15,2 0 1 16,-3 0 3-16,1 0-1 16,1 0 1-16,2 0-4 15,0 0 6-15,0 0 4 16,-2 0 2-16,2 0 5 15,-3 4 4 1,-2 1 3-16,-1 1-2 16,-4-1 3-16,-1-2 1 15,0 4-1-15,-3-4-3 16,0 0-4-16,1 1-1 16,-1 0-6-16,0 0-2 15,0-4-3-15,0 4 2 16,0-4-3-16,0 0 3 15,0 0 0 1,2 0 0-16,-2 0 1 16,3 0-1-16,2 0-1 15,1 0 1-15,1 0-2 16,1 0 1-16,2 0-3 16,-2 0 2-16,4 0-4 15,1-4 2-15,0 2-3 16,0-1-1-16,3-1 0 15,1-1 1-15,-1 1-2 16,0-1 1-16,-2 1 1 16,2 2-2-16,-4 0 2 15,1 1-2 1,0 0 2-16,0 1-1 16,1-2 0-16,-2 1 2 15,4 1 1-15,-2-1-2 16,-4 1 0-16,2-2 1 15,-2 2-3-15,-3-1 5 16,2 0-4-16,-2 1 2 16,0 0 1-16,2 0 0 15,2-3-1-15,-2 3 1 16,3 3-2 0,1-2 1-16,-2 0 0 15,2 2 1-15,0-2 2 16,-2 2-1-16,1-3 4 15,-1 0 1-15,0 0 4 16,0 0 3-16,3 0 0 16,-2-1 2-16,3-2 2 15,-1-2-2-15,-2-2 0 16,-3 0 1-16,1-2 0 16,-6-6-4-1,-1 0-2-15,-2-1-2 16,-1 1-4-16,0 1-48 15,0 5-160-15,0-14-979 16,0 14 69-16,0-1 62 16,0-1 57-16</inkml:trace>
  <inkml:trace contextRef="#ctx0" brushRef="#br0" timeOffset="93489.78">8130 10104 2349 0,'0'0'67'16,"0"0"26"-16,0-1 21 16,0 1 13-1,0 0 8-15,0 0 13 16,0 0 18-16,0 0 21 15,0 0 24-15,0 0-19 16,0 0-10-16,0 0-12 16,0 0-4-16,0 0 4 15,0 0 4-15,0 0-7 16,4 0-17-16,5 0-15 16,5 0-26-1,4 0-23-15,6 0-17 16,1 0-15-16,1 0-17 15,-2 0-16 1,-2-2-10-16,0-2-3 0,-4 2-3 16,-5-2 0-16,-4 2 2 15,-3 0 1-15,-4 1-6 16,-2 1-38-16,0 0-86 16,3-1-264-16,-3-1-722 15,2 2 62-15,-2-1 55 16,0 1 50-16</inkml:trace>
  <inkml:trace contextRef="#ctx0" brushRef="#br0" timeOffset="93837.89">8215 10176 1989 0,'0'1'95'15,"0"2"44"-15,0 0 38 16,0-1 36 0,0 1 21-16,0-1 22 15,0-1 16-15,1 0 19 16,2-1 18-16,6 2-56 15,7-4-35 1,3 4-46-16,7-4-45 16,1 1-58-16,-1-2-69 15,0-2-151-15,22-2-353 16,-28 0-405-16,-5-1 42 0,-1 2 38 16,-5-2 37-1</inkml:trace>
  <inkml:trace contextRef="#ctx0" brushRef="#br0" timeOffset="97766.24">4606 11101 2278 0,'0'0'9'0,"0"0"3"16,0 0-2-16,1-1-9 15,2 1-38 1,5-1-72-16,2-10-345 0,7 8 11 15,1 2 11 1,6-2 10-16</inkml:trace>
  <inkml:trace contextRef="#ctx0" brushRef="#br0" timeOffset="105386.13">10860 10026 4879 0,'0'-7'264'16,"0"2"56"-16,0-3 7 15,0-2 6-15,0 4 5 16,0 5 5-16,0-2 7 15,0 2 7-15,0 3 5 16,0 8-108-16,-5 9-190 16,-5 10-64-16,-2 11 0 15,-4 6 0 1,2-2 0-16,6-6 0 16,4-7 0-16,3-11 0 15,2-6 0-15,1-7 0 16,5-7 0-16,6-7 0 15,4-6 0-15,5-4 0 16,4-6 0-16,-1-2 0 16,-4 5 0-16,-2 4 0 15,-3 5 0-15,-3 7 0 16,0 2 0-16,-3 4 0 16,0 3 0-1,4 2 0-15,-3 1 0 16,3 1 0-16,-1 0 0 15,4-4 0-15,2-2 0 16,2-3 0-16,-4-4 0 16,-1-9 0-16,-6-4 0 15,-6-7 0-15,-2-3 0 16,-5-1 0-16,-6 0 0 16,-4 5 0-16,-7 4 0 15,-5 6-211-15,-1 5-291 16,-1-22-1245-16,3 37 143 15,3 6 124-15,-2 6 110 16</inkml:trace>
  <inkml:trace contextRef="#ctx0" brushRef="#br0" timeOffset="105606.42">10716 10492 6902 0,'2'3'139'0,"8"-3"1"15,17 0 1-15,16-5 1 16,19-2 1-16,14-8 1 16,0 0 1-16,-8-2 2 15,-12 5 1-15,-17 2-359 16,-13 5-192-16,-13 4-351 16,-15 0-821-1,-18 1 120-15,-15 5 103 16,-15 7 92-16</inkml:trace>
  <inkml:trace contextRef="#ctx0" brushRef="#br0" timeOffset="105802.1">10707 10669 5364 0,'0'9'294'0,"2"2"5"16,7-1 5-16,12 0 5 16,15-5 4-1,18-7 6-15,15-6 4 0,6-7 7 16,3-5 6-1,-7-3-336-15,-7-3 0 16,-11 0 0-16,-14 0-280 16,-12 2-295-16,-8-3-1136 15,-9 1 139-15,-8-1 120 16</inkml:trace>
  <inkml:trace contextRef="#ctx0" brushRef="#br0" timeOffset="106330.05">10829 9615 3695 0,'-64'18'284'0,"-18"20"143"0,-15 26 11 16,-12 25 10-1,41 13 11-15,20 19 12 16,29 7 10-16,25-4 13 15,33-9 12-15,29-4-190 16,28-12-144-16,19-16-172 16,19-17 0-16,5-18 0 15,-1-23 0-15,-5-16 0 16,-7-23 0-16,-17-20 0 16,-15-20 0-16,-17-21 0 15,-18-20 0 1,-23-16 0-16,-21-16 0 0,-27-11 0 15,-27 2 0 1,-35 14 0-16,-38 24 0 16,-38 30 0-16,-34 36 0 15,-12 32-379-15,-6-5-1459 16,13 54 158-16,18 17 137 16,25 13 117-16</inkml:trace>
  <inkml:trace contextRef="#ctx0" brushRef="#br0" timeOffset="116745.57">10628 15370 2944 0,'-3'0'58'16,"-1"0"54"-16,-1 0 45 15,0 2 42-15,-1-2 42 16,2 0 69-16,-4 0 139 15,0 0 58-15,-2 0 14 16,4 0-18-16,0 0-25 16,5 0-52-16,1 0-44 15,3 0-45 1,10 0-44-16,16-2-75 0,15-3-162 16,12-1-56-1,8-3 0-15,-3-4 0 16,-8 3 0-16,-8 1 0 15,-10 0 0-15,-8 4 0 16,-7-1 0-16,-10 2 0 16,-4 1 0-16,-4 2 0 15,-2 0 0-15,0 1 0 16,0 0 0-16,0 0 0 16,0 0-236-16,0 0-194 15,-5 0-1330 1,-8 5 145-16,-13 0 126 15,-6 4 111-15</inkml:trace>
  <inkml:trace contextRef="#ctx0" brushRef="#br0" timeOffset="117034.25">10520 15498 4636 0,'0'0'304'0,"-2"0"40"16,4 0 7-16,8 0 6 15,14 0 7-15,10-5 6 16,9 1 9-16,10-2 5 16,-2 2 10-1,-8-2-129-15,-5 3-222 16,-11 0-43-16,-5 2 0 16,-7 0 0-16,-10 1 0 15,-1 0 0-15,-4 0 0 16,0 0 0-16,0-2 0 15,2 2 0-15,8 0-390 16,9-41-1446-16,7 34 158 16,13-7 136-16</inkml:trace>
  <inkml:trace contextRef="#ctx0" brushRef="#br0" timeOffset="118265.87">17932 15430 4628 0,'-10'0'79'15,"1"0"114"-15,-1 0 146 0,3-1 7 16,11 2 5-16,18-2 8 16,20-2 5-16,21-1 9 15,21 0 5-15,16-3-64 16,3 1-16-16,-1-1-129 15,-7 0-169 1,-8-1 0-16,-11 2 0 16,-5 1 0-16,-17-1 0 15,-11 2 0-15,-13 1 0 16,-11 1 0-16,-9-1 0 16,-6 1 0-16,-4 2 0 15,0 0 0-15,-9 0-358 16,-6 2-379-16,-17 1-909 15,-17 1 128-15,-15 5 113 16,-5 0 99-16</inkml:trace>
  <inkml:trace contextRef="#ctx0" brushRef="#br0" timeOffset="118537.5">17886 15599 5906 0,'0'2'232'15,"8"-2"3"-15,15 0 4 16,19 0 2-16,21 1 2 16,20-2 5-16,11 1 2 15,4 0 3-15,-2 0 3 16,-7 0-168-16,-10-2-88 16,-11 1 0-16,-11-2 0 15,-15-1 0 1,-13-1 0-16,-12 1 0 15,-11-3 0-15,-5 0-157 16,-2-1-295-16,-7-12-1325 16,-5 9 149-16,-1-5 128 15</inkml:trace>
  <inkml:trace contextRef="#ctx0" brushRef="#br0" timeOffset="121108.65">10855 16757 3292 0,'-9'1'140'16,"3"2"70"-16,-1-1 121 15,1-1 131-15,5-1 12 16,2-1 12-16,-1 1 12 16,3 0 13-16,13-2 14 15,15-1-87 1,16-3-63-16,15-1-79 16,12-3-143-16,-2 0-153 15,-1-2 0-15,-11 2 0 16,-7 0 0-16,-8 1 0 15,-13 1 0-15,-9 1 0 16,-8 3 0-16,-7 1 0 16,-5 2 0-16,-3-2 0 15,0 3 0-15,0 0 0 16,0 0-50-16,0 0-356 16,27 0-1412-1,-42 7 156-15,-9-1 132 16,-10 4 117-16</inkml:trace>
  <inkml:trace contextRef="#ctx0" brushRef="#br0" timeOffset="121461.56">10758 16917 5039 0,'-14'2'297'0,"-1"0"22"15,4-1 4-15,2 0 8 16,32 1 3-16,26-6 8 15,25-2 4-15,17 0 8 16,17-4 5 0,-1-1-234-16,-9 0-103 15,-17 0-22-15,-13 3 0 16,-17 1 0-16,-18 1 0 16,-15 2 0-16,-12 2 0 15,-4 1 0-15,-4 1 0 16,2-2 0-16,0 2 0 15,2 0 0-15,-2 0 0 16,0 0 0-16,0 0 0 16,0 0 0-16,0 0 0 15,4 0-497 1,9 0-1310-16,8-4 154 16,9-6 132-16,13-7 114 15</inkml:trace>
  <inkml:trace contextRef="#ctx0" brushRef="#br0" timeOffset="123182.31">20231 16723 4475 0,'26'-7'126'16,"4"-2"225"-16,3-2 5 15,2 0 6-15,-16 2 9 16,-12 3 6-16,-4 3 7 15,-19 2 7-15,-21 2 10 16,-30 5-67-16,-36 10-71 16,-45 4-263 62,-33 11 0-78,-25 1 0 0,-11 1 0 0,5 0 0 0,17-4 0 0,23-2 0 0,29-6 0 0,32-4 0 0,31-5 0 0,27-5 0 15,24-1 0-15,25-5 0 16,28-1-126-16,27 0-304 16,28-7-1360-16,26-1 151 15,23-1 129-15,8-6 113 16</inkml:trace>
  <inkml:trace contextRef="#ctx0" brushRef="#br0" timeOffset="123493.02">20299 16802 5427 0,'-6'-1'243'16,"-11"-1"26"-16,-19 2 3 15,-26 2 5-15,-29 6 3 16,-42 5 5-16,-35 5 3 15,-24 7 5-15,-26 0 4 16,-9 2-62-16,5-1-210 16,15-2-25-1,25-1 0-15,32-1 0 16,36-4 0-16,29-3 0 16,23-3-199-16,23-1-288 15,17-50-1269-15,9 37 146 16,10-6 125-16,3-8 110 15</inkml:trace>
  <inkml:trace contextRef="#ctx0" brushRef="#br0" timeOffset="-99829.05">24153 7351 1608 0,'0'-4'42'0,"0"0"40"16,-1 0 30-16,1 0 33 16,3-4 8-16,-2 1 3 15,1 0 8-15,2-2 17 16,0-2 8-16,0 1 18 15,-1 0 22-15,0-2 2 16,2 2-7-16,-2-2 17 16,0 5 65-1,-2-2 80-15,0 4 91 16,-1 2-5-16,0 0 3 16,0 0-30-16,0 2-47 15,0 1-42-15,0-2-25 16,0 2-51-16,3 0-85 15,-3 0-89-15,3-3-106 16,1-1 0-16,5-5 0 16,0 0 0-16,2-5 0 15,-2-7 0-15,-6 0 0 16,0 1 0-16,-5-1 0 16,-5 2 0-16,-16 7 0 15,-18 8 0-15,-21 16 0 16,-26 24 0-1,-14 22 0-15,-8 25 0 16,7 18 0-16,17 7 0 16,24-4 0-16,21-2 0 15,23-13 0-15,13-10 0 16,8-11 0-16,9-14 0 16,9-11 0-16,5-15 0 15,12-11 0-15,5-11 0 16,9-15 0-16,6-17 0 15,1-12 0-15,0-7 0 16,-4-6 0 0,-13 8 0-16,-12 10 0 15,-8 12 0-15,-7 11 0 16,-3 17 0-16,-1 11 0 16,-1 14 0-16,-4 8 0 15,-2 8 0-15,-3 6 0 16,-2-3 0-16,-3-1 0 15,-5 3 0-15,-4 0-371 16,22-6-1469-16,-44-4 157 16,-3-9 137-16,-2-11 119 15</inkml:trace>
  <inkml:trace contextRef="#ctx0" brushRef="#br0" timeOffset="-99601.59">23288 8482 8128 0,'-1'-1'8'16,"-1"1"-2"-16,16-6 1 16,23-5 0-16,31-4 0 15,33-6-1-15,29-6 2 16,11 1-2-16,-5 4 2 16,-12 2-8-16,-23 4 0 15,-24 4 0-15,-18 6-159 16,-17 0-286-1,3 6-1332-15,-41 2 148 16,-27 4 129-16,-26 2 111 16</inkml:trace>
  <inkml:trace contextRef="#ctx0" brushRef="#br0" timeOffset="-99365.82">23217 8733 8039 0,'0'6'17'0,"9"3"0"15,18 1 0-15,31-4-1 16,32 1 1-16,31-10-1 16,19-1 2-1,3-4-2-15,-8 0 2 16,-19-4-18-16,-19-3 0 16,-20-2 0-16,-21 0 0 15,-14-3-280-15,-10-5-365 16,-11-4-1047-16,-6-7 136 15,0-5 117-15,-3 0 104 16</inkml:trace>
  <inkml:trace contextRef="#ctx0" brushRef="#br0" timeOffset="-96537.89">28512 7653 7796 0,'2'0'44'0,"-2"0"-1"16,1 0 1-16,-1 0-1 15,0 0 1-15,0 0 0 16,2 0 0-16,-2 0 0 16,1 0 1-1,2 0-45-15,-1-2 0 16,2 1 0-16,-1-2 0 15,-2 1 0-15,1-1 0 16,-2-1 0-16,0 4 0 16,0-2 0-16,-3 2 0 15,-4 0 0-15,-4 2 0 16,-1 0 0-16,-1 4 0 16,7-1 0-16,3 3 0 15,3 1 0-15,5-4 0 16,6 0 0-16,4-5 0 15,4 3 0 1,3-6 0-16,-5-5 0 16,-7 1 0-16,-4-5 0 0,-6 1 0 15,0 2 0 1,-3 2 0-16,-7 3 0 16,-7 2 0-16,-3 2 0 15,-4 2 0-15,2 2 0 16,6 3 0-16,8-3 0 15,5 3 0-15,5 1 0 16,4-1 0 0,9-1 0-16,6-2 0 0,-2-2 0 15,7-2 0 1,-6-1 0-16,-7-3 0 16,-7-3 0-16,-2 3 0 15,-2-2 0-15,-2 1 0 16,-9 1 0-16,-4 2 0 15,-6 2 0-15,-4 2 0 16,-1 2 0-16,5 3 0 16,10 1 0-16,5 3 0 15,1 2 0-15,10-4 0 16,0 2 0-16,5-5 0 16,1 0 0-16,0-4 0 15,1-2 0-15,-5-2 0 16,-6-5 0-1,-2 0 0-15,-2-4 0 16,-9-2 0-16,-1 2 0 16,0 0 0-16,-2 0 0 15,0 7 0-15,7 1 0 16,3 3-409-16,2-4-1421 16,5 8 156-16,5-1 135 15</inkml:trace>
  <inkml:trace contextRef="#ctx0" brushRef="#br0" timeOffset="-96073.49">29470 7709 8191 0,'-6'-2'0'16,"-17"5"0"-16,-30 12 0 16,-37 16 0-16,-40 18 0 15,-34 19 0-15,-16 13 0 16,9 6 0-16,22-6 0 16,29-4 0-16,32-13 0 15,30-13 0 1,22-12 0-16,14-14 0 15,14-7 0-15,13-11 0 16,23-14-437-16,20-24-1385 16,29-2 155-16,22-14 134 15,21-6 116 1</inkml:trace>
  <inkml:trace contextRef="#ctx0" brushRef="#br0" timeOffset="-95813.78">29633 7960 8061 0,'-16'5'15'0,"-23"15"-1"15,-30 10 1-15,-34 23-2 16,-28 17 2-16,-31 17-1 16,-8 8 1-16,-1 2-1 15,14-4 1-15,18-6-15 16,24-13 0-16,24-13 0 15,26-14 0-15,19-16 0 16,22-9 0-16,15-13 0 16,13-18-384-16,45-15-1454 15,-4-17 159-15,19-15 136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40:18.5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28261 7996 3454 0,'-3'0'120'0,"-2"0"44"15,3 0 15-15,-1 0 9 16,3 0 16-16,-3 0 13 16,2 0 12-16,-5 0 11 15,5 3 11-15,-2-3-33 16,1 0-26 0,2 0 3-16,0 0 36 15,0 0 50-15,0 0-10 16,0 0-13-16,0 0-4 15,5 0-8-15,8-3-5 16,13 2-27-16,14-3-45 16,14-2-54-16,8-1-55 15,-3-1-60-15,-4-1 0 16,-13 5-127-16,-6 1-190 16,-12 3-194-16,10 0-1173 15,-24 0 135-15,-2 0 116 16,-6 0 103-1</inkml:trace>
  <inkml:trace contextRef="#ctx0" brushRef="#br0" timeOffset="327.85">28328 8105 4434 0,'-6'0'117'15,"-2"-1"110"-15,3 1 128 16,-1 0 11-16,8 0 6 16,12 0 8-16,15 0 6 15,20 0 10-15,16-1 6 16,14-1-78-1,1 0-48-15,-5-2-125 16,-12 0-408-16,-12 2-110 16,-8 0-256-16,-11-25-982 15,-8 19 124-15,-6 3 106 16,-4-4 95-16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38:08.7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17608 3127 1005 0,'0'-3'0'0,"-1"0"0"16,-1-1 0-16,-3 1 2 15,-1 2-1-15,-1-1 1 16,-1 2 4-16,1 0 16 16,0 0 28-1,4 0 25-15,2 0 40 16,-1 2 45-16,4-1 52 16,-2-1 36-16,0 0 30 15,0 0 41-15,0 0 29 16,0 0 7-16,0 0-6 15,0 0-6-15,0 0-28 16,0 0-16-16,0 0 8 16,0 5 43-16,1 1 59 15,2 7-24 1,7 1-28-16,8 5-14 16,9 2-17-1,12 0-15-15,10-3-3 0,7 1-38 16,5-3-71-16,4 0-90 15,2-2-96-15,0-4-13 16,8-4 0-16,2-4 0 16,4 0 0-16,1-6 0 15,2-2 0-15,-2 0 0 16,-2-3 0-16,-1-4 0 16,-4 1 0-16,-1-1 0 15,-6 1 0 1,-5 2 0-16,-4 2 0 0,-2 2 0 15,-5 3 0 1,-3 2 0-16,1 1 0 16,-2 4 0-16,1 6 0 15,-4 4 0-15,-3 7 0 16,-8 9 0-16,-3 3 0 16,-8 5 0-16,-7 1 0 15,-3 2 0-15,-3 0 0 16,-7-6 0-16,0-2 0 15,-2-8 0-15,1-7 0 16,-2-7 0-16,1-5 0 16,2-2 0-1,4-3 0-15,6-4 0 16,10-6 0-16,7-4 0 16,11-6 0-16,6-6 0 15,4-2 0-15,4 4 0 16,6-2 0-16,2 3 0 15,2 0 0-15,3 3 0 16,3 4 0-16,-2-2 0 16,3 3 0-16,2 3 0 15,-3 0 0-15,1 4 0 16,3 2 0-16,-7 3 0 16,0 1 0-1,-5 1 0-15,-2 0 0 16,-5 1 0-16,4 5 0 15,-1 1 0-15,1 1 0 16,1 6 0-16,-3-2 0 16,1 0 0-16,-2 0 0 15,3-1 0-15,-1 2 0 16,1-4 0-16,-3 1 0 16,-1-3 0-16,-1-1 0 15,-2-1 0-15,3 0 0 16,-1-3 0-16,1 0 0 15,-1-1 0 1,1-1 0-16,2 0 0 16,0 1 0-16,2 1 0 15,-2-1 0-15,-2-1 0 16,1 0 0-16,-5 0 0 16,-5-3 0-16,-3-1 0 15,-1-4 0-15,-4-7 0 16,0-2 0-16,4-9 0 15,1-6 0-15,2-6 0 16,-3-2 0-16,-2-3 0 16,-8 5 0-16,-9 3 0 15,-6 9 0 1,-10 7 0-16,-5 8 0 16,-3 2 0-16,-3 6-32 15,-7 2-541-15,-10-27-1204 16,-9 28 148-16,-13 0 129 15,-11-2 112-15</inkml:trace>
  <inkml:trace contextRef="#ctx0" brushRef="#br0" timeOffset="3491.95">11386 3119 3430 0,'0'0'102'16,"0"-2"25"-16,0 2 20 15,0 0 27-15,0 0 29 16,0 0 32-16,0 0 53 15,0 0 41-15,0 0 65 16,0 0 10-16,9 0-29 16,15 0-23-16,17 0-15 15,24 0-24-15,20-4-29 16,12-2-31 0,0-2-56-16,-5-2-40 15,-10 0-67-15,-12-1-90 16,-14 2 0-1,-10-3 0-15,-15 6 0 0,-13 0 0 16,-7 2 0-16,-6 0 0 16,-5 2 0-16,0 2 0 15,0-1 0-15,0 1 0 16,2 0-268-16,-4 0-118 16,-8 4-163-16,-3 2-278 15,-16 3-577 1,-5 5 96-16,-9 1 85 15</inkml:trace>
  <inkml:trace contextRef="#ctx0" brushRef="#br0" timeOffset="3864.56">11705 3291 2504 0,'-7'6'140'15,"-7"2"53"-15,4 1 49 16,-1-3 53-16,10-2 116 16,5-4 133-16,17 0 16 15,20 0 17 1,21-4 18-16,16-2-98 16,10-2-44-16,-2-2-58 15,-7-4-49-15,-10 1-59 16,-11 1-135-16,-8 1-152 15,-12 2 0-15,-12 1 0 16,-10 2 0-16,-9 2 0 16,-5 2 0-16,-2 0 0 15,0 1 0-15,-2 0 0 16,4-1-133 0,10 0-401-16,5-9-1226 15,10 9 145-15,7-3 126 16,6-2 111-16</inkml:trace>
  <inkml:trace contextRef="#ctx0" brushRef="#br0" timeOffset="11575.81">8270 4192 3409 0,'-7'-3'119'0,"-1"3"59"15,1-4 52-15,-2 1 69 16,4 0 50-16,2 1 47 16,2 0 50-16,1 1 37 15,2 1 13-15,16-3-59 16,21-3-62-16,30-6-63 15,35-4-60 1,29-7-74-16,16-4-55 16,8-4-44-16,-4 3-49 15,-9 2-30-15,-11 3 0 16,-16 3 0-16,-20 2 0 16,-20 4 0-16,-20 2 0 15,-18 2 0-15,-18 5 0 16,-12 1 0-16,-4 3 0 15,-5-1 0-15,0 2 0 16,0 0 0-16,0 0-88 16,-7 0-255-16,-5 4-145 15,-8 3-266-15,-12-10-742 16,-13 16 108 0,-8 1 95-16</inkml:trace>
  <inkml:trace contextRef="#ctx0" brushRef="#br0" timeOffset="12434.12">8706 4275 3692 0,'-17'7'135'16,"1"-4"82"-16,-2 4 158 15,4-3 54-15,10-1 10 16,15-3 10-16,19-3 11 15,24-5 10-15,23-3 12 16,25-6-74 0,15-6-71-16,3-2-95 15,0 2-186-15,-12 0-56 16,-10 5 0-16,-18 1 0 16,-15 3 0-16,-19 3 0 15,-16 3 0-15,-11 1 0 16,-8 3 0-16,-3 0 0 15,-4 3 0 1,-1-2 0-16,2 3 0 16,0-1 0-16,-1-2 0 15,1 2 0-15,-1 0 0 16,-1-1 0-16,-3 2 0 16,2-1 0-16,-2 1 0 15,0 0 0-15,0-1 0 16,0 1 0-16,0 0 0 15,0 0 0-15,0 0 0 16,0 0 0-16,0 0 0 16,1 0 0-16,-1 0 0 15,0 0 0-15,0 0 0 16,0 0 0-16,0 0 0 16,0 0 0-1,0 0 0-15,0 0 0 16,0 0 0-16,0 0 0 15,0 0 0-15,0 0 0 16,0 0 0-16,0 0 0 16,0 0 0-1,0 0 0-15,0 0 0 0,0 0 0 16,0 0 0-16,0 0 0 16,0 0 0-16,0 0 0 15,0 0 0-15,0 0 0 16,0 0 0-16,0 0 0 15,0 0 0 1,0 0 0-16,0 0 0 16,0 0 0-16,0 0 0 15,0 0 0-15,0 0 0 16,0 0 0-16,0 0 0 16,0 0 0-16,0 0 0 15,0 0 0-15,0 0 0 16,0 0 0-16,0 0 0 15,0 0-223-15,13 0-641 16,-20 2-785-16,-11-2 130 16,-26-4 113-1,-15-7 98 1</inkml:trace>
  <inkml:trace contextRef="#ctx0" brushRef="#br0" timeOffset="19812.09">12134 5202 3674 0,'6'-3'47'0,"0"-1"27"15,4-3 37-15,2-1 35 16,-4 0 11-16,2 2 6 16,-2 3 7-16,-3 0 15 15,3 3 18 1,4 0 15-16,2 1 61 16,3 2 53-16,3 1-1 15,9 1-31-15,8 2-9 16,3 0 1-16,9 1-2 15,7-4-12-15,5 0-16 16,2 0-42-16,0-1-92 16,2-2-88-16,-1 1-40 15,1-2 0-15,0-2 0 16,0 0 0-16,2-2 0 16,0-2 0-1,-4-2 0-15,-2-1 0 16,-3 2 0-16,-1-2 0 15,-3 3 0-15,-3 0 0 16,1 2 0-16,2-1 0 16,0 1 0-16,1-2 0 15,1 2 0-15,-1 0 0 16,-3 1 0-16,-1 2 0 16,-4-2 0-16,-2 3 0 15,0-1 0-15,-7 1 0 16,2 0 0-1,-8 2 0-15,2 2 0 16,-3 4 0-16,3 1 0 16,-6 0 0-16,2 4 0 15,-1 0 0-15,-4 1 0 16,0 0 0-16,-2 2 0 16,-4 1 0-16,-1-2 0 15,-5 2 0-15,-1 1 0 16,-3 0 0-16,-2-3 0 15,-3 1 0-15,2-3 0 16,-4-2 0-16,-1-1 0 16,0-3 0-16,1-3 0 15,-2-3 0-15,0 1 0 16,2-2 0 0,-2 0 0-16,0 0 0 15,0 0 0-15,0 0 0 16,3 0 0-16,-2 0 0 15,4 0 0-15,9 0 0 16,-1-2 0-16,7 0 0 16,2-2 0-16,3-2 0 15,5-2 0-15,3-2 0 16,5-1 0 0,3 1 0-16,3-1 0 15,2-1 0-15,-3 1 0 16,6 1 0-16,-4 0 0 15,4 3 0-15,-2 2 0 16,3 2 0-16,2-3 0 16,-4 4 0-16,0 2 0 15,-1-2 0-15,0 2 0 16,1 0 0-16,3 2 0 16,-1 0 0-16,1 2 0 15,4 1 0-15,1 2 0 16,2 2 0-16,-6-2 0 15,0 2 0-15,-3-2 0 16,-3-2 0 0,0-1 0-16,0 0 0 15,3-1 0-15,1 3 0 16,-3-2 0-16,2 1 0 16,1 3 0-16,4 1 0 15,1 1 0-15,3 1 0 16,-2 0 0-16,1-1 0 15,-5-1 0-15,-2-1 0 16,-2-1 0-16,-2-1 0 16,0-3 0-1,2 0 0-15,0-2 0 16,1-1 0-16,1 2 0 16,5-2 0-16,0 0 0 15,4 0 0-15,0 0 0 16,3 0 0-16,-1 0 0 15,-3 0 0-15,-1 0 0 16,-4 0 0-16,-1 0 0 16,-6-2 0-16,1 2 0 15,2-3 0-15,1-1 0 16,2 0 0-16,1 1 0 16,-2-3 0-1,-1 3 0-15,-3-1 0 16,-4 1 0-16,-1 1 0 15,2-1 0-15,0 1 0 16,-1-1 0-16,3 0 0 16,-4 0 0-16,0-1 0 15,-3 1 0-15,-1-1 0 16,-4-1 0-16,1-1 0 16,-2-1 0-16,-1 0 0 15,-5-1 0-15,-1 2 0 16,0-3 0-1,-4 1 0-15,-8-1 0 16,-1 1 0-16,-8-2 0 0,-7 0-195 16,-5 1-489-1,-22-7-1020-15,-19-3 137 16,-17-4 119-16</inkml:trace>
  <inkml:trace contextRef="#ctx0" brushRef="#br0" timeOffset="22600.04">20758 2966 2637 0,'0'0'42'0,"0"0"41"16,-1 0 36-16,-8 0 34 16,-10 4 51-16,-13 3 69 15,-21 4 156 1,-22 7 97-16,-30 7 13 16,-28 8 1-16,-28 5-20 15,-12 3-34-15,3 0-31 16,11-4-34-16,22-2-53 15,27-6-76-15,23-4-188 16,21-7-104-16,18-3 0 16,18-5 0-16,15-2 0 15,12-5 0-15,5-2 0 16,18-1-273-16,23 0-261 16,25-4-1190-1,25-8 141-15,26-3 122 16</inkml:trace>
  <inkml:trace contextRef="#ctx0" brushRef="#br0" timeOffset="23031.91">20944 3132 4768 0,'0'0'60'0,"-10"2"251"0,-13 2 13 16,-17 5 4 0,-28 9 7-16,-32 6 6 15,-28 8 4-15,-24 4 8 16,-7 4 6-16,8-2-1 16,23-1-59-16,32-7-289 15,28-3-10-15,23-5 0 16,15-6 0-16,7-4 0 15,10-2 0-15,2-3 0 16,3-3 0-16,5-1 0 16,3-1 0-16,-1-1 0 15,2-1 0 1,-1 0 0-16,0-1 0 0,0 2 0 16,0-2 0-1,2-1 0-15,1-3 0 16,5-1-317-16,43-1-645 15,-34 0-636-15,-1-8 122 16,1-4 106-16,0-4 94 16</inkml:trace>
  <inkml:trace contextRef="#ctx0" brushRef="#br0" timeOffset="25675.92">29507 5496 4520 0,'-8'0'112'0,"0"0"195"16,0 0 42-16,2-1 6 15,8 1 7-15,12 0 6 16,19 0 8-16,28 0 7 15,33 0 8-15,43 0-39 16,30 0-79-16,31 4-230 16,20-1-43-1,18 2 0-15,8 2 0 16,0 0 0-16,-7-3 0 16,-5-1 0-16,-17 0 0 15,-18-2 0-15,-17 1 0 16,-18-2 0-16,-25 2 0 15,-22-2 0-15,-22 2 0 16,-22-2 0-16,-19 0 0 16,-13 0 0-16,-9 0 0 15,-5 2 0-15,-6 1 0 16,-4 0 0-16,-2 1 0 16,-5-2 0-1,-1 1 0-15,-6-1 0 16,-1-2 0-16,0 0 0 15,0 0 0-15,0 0-255 16,-1 0-361-16,-14 0-1090 16,-15-2 138-16,-13-7 119 15,-22-6 105-15</inkml:trace>
  <inkml:trace contextRef="#ctx0" brushRef="#br0" timeOffset="27176.1">2511 6486 3566 0,'-7'0'64'0,"-2"0"42"15,-1 0 38-15,-3-3 56 16,4 2 109-16,3 0 117 15,2-1 20 1,1 2 13-16,0-4 9 16,3 4-20-16,0-1-35 15,7 1-39-15,8-1-40 16,20 1-61-16,28-4-126 16,35-8-133-16,40-7-14 15,33-6 0-15,23-9 0 16,20-2 0-16,4 4 0 15,-12 2 0-15,-20 5 0 16,-24 3 0-16,-32 7 0 16,-29 1 0-16,-21 4 0 15,-24 1 0-15,-18 2 0 16,-18 3 0 0,-9 2 0-16,-9-1 0 15,-2 2 0-15,0 1 0 16,1 0 0-16,-1-2 0 15,0 4 0-15,0-4 0 16,0 2 0-16,0 0 0 16,0 0 0-16,0 0 0 15,0 0 0-15,0 0 0 16,0 0 0-16,0 0 0 16,0 0 0-1,0 0 0-15,0 0 0 16,0 0 0-16,0 0 0 15,0 0 0-15,0 0 0 16,0 0-335-16,9 0-458 16,-6 0-845-16,-6 0 127 15,2 0 112-15</inkml:trace>
  <inkml:trace contextRef="#ctx0" brushRef="#br0" timeOffset="29027.22">12030 6210 6208 0,'-1'-1'211'16,"-1"1"2"-16,0 0 2 15,0 4 3-15,2 5 2 16,0 5 2-16,6 4 3 15,2 2 3-15,7-1 3 16,11-4-231 0,13-3 0-16,12-5 0 15,9-5 0-15,3-2 0 16,4-4 0-16,3-2 0 16,-3-2 0-16,1 0 0 15,-3-6 0-15,-9 4 0 16,-4 0 0-16,-8 0 0 15,-8 1 0-15,-4 4 0 16,-1 2 0-16,-2 3 0 16,3 6 0-16,-3 6 0 15,2 9 0 1,-6 3 0-16,-2 11 0 16,-10 2 0-16,-8 1 0 15,-1 0 0-15,-4-2 0 16,0-6 0-16,-2-4 0 15,0-6 0-15,2-5 0 16,0-6 0-16,-1-5 0 16,1 0 0-16,1-4 0 15,1-4 0-15,5-7 0 16,2-2 0-16,8-6 0 16,10-6 0-1,3-3 0-15,7 2 0 16,7-1 0-16,5 4 0 15,3 1 0-15,4 3 0 16,0 4 0-16,-2 4 0 16,-5 6 0-16,3 3 0 15,-5 6 0-15,0 4 0 16,-6 5 0-16,2 3 0 16,-3 5 0-16,2-2 0 15,2-1 0-15,-2-5 0 16,6-5 0-1,-6-5 0-15,2-3 0 16,0-6 0-16,-5-9 0 16,-3-6 0-16,-2-5 0 15,-7-4 0-15,-4-1 0 16,-5 0 0-16,-7 3 0 16,-5 3 0-16,-3 6 0 15,-3 4 0-15,0 6-92 16,0 5-459-16,0 0-1216 15,-6 0 147-15,1-1 127 16,1-4 111 0</inkml:trace>
  <inkml:trace contextRef="#ctx0" brushRef="#br0" timeOffset="30408.49">16296 6303 5245 0,'0'-4'271'16,"-2"-2"22"-16,2 2 5 16,0 0 3-1,2 4 7-15,-2 7 3 16,0 6 6-16,1 7 5 16,4 5 5-16,2 7-151 15,3-4-154-15,6-3-22 16,8-6 0-16,8-4 0 15,13-6 0-15,4-6 0 16,7-3 0-16,3-2 0 16,1-6 0-16,-3-2 0 15,-3 0 0-15,-2-3 0 16,-3 2 0 0,-6-1 0-16,0 4 0 15,-5 1 0-15,-5 4 0 16,1 1 0-16,-4 2 0 15,-1 4 0-15,-2 4 0 16,1 7 0-16,-8 6 0 16,0 3 0-16,-4 5 0 15,-6 3 0-15,-4-4 0 16,-2 2 0-16,-4-4 0 16,0-4 0-16,0-6 0 15,0-5 0 1,0-3 0-16,0-7 0 15,3-1 0-15,4-6 0 16,5-6 0-16,5-6 0 16,12-4 0-16,6-7 0 15,2 3 0-15,7 1 0 16,5 2 0-16,1 3 0 16,5 5 0-16,3 6 0 15,0 7 0-15,-1 3 0 16,1 5 0-16,1 10 0 15,2 0 0-15,2 3 0 16,2 2 0 0,2-2 0-16,-2-3 0 15,-3-8 0-15,-7-4 0 16,-9-6 0-16,-4-10 0 16,-9-11 0-16,-4-11 0 15,-8-10 0-15,-7-6 0 16,-8-1 0-16,-14 6-260 15,-13 6-1611-15,-21 7 164 16,-22 6 139-16,-35 1 122 16</inkml:trace>
  <inkml:trace contextRef="#ctx0" brushRef="#br0" timeOffset="35019.75">12312 14407 6457 0,'0'0'186'15,"0"-2"1"-15,0 1 2 16,0 0 1-16,1 2 3 15,-1-1 0-15,0 0 4 16,0-1 1-16,0 1 3 16,0 0-201-16,2 0 0 15,1-1 0-15,-3-2 0 16,2-4 0-16,0-3 0 16,-2-6 0-1,-4-5 0-15,-3-8 0 16,-7-1 0-16,-6-2 0 15,-6 3 0-15,-6 3 0 16,-5 9 0-16,-5 8 0 16,-9 8 0-16,-8 8 0 15,-1 12 0-15,-3 13 0 16,0 11 0-16,4 14 0 16,7 7 0-16,6 5 0 15,14 2 0-15,10-3 0 16,11-3 0-1,8-8 0-15,7-5 0 16,9-10 0-16,6-7 0 16,7-9 0-16,7-11 0 15,7-11 0-15,-1-7 0 16,-1-7 0-16,-1-12 0 16,0-7 0-16,-4-3 0 15,-3-4 0-15,1 1 0 16,-7 9 0-16,-4 5 0 15,-3 6 0-15,-2 9 0 16,-1 6 0-16,-1 12 0 16,2 11 0-16,2 13 0 15,-1 9 0-15,-3 10 0 16,-5 3 0 0,2-5 0-16,-5-4 0 15,1-11 0-15,-2-7 0 16,7-9-373-16,3-16-1467 15,6-3 159-15,5-13 136 16,2-20 119-16</inkml:trace>
  <inkml:trace contextRef="#ctx0" brushRef="#br0" timeOffset="35207.51">12552 14735 8191 0,'17'-9'0'0,"12"-2"0"16,14-4 0-16,9-2 0 15,6 4-144-15,-3 5-339 16,-2-17-1289-16,-10 19 148 16,-12 2 128-16</inkml:trace>
  <inkml:trace contextRef="#ctx0" brushRef="#br0" timeOffset="35403.72">12615 14885 6931 0,'-3'9'136'0,"1"-2"1"16,7 4 1-16,10 0 1 16,21-5 1-16,16-6 1 15,13 0 1-15,11-4-123 16,-2-1-262-16,12 0-659 15,-21-5-661-15,-7-5 117 16,-4-2 102-16,-5-6 91 16</inkml:trace>
  <inkml:trace contextRef="#ctx0" brushRef="#br0" timeOffset="35647.54">13540 14571 8191 0,'0'0'0'0,"0"6"0"16,0 11 0-16,-2 10 0 15,-3 10 0-15,-2 13 0 16,-2 5 0-16,-2 4 0 16,-5-2 0-1,3-4 0-15,-3-6 0 16,3-8-300-16,3-10-324 15,4-14-1068-15,1-11 136 16,5-17 117-16,0-18 104 16</inkml:trace>
  <inkml:trace contextRef="#ctx0" brushRef="#br0" timeOffset="35844.22">13580 14740 6793 0,'11'-13'151'15,"9"4"0"-15,8 3 2 16,5 3 1-16,3 9 1 15,6 10 1-15,1 5 1 16,-2 3 2 0,-4 2 3-16,-7-3-162 15,-5-1 0-15,-11-5-346 16,-1-6-375-16,-11-6-933 16,0-8 129-16,0-11 114 15,-2-12 100-15</inkml:trace>
  <inkml:trace contextRef="#ctx0" brushRef="#br0" timeOffset="36039.41">13946 14525 8191 0,'2'-3'0'0,"-2"3"0"16,1 8 0 0,-1 7 0-16,4 8 0 15,-2 11 0-15,2 5 0 16,-1-1 0-16,1-2 0 15,1-3-167-15,-1-2-318 16,-1-20-1279-16,3 10 146 16,8-5 127-16,2 0 111 15</inkml:trace>
  <inkml:trace contextRef="#ctx0" brushRef="#br0" timeOffset="36187.33">14195 14935 7801 0,'1'14'43'0,"-1"9"-1"15,-9 9 1-15,-9 11 0 16,-14 4 1-16,0-1-744 16,-10-5-1005-16,6-10 138 15,12-14 119-15,22-11 105 16</inkml:trace>
  <inkml:trace contextRef="#ctx0" brushRef="#br0" timeOffset="36649.38">14990 14700 8191 0,'0'-1'0'0,"0"1"0"16,1 9 0-16,-1 8 0 15,4 8 0-15,-1 15 0 16,1 7 0-16,-2 8 0 16,3-3 0-16,-3-1 0 15,-4-5 0-15,-7-4 0 16,-4-8-443-1,-10-21-1378-15,-9-2 156 16,-4-11 133-16,-2-12 116 16</inkml:trace>
  <inkml:trace contextRef="#ctx0" brushRef="#br0" timeOffset="36842.92">14713 14758 6035 0,'8'-23'228'16,"14"-1"3"-16,14-3 2 15,19-4 4-15,16 12 2 16,10 8 3-16,2 5 3 16,-4 2 3-16,-14 4 5 15,-9 0-343 1,-11 8-478-16,-16-2-1195 16,-8 4 147-16,-8 3 126 15,-3 4 111-15</inkml:trace>
  <inkml:trace contextRef="#ctx0" brushRef="#br0" timeOffset="36991.68">15561 15034 8191 0,'-13'33'0'0,"-10"9"0"16,-9 10 0-16,-9 9 0 16,8-12-316-16,33-13-1539 15,-14-13 160-15,12-12 138 16,17-11 121-1</inkml:trace>
  <inkml:trace contextRef="#ctx0" brushRef="#br0" timeOffset="37224.15">15993 14814 8191 0,'1'12'0'15,"-1"14"0"-15,0 14 0 16,2 12 0-16,-4 6 0 16,-1 7 0-16,-3-2 0 15,-4-3 0-15,-7-9 0 16,-1-5-252-16,10-11-588 16,-15-10-808-16,0-15 129 15,3-12 113-15</inkml:trace>
  <inkml:trace contextRef="#ctx0" brushRef="#br0" timeOffset="37496.98">16023 14752 6714 0,'32'-28'159'16,"14"-5"1"-16,8 1 0 15,10 3 3-15,-10 21 2 16,-10 22-1-16,-10 13 3 15,-13 15 2-15,-12 8 1 16,-19 6-170-16,-19-1 0 16,-17-4 0-16,-10-7 0 15,-7-10 0 1,10-10 0-16,11-9 0 16,16-11-499-16,17-52-1307 15,20 27 153-15,15-3 132 16,17-6 115-16</inkml:trace>
  <inkml:trace contextRef="#ctx0" brushRef="#br0" timeOffset="37638.93">16592 15044 5946 0,'-10'23'237'0,"-8"9"3"16,-11 7 3-1,-13 8 3-15,-4-5-370 16,-7-47-1441-16,7 27 117 15,12-9 103-15,19-11 91 16</inkml:trace>
  <inkml:trace contextRef="#ctx0" brushRef="#br0" timeOffset="38175.46">17445 14658 8191 0,'-13'-11'0'0,"-14"0"0"16,-11-2 0-16,-12 3 0 15,-1 8 0 1,-7 9 0-16,9 9 0 0,10 7 0 15,13 9 0-15,18 9 0 16,11 8 0 0,18 7 0-16,15 7 0 0,17 0 0 15,11 3 0-15,1 1 0 16,-6-5 0-16,-20 0 0 16,-22-8 0-16,-28-4 0 15,-26-6 0 1,-25-9 0-16,-18-14 0 15,-8-12 0-15,3-11 0 16,13-16-604-16,20-16-1173 16,24-15 148-16,25-20 129 15,28-21 111-15</inkml:trace>
  <inkml:trace contextRef="#ctx0" brushRef="#br0" timeOffset="38416.06">17723 14198 8191 0,'63'24'0'0,"19"20"0"15,11 31 0 1,8 31 0-16,-38 23 0 16,-38 25 0-16,-28 11 0 15,-37 6 0-15,-43-2 0 16,-38-5 0-16,-33-12 0 15,-33-11-404-15,-22-43-1427 16,-10 5 157 0,-5-31 135-16,5-28 117 0</inkml:trace>
  <inkml:trace contextRef="#ctx0" brushRef="#br0" timeOffset="39255.65">13677 14111 4705 0,'-59'-4'347'0,"-23"12"7"15,-24 27 6-15,-14 27 7 16,30 42 7-16,25 34 7 16,34 25 7-16,38 1 9 15,40 0 6-15,37-7-288 16,19-12-115-16,11-16 0 16,2-12-12-16,35-15-964 15,-43-20-699-15,2-28 134 16,4-27 115-16,17-32 101 15</inkml:trace>
  <inkml:trace contextRef="#ctx0" brushRef="#br0" timeOffset="40350.35">19205 14893 7782 0,'0'-3'46'15,"0"1"-1"-15,0 0-1 0,0 5 2 16,2 9-1-16,-2 7 0 15,0 6 1-15,1 3-1 16,-1 2 2 0,2-3-47-16,-2-7 0 0,0-4 0 15,1-5 0 1,-2-4-346-16,-5-12-1502 16,-2 3 161-16,-1-13 136 15,0-11 119-15</inkml:trace>
  <inkml:trace contextRef="#ctx0" brushRef="#br0" timeOffset="40540.68">19193 14725 5270 0,'1'-14'304'0,"1"-7"5"15,2-2 4 1,0-4 6-16,-3 11 5 15,2 7 4-15,-3 5-353 16,0 1-1633-16,-1 6 130 16,-1 1 113-16,1 3 101 15</inkml:trace>
  <inkml:trace contextRef="#ctx0" brushRef="#br0" timeOffset="40919.36">19296 14986 5851 0,'3'0'247'16,"9"0"2"-16,11-3 5 16,12-7 1-1,5-3 5-15,8-11 3 16,-5-8 4-16,-6-3 3 16,-12 3 5-16,-9 2-275 15,-10 6 0-15,-8 8 0 16,-10 7 0-16,-7 6 0 15,-4 3 0-15,-2 7 0 16,3 8 0-16,10 6 0 16,6 10 0-16,13 9 0 15,10 6 0 1,9 2 0-16,4 0 0 16,5-5 0-16,-8-3 0 15,-7-9 0-15,-13-6 0 16,-9-9 0-16,-9-2 0 15,-8-6-246-15,6-6-546 16,-7-3-870-16,7-11 132 16,13-6 113-16,21-6 100 15</inkml:trace>
  <inkml:trace contextRef="#ctx0" brushRef="#br0" timeOffset="41575.01">20891 15026 8191 0,'2'0'0'0,"0"-4"0"16,4 0 0-16,1-2 0 15,-1-3 0-15,0-3 0 16,-3-2 0 0,0-3 0-16,-3-3 0 15,0-2 0-15,-6 2 0 16,-6 1 0-16,-8 3 0 16,-9 3 0-16,-8 10 0 15,-4-1 0-15,-2 8 0 16,5 8 0-16,7 6 0 15,8 3 0-15,8 8 0 16,11 1 0-16,2-1 0 16,9-2 0-16,8-5 0 15,10-9 0 1,5-5 0-16,7-4 0 16,1-5 0-16,-4-4 0 15,-5-2 0-15,-7 1 0 16,-6-1 0-16,-7 0 0 15,-3 6 0-15,-4-2 0 16,2 7 0-16,2 4 0 16,0 5 0-16,0 8 0 15,5 4-536-15,2 2-1260 16,6-4 151-16,7-6 131 16</inkml:trace>
  <inkml:trace contextRef="#ctx0" brushRef="#br0" timeOffset="42391.93">22217 14840 6701 0,'-16'-10'160'0,"-12"3"1"16,-9 2 2-16,-11 5 1 16,0 16 2-16,4 16 0 15,11 10 3-15,10 7 0 16,14 5 3-16,12 1-172 16,14-6 0-16,12-4 0 15,7-7 0 1,7-7 0-16,8-8 0 15,-1-10-244-15,-2-7-158 16,-1-8-212-16,-7-19-989 16,-6-1 123-16,-5-11 106 15,-20-4 4984-15,8-1-4133 16,-4 11 172-16,-2 2 176 16,-5 3 175-16,12 5 0 15,-17 6 0-15,1 7 210 16,0 9 147-16,1 15 216 15,0 12 278 1,2 14-286-16,-1 5-169 16,-3 4-192-16,1-4-204 15,-2-3 0-15,0-9 0 16,0-8 0-16,0-12 0 16,0-6 0-16,0-9 0 15,-2-9 0-15,2-11 0 16,-1-10 0-16,1-16 0 15,4-11 0-15,9-9 0 16,5 0 0-16,6 3 0 16,8 5 0-1,0 11 0-15,1 11 0 16,0 8 0-16,0 8 0 16,-1 7 0-16,-1 4 0 15,-4 4 0-15,-3 4 0 16,-6 4 0-16,-5 6 0 15,-6 1-497-15,-4-41-1167 16,-6 41 130-16</inkml:trace>
  <inkml:trace contextRef="#ctx0" brushRef="#br0" timeOffset="42587.14">22388 15222 8191 0,'0'0'0'16,"6"3"0"-16,13-3 0 16,8 0 0-16,8 1 0 15,14-2-330-15,26 1-600 16,-24 0-673-16,-1-3 123 16,-1-1 106-16,-4-2 95 15</inkml:trace>
  <inkml:trace contextRef="#ctx0" brushRef="#br0" timeOffset="43051.7">23236 15027 5771 0,'-4'-10'255'0,"-6"-4"3"16,-10 5 3-16,-12 1 4 15,-3 17 4-15,-8 11 2 16,-2 12 6-16,7 9 2 16,11 6 6-16,7 6-285 15,8 0 0-15,9-5 0 16,3-3 0-16,5-9 0 16,3-5 0-16,-2-11 0 15,6-8 0-15,9-8 0 16,5-7 0-1,9-9 0-15,11-11 0 16,9-6 0-16,4-6 0 16,-3 5 0-16,-1 4 0 15,-11 14 0-15,-10 7 0 16,-6 16 0-16,-10 12 0 16,-7 15 0-16,-7 9 0 15,-2 13 0-15,-8 8 0 16,-11 0 0-16,-8-4 0 15,-10-3-203-15,18-9-770 16,-32-16-651 0,1-13 124-16,-1-11 111 15,-7-11 96-15</inkml:trace>
  <inkml:trace contextRef="#ctx0" brushRef="#br0" timeOffset="44529.39">9038 16400 6006 0,'0'-11'231'15,"0"-1"3"-15,-3 6 3 16,-13 12 2-16,-15 25 4 16,-17 24 2-16,-11 18 4 15,-8 14 3-15,5 8 3 16,8-4-255 0,10-5 0-16,6-11 0 15,12-12 0-15,11-17 0 16,6-14 0-16,6-15-204 15,10-13-255-15,11-20-1303 16,1-13 146-16,7-17 126 16</inkml:trace>
  <inkml:trace contextRef="#ctx0" brushRef="#br0" timeOffset="44771.91">8967 16409 4972 0,'13'-17'326'15,"6"2"6"-15,9 7 5 16,6 10 7-16,-2 24 4 16,3 26 8-16,-5 17 7 15,-2 10 6 1,-4 1 7-16,-1 1-308 0,-8-7-68 16,-4-8 0-16,-2-10 0 15,-6-13 0-15,-5-10-286 16,27-9-668-16,-48-13-654 15,-12-8 124 1,-10-10 107-16,-7-9 95 0</inkml:trace>
  <inkml:trace contextRef="#ctx0" brushRef="#br0" timeOffset="44959.34">8567 16879 8191 0,'19'-12'0'0,"22"-2"0"15,25-4 0-15,25-4 0 16,16 4 0-16,9 3 0 16,-8 2 0-16,-16 6-268 15,-21 3-124-15,-21 2-193 16,-27-4-1022 0,-14 6 123-16,-13-1 107 15</inkml:trace>
  <inkml:trace contextRef="#ctx0" brushRef="#br0" timeOffset="45839.32">9392 16708 5367 0,'0'-4'294'0,"0"0"6"0,0 2 2 15,-3 11 7-15,-1 11 4 16,-2 11 5-16,0 12 6 15,3 4 5 1,2 0 6-16,4-4-335 16,8-8 0-16,5-4 0 15,7-14 0-15,11-11 0 16,2-7 0-16,-3-12 0 16,-1-11 0-16,-2-7 0 15,-4-5 0-15,-2-5 0 16,-4 5 0-16,-5 9 0 15,-6 7 0 1,-5 8 0-16,-1 9 0 0,-3 7 0 16,3 8 0-1,3 8 0-15,2 6 0 16,3 9 0-16,1 4 0 16,5-6 0-16,4-1 0 15,6-8 0-15,10-6-167 16,7-9-122-16,8-5-17 15,6-8-1-15,0-8 6 16,-2-5 8-16,-8-6 26 16,-8-6 66-16,-15-2 147 15,-11 2 54 1,-9-2 149-16,-11 4 118 16,-10 3 25-16,-10 6 7 15,-10 7 5-15,-9 7 1 16,0 8-18-16,2 6-65 15,11 8-162-15,12 5-60 16,11 5 0-16,8 0 0 16,11 1 0-16,10-7-68 15,6-5-155-15,7-2-33 16,6-8 3 0,-2-3 21-16,-7-3 93 15,-3-1 139-15,-8 4 0 16,-4 4 0-16,0 13 0 15,-2 13 63-15,-1 17 151 16,-5 17 38-16,-3 15 3 16,-6 14-15-16,-6 3-93 15,-12 0-147-15,-9-6 0 16,-5-9 0-16,-1-17 0 16,3-15 0-16,2-19 0 15,8-18 0 1,3-16 0-16,5-18 0 15,8-20 0-15,8-17 0 16,11-13 0-16,17-12 0 16,7-4 0-16,5 5 0 15,5 1-178-15,-3 8-264 16,15 5-1331-16,-22 6 147 16,-4 7 128-16,-3 9 112 15</inkml:trace>
  <inkml:trace contextRef="#ctx0" brushRef="#br0" timeOffset="47199.16">10481 16977 5566 0,'7'-4'275'16,"2"1"3"-16,2 2 6 15,4 5 2-15,-2 13 5 16,-4 12 5-16,-4 5 4 16,-2 8 4-16,-3-3 7 15,0-3-311-15,-2-11 0 16,4-5 0-16,-2-12 0 15,0-3 0-15,4-12 0 16,2-7 0-16,7-9 0 16,7-6 0-1,5-4 0-15,1 2 0 16,1 3 0-16,-5 4 0 16,0 8 0-16,-5 5 0 15,-1 8 0-15,-2 7 0 16,-2 9 0-16,-3 6 0 15,-4 6 0-15,-3 3 0 16,-2-2 0-16,0-5 0 16,-2-4 0-16,4-6 0 15,-2-5 0 1,4-6 0-16,5-8 0 16,2-6 0-16,9-7 0 15,3-2 0-15,1-3 0 16,2 2 0-16,-5 4 0 15,-2 3 0-15,-3 7 0 16,-4 5 0-16,-2 2 0 16,-5 7 0-16,0 10 0 15,-2 8 0-15,0 5 0 16,-2 9 0 0,6-2 0-16,3-2 0 15,6-4 0-15,8-10 0 16,7-7 0-16,7-7 0 15,3-4 0-15,1-9 0 16,-1-9 0-16,-4-4 0 16,-8-12 0-16,-7-6 0 15,-4-3 0-15,-10 1 0 16,-3 5 0-16,-4 6 0 16,-4 9 0-16,-4 5 0 15,-7 11 0 1,-6 2 0-16,-4 10 0 15,-1 4 0-15,-3 12 0 16,6 7 0-16,2 6 0 16,5 6 0-16,4 1 0 15,6-1 0-15,3-4 0 16,4-6 0-16,7-6 0 16,7-9 0-16,7-6 0 15,6-6 0-15,4-5 0 16,3-6 0-16,-2-3 0 15,-4-2 0 1,-3-5 0-16,-6 1 0 16,-4 1 0-16,-7 2 0 15,-3 5 0-15,-4 4 0 16,-1 3 0-16,-2 1 0 16,1 4 0-16,-1 4 0 15,0 3 0-15,1 3 0 16,0 2 0-16,1-1 0 15,2-5 0-15,4-5 0 16,4-2 0 0,6-6 0-16,4-5 0 15,1-6 0-15,1-4 0 16,-1-6 0-16,2 0 0 16,-4 2 0-16,0 6 0 15,-7 3 0-15,-1 6 0 16,-4 5 0-16,-1 4 0 15,-3 8 0-15,1 7 0 16,-3 4 0-16,2 2 0 16,0 1 0-16,4-1 0 15,6-7 0 1,4-5 0-16,5-4 0 16,4-6 0-16,1-7 0 15,-3-11 0-15,-3-10 0 16,-3-13 0-16,-7-15 0 15,-1-10 0-15,-1-10 0 16,5-4 0-16,-3 4 0 16,0 11 0-16,-6 16 0 15,-4 18 0-15,-1 17 0 16,-2 13 0-16,-2 16 0 16,2 14 0-16,2 15 0 15,-2 9 0-15,-2 10 0 16,2 2 0-16,0-2 0 15,0-5 0 1,2-10 0-16,3-11 0 16,5-11-300-16,4-10-269 15,-1-56-1138-15,-4 33 139 16,-3-14 119-16,-4-11 104 16</inkml:trace>
  <inkml:trace contextRef="#ctx0" brushRef="#br0" timeOffset="47947.53">11822 16922 5732 0,'0'-3'259'0,"2"-1"2"16,10-2 5-1,16 4 3-15,18 1 4 16,18 1 3-16,16 0 5 16,4 0 3-16,-3-1 6 15,-11-1-290-15,-10 1 0 16,-17 1 0-16,-16-1 0 15,-16-1 0-15,-6 2 0 16,-17-1 0-16,-8 1 0 16,-11 4 0-16,-5 3 0 15,-5 7 0 1,3 7 0-16,11 8 0 16,12 4 0-16,8 2 0 15,14 1 0-15,11-1 0 16,19-6 0-16,17-4 0 15,16-4 0-15,15-9 0 16,7-6 0-16,7-2 0 16,-5-6 0-16,-8-3 0 15,-9-7 0-15,-14-5 0 16,-23-5 0-16,-18-10 0 16,-13-3 0-16,-15 2 0 15,-15 3 0-15,-8 3 0 16,-5 10 0-1,-6 7 0-15,0 8 0 16,5 6 0-16,7 11 0 16,5 7 0-16,5 7 0 15,11 9 0-15,5 2 0 16,2-2 0-16,11-6 0 16,7-8 0-16,8-10 0 15,7-7 0-15,5-14 0 16,-2-12 0-16,-3-18 0 15,-5-13 0-15,-4-17 0 16,-3-16 0 0,-1-9 0-16,-2 2 0 15,-5 9 0-15,-3 17 0 16,-6 20 0-16,-6 27 0 16,-6 30 0-16,2 25 0 15,1 26 0-15,1 27 0 16,2 20 0-16,2 10 0 15,9 5 0-15,16 2 0 16,21-10 0-16,25-12-298 16,48-12-651-16,13-25-657 15,23-28 123-15,18-25 107 16,20-30 95 0</inkml:trace>
  <inkml:trace contextRef="#ctx0" brushRef="#br0" timeOffset="48571.2">14711 16602 7232 0,'-30'1'105'15,"-14"11"-1"-15,-14 14 2 16,-7 17-1-16,9 11 2 16,14 20 0-16,10 4 1 15,14 2-1-15,11-5 3 16,9-7-110-16,8-11 0 15,12-12 0-15,11-18 0 16,8-11 0 0,6-13 0-16,5-13 0 15,0-12 0-15,-9-8 0 16,-5-2 0-16,-8-1 0 16,-7 5 0-16,-11 9 0 15,-5 5 0-15,-2 11 0 16,-2 5 0-16,2 13 0 15,2 6 0-15,-1 9 0 16,-2 3 0-16,-3 5 0 16,-1-2-349-1,42-4-1497-15,-39-5 160 16,2-9 136-16,1-10 119 16</inkml:trace>
  <inkml:trace contextRef="#ctx0" brushRef="#br0" timeOffset="48867.55">14970 17083 5621 0,'9'-15'270'16,"12"1"3"-1,1 5 3-15,4 5 6 16,-9 16 3-16,-5 18 3 16,-9 6 6-16,0 7 5 15,-6 4 4-15,-4-2-303 16,3-7 0-16,2-7 0 15,-4-9 0-15,5-10 0 16,1-12 0-16,7-13 0 16,9-15 0-16,9-14 0 15,1-7 0 1,7-3 0-16,-3 5-48 16,-6 10-309-16,-3 12-219 15,-4-16-1100-15,0 30 133 16,2 8 115-16,0 7 103 15</inkml:trace>
  <inkml:trace contextRef="#ctx0" brushRef="#br0" timeOffset="49259.03">15579 17070 3965 0,'2'-13'411'16,"-1"-1"10"-16,-1-3 9 15,-5 0 10-15,-13 11 10 16,-10 6 11-1,-9 8 10-15,-3 12 13 16,-2 10 10-16,9 7-330 16,9 6-164-16,10 5 0 15,8-8 0-15,5-4 0 16,8-9 0-16,9-10 0 16,6-9 0-16,11-6 0 15,7-9 0-15,1-9 0 16,-2-4 0-16,-6-2 0 15,-7-4 0 1,-6 3 0-16,-8 7 0 16,-6 6 0-16,-4 2 0 15,0 7 0-15,-2 8 0 16,-4 5 0-16,1 4 0 16,0 5 0-16,-1 5 0 15,-2 2-355-15,6-4-415 16,0-5-869-16,0-5 128 15,6-6 112-15,8-5 97 16</inkml:trace>
  <inkml:trace contextRef="#ctx0" brushRef="#br0" timeOffset="49803.62">15772 17170 5767 0,'0'-17'255'15,"3"3"3"-15,-2 1 4 16,3 2 3-16,-2 15 4 15,-1 9 4-15,2 6 4 16,-3 6 3-16,-3 1 5 16,6 1-285-16,-3-2 0 15,0-3 0-15,1-9 0 16,4-5 0-16,6-5 0 16,7-6 0-16,4-7 0 15,5-6 0 1,0-1 0-16,-2-4 0 15,-4 1 0-15,-5 4 0 16,-4 5 0-16,-6 4 0 16,-2 4 0-16,-3 10 0 15,1 5 0-15,-1 8 0 16,1 3 0-16,-2 5 0 16,0 0 0-16,0-3 0 15,0-5 0-15,0-3 0 16,0-8 0-16,4-6 0 15,6-10 0 1,5-7 0-16,5-11 0 16,7-5 0-16,3-4 0 15,-3 4 0-15,-4 5 0 16,0 5 0-16,-7 8 0 16,-2 11 0-16,-7 5 0 15,-2 11 0-15,-4 5 0 16,-5 9 0-16,-3 3 0 15,-2 0 0-15,-1-3-90 16,1-3-353 0,47-6-1353-16,-37-8 151 0,9-8 131 15,2-8 113 1</inkml:trace>
  <inkml:trace contextRef="#ctx0" brushRef="#br0" timeOffset="50367.5">16267 17195 5472 0,'1'-2'284'0,"2"-1"4"16,-1 10 5-16,-1 5 4 15,-1 5 5-15,0 11 4 16,0 1 5 0,0-1 5-16,0-5 6 15,0-4-322-15,0-7 0 16,0-5 0-16,6-4 0 15,0-10 0-15,5-5 0 16,6-10 0-16,4-1 0 16,2-4 0-16,-2 1 0 15,1 6 0-15,-3 4 0 16,-3 7 0-16,-3 5 0 16,-3 8 0-16,3 6 0 15,-10 8 0 1,1 6 0-16,-4 3 0 0,2 2 0 15,-5-6 0 1,4-3 0-16,-1-7 0 16,0-3 0-16,0-7 0 15,5-6 0-15,6-8 0 16,4-12 0-16,10-8 0 16,6-7 0-16,-2-2 0 15,1 3 0-15,-3 9 0 16,-9 7 0-16,-1 8 0 15,-4 9 0-15,-1 8 0 16,-8 12 0-16,-1 9 0 16,-3 10 0-1,-3 6 0-15,1 4 0 16,-2 0 0-16,3-7 0 16,-2-6-167-16,10-5-312 15,3-19-1287-15,15-3 147 16,6-4 127-16,12-5 110 15</inkml:trace>
  <inkml:trace contextRef="#ctx0" brushRef="#br0" timeOffset="50763.18">17097 17274 3914 0,'0'-20'378'15,"-1"-4"36"-15,-5-1 9 16,-4-1 9-16,-4 10 10 15,-11 11 10-15,-2 10 11 16,-1 11 11-16,0 8 12 16,3 9-208-16,4 4-243 15,7 2-35-15,5-6 0 16,7-4 0-16,2-6 0 16,8-8 0-16,7-10-50 15,3-3 1-15,7-9 36 16,8-6 13-1,-3-3 0-15,-3-3 0 16,-4 0 0-16,-6 3 0 16,-7 4 0-16,-4 6 0 15,-2 4 48-15,-1 5 2 16,0 4-36-16,-2 3-14 16,1 3 0-16,-2 3 0 15,0 2 0-15,0 0-335 16,0 0-191-1,22-6-1183-15,-18-2 138 0,4-6 120 16</inkml:trace>
  <inkml:trace contextRef="#ctx0" brushRef="#br0" timeOffset="51067.78">17299 17226 4460 0,'18'-13'381'0,"5"-1"7"16,4 5 9-16,5 3 8 15,-10 19 8-15,-9 13 10 16,-9 9 8-16,-2 9 10 16,-7 3 11-16,-2-1-452 15,1-6 0-15,-2-5 0 16,5-15 0 0,1-4 0-16,11-13 0 15,2-11 0-15,9-14 0 16,2-12 0-16,6-14 0 15,-5-11 0-15,-7 1 0 16,-9 3-233-16,12 10-730 16,-37 6-657-16,-11 11 125 15,2 9 110-15,0 9 95 16</inkml:trace>
  <inkml:trace contextRef="#ctx0" brushRef="#br0" timeOffset="51480.82">18104 17344 8191 0,'-2'-7'0'16,"1"1"-344"-16,44 1-585 16,-56-2-671-16,-4 5 123 15,-10 2 106-15,-1 4 94 16</inkml:trace>
  <inkml:trace contextRef="#ctx0" brushRef="#br0" timeOffset="51632.3">17955 17749 8191 0,'0'10'0'0,"0"1"0"16,0 0 0-16,0 1 0 15,3-3-146-15,7-12-1755 16,7-3 168-16,8-7 144 15,8-10 125-15</inkml:trace>
  <inkml:trace contextRef="#ctx0" brushRef="#br0" timeOffset="52467.33">20039 17211 4772 0,'14'-14'349'16,"5"-9"8"-16,-1-7 6 15,-3-5 7 1,-10 1 7-16,-8 3 8 15,-10 3 7-15,-12 6 8 16,-12 8 8-16,-15 7-390 16,-13 11-18-16,-7 13 0 15,2 18 0-15,5 13 0 16,9 13 0-16,12 10 0 16,14 1 0-16,14-2 0 15,9-5 0-15,11-7 0 16,11-11 0-16,2-10 0 15,9-8 0-15,7-12 0 16,5-9 0-16,5-9 0 16,5-10 0-1,2-9 0-15,-2-6 0 16,3-3 0-16,-8 1 0 16,-4 2 0-16,-12 10 0 15,-3 6 0-15,-4 6 0 16,-7 12 0-16,-2 9 0 15,-5 10 0-15,-3 5 0 16,-1 6 0-16,-5-1 0 16,-3-2 0-16,1-3 0 15,1-9-297-15,11-4-578 16,-10-12-751 0,5-10 125-16,1-15 111 0,1-10 96 15</inkml:trace>
  <inkml:trace contextRef="#ctx0" brushRef="#br0" timeOffset="52855.28">20493 16358 8191 0,'1'0'0'15,"-1"1"0"-15,0 7 0 16,0 8 0 0,1 5 0-16,-2 10 0 0,0 6 0 15,-4 3 0 1,-2-1 0-16,-1 3-371 16,1-16-1469-16,-1 9 157 15,5-4 137-15,1-5 119 16</inkml:trace>
  <inkml:trace contextRef="#ctx0" brushRef="#br0" timeOffset="53113.15">20726 17174 8191 0,'8'2'0'0,"10"-2"0"15,11 1 0-15,13-1 0 16,8-1 0-16,11-1-52 16,0 1-449-16,-1-56-1291 15,-9 50 152-15,-11-1 129 16,-19 4 114-16</inkml:trace>
  <inkml:trace contextRef="#ctx0" brushRef="#br0" timeOffset="53315.46">20629 17338 5946 0,'-23'10'237'16,"3"0"3"-16,9 3 3 15,11 3 3-15,39-5 3 16,23-3 4-16,17 1 2 15,8 0-99-15,2-1-184 16,-11-1-355-16,-13-1-293 16,-23 0-877-16,-21-4 116 15,-19-1 101 1,-13-2 90-16</inkml:trace>
  <inkml:trace contextRef="#ctx0" brushRef="#br0" timeOffset="54158.14">22334 16397 7686 0,'-41'1'56'16,"-24"20"-1"-16,-24 27 1 15,-18 29 0-15,13 40 0 16,23 34 0-16,35 14 0 16,37 11 0-16,39 1 2 15,25-5-58-15,20-14 0 16,4-17 0-16,5-25 0 15,-3-23-390-15,-1-64-1446 16,-5 6 158 0,-1-28 136-16</inkml:trace>
  <inkml:trace contextRef="#ctx0" brushRef="#br0" timeOffset="55131.43">22697 17021 4906 0,'2'-12'339'0,"-2"-1"6"15,1 2 6-15,-1-1 6 16,0 10 8-16,0 14 5 15,0 14 8-15,-1 12 8 16,-5 13 8-16,-3 14-394 16,-2 2 0-16,-1-3 0 15,1-2 0-15,2-10 0 16,2-9 0-16,1-10 0 16,0-11 0-16,1-7-374 15,0-47-1466 1,2 24 159-16,3-8 136 15,-1-10 119-15</inkml:trace>
  <inkml:trace contextRef="#ctx0" brushRef="#br0" timeOffset="55407.2">22751 17106 5589 0,'3'-11'273'16,"-2"-1"3"-16,7 1 5 15,9 3 3-15,5 7 5 16,13 15 4-16,9 8 4 16,6 9 5-16,1 6 5 15,-1 11-307 1,-3-2 0-16,-7-3 0 16,-8-2 0-16,-10-6 0 15,-7-6 0-15,-4-7 0 16,-5-8 0-16,-1-4-314 15,21-6-595-15,-19-9-703 16,-1-10 123-16,0-9 109 16,0-15 95-16</inkml:trace>
  <inkml:trace contextRef="#ctx0" brushRef="#br0" timeOffset="55664.05">23249 16921 7591 0,'0'-8'65'16,"3"1"0"0,0 4 3-16,1 11-2 15,2 17 0-15,1 16 1 16,-4 13 0-16,0 6 0 16,-2 2 2-16,-1 0-69 15,0-8 0-15,0-7 0 16,0-6 0-16,0-7 0 15,2-9-394-15,2-19-1440 16,5 2 157 0,4-7 136-16,1-4 117 15</inkml:trace>
  <inkml:trace contextRef="#ctx0" brushRef="#br0" timeOffset="56223.48">23716 17029 6079 0,'1'-7'224'15,"-1"0"2"-15,2 1 3 16,-2 5 2-16,0 15 4 16,0 15 1-16,0 10 5 15,0 11 2-15,2 8 4 16,8 1-247-16,6-5 0 16,12-4 0-1,11-6 0-15,8-10 0 0,7-11 0 16,-2-11 0-16,0-9 0 15,-6-10 0 1,-7-12 0-16,-9-10 0 16,-8-13 0-16,-5-12 0 15,-8-7 0-15,-4 2-65 16,-4 8-330-16,39 12-1421 16,-40 14 155-16,2 14 132 15,-1 7 116-15</inkml:trace>
  <inkml:trace contextRef="#ctx0" brushRef="#br0" timeOffset="57223.25">25060 17056 5413 0,'4'-9'290'16,"-2"-5"4"-16,-1-1 5 16,-2-5 4-16,-12 6 6 15,-10 1 4-15,-10 3 5 16,-14 1 5-16,-6 4 6 15,1 3-329-15,1 4 0 16,9 3 0-16,3 9 0 16,9 8 0-16,11 9 0 15,10 10 0-15,11 8 0 16,16 3 0 0,15 2 0-16,11 0 0 15,3-4 0-15,5-2 0 16,-8-4 0-16,-13-6 0 15,-10-6 0-15,-15-4 0 16,-12-5 0-16,-18-7 0 16,-9-6 0-16,-11-2 0 15,-8-7 0-15,1-2 0 16,4-7-489-16,8-60-1319 16,13 45 153-16,13-5 133 15,20-5 114-15</inkml:trace>
  <inkml:trace contextRef="#ctx0" brushRef="#br0" timeOffset="57927.18">25329 16475 4736 0,'0'-12'355'0,"1"-3"7"15,-1 1 6 1,4 1 8-16,-8 11 7 16,4 16 7-16,4 10 8 0,-4 10 9 15,0 10 9 1,0 7-416-16,2-1 0 16,1 0 0-16,1-3 0 15,0-7 0-15,0-5 0 16,-2-8 0-16,0-8 0 15,-2-7 0-15,1-5 0 16,-1-1 0-16,0-5-311 16,0-1-1546-16,2 0 161 15,-2 0 138-15</inkml:trace>
  <inkml:trace contextRef="#ctx0" brushRef="#br0" timeOffset="58211.42">25668 17635 8191 0,'0'16'0'16,"-3"8"0"-16,-3 8 0 16,-9 12 0-16,-19 4 0 15,-20 1 0-15,43 2-1942 16,-76-2 175-16,-5-13 150 16,4-5 128-16</inkml:trace>
  <inkml:trace contextRef="#ctx0" brushRef="#br0" timeOffset="60144.75">26502 17077 6314 0,'0'-7'201'16,"0"0"0"0,0 1 3-16,2 1 2 15,-2 7 3-15,-2 14 1 16,-6 7 3-16,0 11 1 15,-3 9 5 1,-5 10-219-16,7 0 0 0,2-3 0 16,5-2 0-16,-1-5 0 15,3-9 0 1,3-11 0-16,-3-4 0 0,0-10 0 16,0-4 0-16,-5-3 0 15,1 2 0-15,-1-4-199 16,32-6-1688-1,-33-7 165-15,4-14 143 16,8-8 123-16</inkml:trace>
  <inkml:trace contextRef="#ctx0" brushRef="#br0" timeOffset="60599.45">26113 17083 5915 0,'2'-10'240'16,"11"1"3"0,19-3 3-16,20 1 4 0,19 5 2 15,21 1 4 1,8 2 3-16,1 3 3 15,-7-1 6-15,-13 1-268 16,-18 3 0-16,-19-2 0 16,-21 0 0-16,-16 1 0 15,-9 0 0-15,-9 4-290 16,8 2-588-16,-17 7-749 16,4-2 125-16,1 4 111 15,4 1 96-15</inkml:trace>
  <inkml:trace contextRef="#ctx0" brushRef="#br0" timeOffset="60883.65">27003 17707 8191 0,'2'2'0'16,"-2"4"0"-16,0 9 0 15,-9 8 0-15,-9 13 0 16,-16 5 0 0,-11 6 0-16,-8 1 0 15,-2-5 0-15,53-2-1942 16,-43-11 175-16,9-14 150 15,5-13 128-15</inkml:trace>
  <inkml:trace contextRef="#ctx0" brushRef="#br0" timeOffset="61892.31">27857 17159 8191 0,'1'0'0'16,"-1"8"0"-16,2 14 0 15,-2 8 0-15,-3 16 0 16,-1 11 0 0,-2 5 0-16,1 1 0 15,-1-1 0-15,2-6 0 16,1-6 0-16,1-9 0 16,-3-7 0-16,1-8 0 15,-3-8 0-15,2-11 0 16,-1-3-356-16,-2-21-1488 15,4-2 159-15,0-13 136 16,2-7 119-16</inkml:trace>
  <inkml:trace contextRef="#ctx0" brushRef="#br0" timeOffset="62187.37">27788 17190 5497 0,'10'-28'276'16,"12"-6"5"-16,16-4 4 16,16-4 4-16,14 16 5 15,7 15 5-15,-2 9 3 16,-7 18 5-16,-16 16 5 16,-23 13-263-16,-16 11-49 15,-26 5 0-15,-20 1 0 16,-17-9 0-16,-7-10 0 15,-9-8 0 1,3-11 0-16,9-9-47 16,14-12-367-16,15-12-1402 15,13 0 155-15,14-8 132 16,16-5 117-16</inkml:trace>
  <inkml:trace contextRef="#ctx0" brushRef="#br0" timeOffset="62763.43">28590 17252 5468 0,'2'-11'285'0,"0"2"3"16,-2-1 6-16,2 3 3 15,-2 11 4-15,-2 11 7 16,2 12 3-16,0 9 5 16,2 9 7-1,2 6-323-15,10 0 0 16,7-1 0-16,8-8 0 15,10-5 0-15,5-10 0 16,0-8 0-16,0-12 0 16,0-6 0-16,-9-11 0 15,-2-10 0-15,-7-11 0 16,-7-10 0-16,-7-13 0 16,-5 0 0-16,-6 1 0 15,-1 8-325-15,25 9-1528 16,-31 10 161-1,3 9 137-15,6 3 121 16</inkml:trace>
  <inkml:trace contextRef="#ctx0" brushRef="#br0" timeOffset="63487.95">29819 16998 4389 0,'2'-8'226'16,"-1"-5"138"-16,-1 1 7 15,2-4 5-15,-2 7 9 16,0 3 8-16,0 1 8 16,0 2 7-16,0 2 10 15,-6-1-116-15,-3 1-144 16,-3 1-158-16,-5 0 0 16,-3-1 0-16,3 1 0 15,-2 0 0 1,2 1 0-16,-1 2 0 15,4 4 0-15,-5 5 0 0,3 9 0 16,-1 7 0 0,-2 10 0-16,2 7 0 15,-3 7 0-15,-3 0 0 16,2 0 0-16,-2-4 0 16,0-5 0-16,2-6 0 15,5-8 0-15,0-9 0 16,7-7 0-16,5-5 0 15,1-6 0-15,3-6 0 16,0-8 0 0,7-5 0-16,6-3 0 15,9-3 0-15,2 5 0 16,5 6 0-16,-4 7 0 16,-9 9 0-16,-8 10 0 15,-5 14 0-15,-16 13 0 16,-9 13 0-16,-11 14 0 15,2 5 0-15,-3 1 0 16,11-4 0-16,12-8 0 16,11-10 0-16,12-10 0 15,16-10 0-15,9-9 0 16,7-4 0-16,8-7 0 16,0-7-305-1,-2-23-1554-15,-1 5 162 16,-1-15 138-16</inkml:trace>
  <inkml:trace contextRef="#ctx0" brushRef="#br0" timeOffset="64124.24">30491 17186 5374 0,'3'-15'294'0,"-3"-1"4"16,1-1 5-16,-2-3 4 15,-9 4 6-15,-10 5 4 16,-6 3 6-16,-9 1 5 16,-7 3 6-16,-3 3-334 15,2 5 0 1,2 5 0-16,3 4 0 0,11 8 0 16,12 6 0-1,10 7 0-15,15 4 0 16,19 6 0-16,10 3 0 15,4-1 0-15,1 1 0 16,-6-3 0-16,-15-6 0 16,-12-6 0-16,-10-6 0 15,-13-9 0-15,-13-5 0 16,-10-5 0-16,-5-4 0 16,-8-6 0-16,5-1-412 15,7-25-1418-15,13 13 158 16,15-7 134-1,19-6 118-15</inkml:trace>
  <inkml:trace contextRef="#ctx0" brushRef="#br0" timeOffset="64704.24">30696 16663 5116 0,'3'-11'319'0,"0"-1"5"16,1 0 5-16,-1 1 6 15,-3 7 6-15,0 4 6 16,0 8 6-16,0 7 7 16,1 6 7-16,-1 8-367 15,0 10 0-15,-1-1 0 16,1 0 0-1,0 0 0-15,-3-4 0 16,0-1 0-16,0-3 0 16,-1-5 0-16,1-3-505 15,0-15-1299-15,0 6 152 16,2-7 132-16,1-2 115 16</inkml:trace>
  <inkml:trace contextRef="#ctx0" brushRef="#br0" timeOffset="65115.14">30748 17430 5975 0,'-3'0'234'0,"-1"0"3"16,2 0 3-16,1-2 3 16,2 2 2-1,13 0 4-15,21 0 3 16,16 2 4-16,18-1 4 15,14 3-260-15,0 1 0 16,-10 0 0-16,-14 1 0 16,-15-3 0-16,-16-2 0 15,-14-1 0-15,-8 0 0 16,-4 0 0-16,-4-1 0 16,1 1-410-16,-2-3-1419 15,1 3 156-15,-1-6 135 16,-1 2 117-16</inkml:trace>
  <inkml:trace contextRef="#ctx0" brushRef="#br0" timeOffset="65579.57">31031 17329 4579 0,'0'-6'360'0,"-2"-1"6"16,-2 0 7-16,3 0 8 15,1 2 7-15,0 4 8 16,-2-1 9-16,4 2 8 15,3 0 8-15,13 3-312 16,11 4-109-16,10 4 0 16,8 4 0-1,1 7 0-15,-8 2 0 0,-11 2 0 16,-11 3 0 0,-8 1 0-16,-7 2 0 15,-6-4 0-15,-10-1 0 16,-5-2 0-16,-5-4 0 15,-7-2 0-15,-2-3 0 16,3-6 0-16,5 0-81 16,9-1-293-16,30-2-594 15,-14-2-592-15,5-3 116 16,10-3 102-16,1-6 91 16</inkml:trace>
  <inkml:trace contextRef="#ctx0" brushRef="#br0" timeOffset="66179.28">31951 17247 4974 0,'4'-13'320'0,"-1"-2"4"16,0-5 6-16,0 0 6 15,-3 6 6-15,-2 4 5 16,-6 2 8-16,-10 4 4 16,-10 2 9-16,-9 0-232 15,-6 4-136-15,0 8 0 16,2 5 0-16,9 5 0 15,7 5 0-15,7 4 0 16,13 0 0-16,6 2 0 16,15 2 0-16,7 1 0 15,7 4 0-15,5 1 0 16,-4 0 0-16,-7-3 0 16,-11-4 0-1,-7-6 0-15,-11-3 0 16,-13-7 0-16,-11-6 0 15,-9-6 0-15,-11-3 0 16,0-3-276-16,59-5-1590 16,-37-6 162-16,19-4 141 15,19-6 120 1</inkml:trace>
  <inkml:trace contextRef="#ctx0" brushRef="#br0" timeOffset="66892.8">32039 16665 4555 0,'10'-11'354'0,"2"0"8"16,-2-2 5-16,3 2 9 15,-6 5 6-15,0 6 9 16,-1 6 6-16,0 9 10 16,-2 9 7-16,-3 10-228 15,-1 11-186-15,0 5 0 16,2 1 0-16,4 1 0 16,3-8 0-16,6-2 0 15,7-7 0 1,3-7 0-16,2-6 0 15,-1-7 0-15,-3-7 0 16,-5-5 0-16,-4-11 0 16,-4-3 0-16,-6-4 0 15,-2 0 0-15,-4-1 0 16,-6 3 0-16,-7 7 0 16,-5 3 0-16,-6 9 0 15,-1 9 0-15,1 12 0 16,5 8 0-16,4 14 0 15,7 6 0-15,5 6 0 16,4 3 0 0,2 7 0-16,5-3 0 15,0-2 0-15,-2 0 0 16,1-10 0-16,-4-6 0 16,-2-13 0-16,-9-8 0 15,-9-14 0-15,-2-6-514 16,-7-9-1288-16,-3-12 153 15,10-8 131-15,12-7 115 16</inkml:trace>
  <inkml:trace contextRef="#ctx0" brushRef="#br0" timeOffset="67415.25">32762 17922 8191 0,'0'8'0'0,"-7"6"0"15,-10 5 0-15,-13 5 0 16,-14 2 0-16,-11 3 0 15,-2-4 0-15,3 1-432 16,11-76-1392-16,11 54 156 16,13-12 134-16,14-9 116 15</inkml:trace>
  <inkml:trace contextRef="#ctx0" brushRef="#br0" timeOffset="68277.37">33312 17288 4786 0,'6'-3'350'0,"-1"-5"5"16,-1 0 7-16,1-4 8 15,-7 0 5-15,-7-1 8 16,-9 0 8-16,-7 1 8 16,-14 2 8-16,-10 0-394 15,-6 4-13-15,0 4 0 16,3 3 0-16,6 9 0 16,8 5 0-16,12 5 0 15,12 7 0-15,13 8 0 16,19 1 0-16,18 6 0 15,15 5 0-15,8 0 0 16,3 3 0 0,-11-1 0-16,-12-4 0 15,-20-4 0-15,-12-8 0 16,-22-7 0-16,-15-7 0 16,-15-7 0-16,-11-10 0 15,-11-3 0-15,7-6-5 16,12-1-389-16,12-41-1439 15,22 31 158-15,14-5 135 16,14-4 117 0</inkml:trace>
  <inkml:trace contextRef="#ctx0" brushRef="#br0" timeOffset="68871.28">33327 16789 4827 0,'2'-10'347'0,"-1"-1"5"16,1 1 7-16,-2 1 7 16,1 5 7-16,-2 7 7 15,-2 7 7-15,-3 11 8 16,-3 6 10-16,-5 11-405 15,-1 6 0-15,1 0 0 16,2-3 0 0,6-2 0-16,2-7 0 15,4-5 0-15,-2-3 0 16,4-7 0-16,-4-7 0 16,2-4-133-16,32-4-765 15,-29-6-765-15,3-10 131 16,4-11 114-16,7-10 100 15</inkml:trace>
  <inkml:trace contextRef="#ctx0" brushRef="#br0" timeOffset="70291.45">33333 16283 3640 0,'0'-3'207'15,"0"-2"110"-15,0 0 121 16,1-3 10-16,-1 3 10 16,0 1 11-16,0 2 13 15,0 2 11-15,0-3 12 16,2 2-177-16,-2 1-60 16,0 0-130-16,1 0-138 15,-1-3 0-15,3 3 0 16,-3 0 0-16,0 0 0 15,1 0 0 1,-1 0 0-16,0 0 0 16,0 0 0-16,0 0 0 15,0 0 0-15,2 0 0 16,-2 0 0-16,0 0 0 16,1 0 0-16,1 0 0 15,-2 0 0-15,1 0 0 16,-1 0 0-16,0 0 0 15,0 0 0-15,0 0 0 16,0 0 0-16,0 0 0 16,0 0 0-16,0 0 0 15,0 0 0 1,2 0 0-16,-1 0 0 16,-1 0 0-16,2 0 0 15,-2 0 0-15,1 0 0 16,3 0 0-16,2 0 0 15,4 0 0-15,0 0 0 16,5 0 0-16,-4 0 0 16,3 0 0-16,-3 3 0 15,2-2 0-15,-3 4 0 0,3 1 0 16,2 5 0 0,-1 3 0-16,0 4 0 15,4 2 0-15,-2 6 0 16,1 3 0-16,2 3 0 15,-1 2 0-15,0 0 0 16,-2 1 0-16,-2 0 0 16,-2-3 0-16,-2 0 0 0,0 0 0 15,-1-2 0 1,-2 3 0-16,3-1 0 0,0 2 0 16,0-1 0-16,-1 1 0 15,1-2 0-15,-1 2 0 16,-2-1 0-1,1-1 0-15,0-4 0 16,-3 3 0-16,1-4 0 16,2 0 0-16,-2 3 0 0,-1 0 0 15,2-3 0-15,-1 2 0 16,-2 0 0-16,3-3 0 16,-4 0 0-16,2 0 0 15,-2-1 0-15,1-2 0 16,-1 0 0-16,0-2 0 15,-2 1 0-15,1-2 0 16,1-1 0 0,-2 2 0-16,2 0 0 0,1 0 0 15</inkml:trace>
  <inkml:trace contextRef="#ctx0" brushRef="#br0" timeOffset="70541.55">33866 17970 8191 0,'-10'35'0'16,"1"2"0"-16,-6-3 0 16,-2-1 0-16,-3-4 0 15,-3-4 0-15,-8-4 0 16,-10-5 0-16,-14-5 0 15,-9-7-473-15,-12-42-1340 16,-6 26 154-16,6-13 133 16,3-8 116-16</inkml:trace>
  <inkml:trace contextRef="#ctx0" brushRef="#br0" timeOffset="73143.03">11206 15422 4920 0,'-16'5'325'0,"1"-2"7"16,1-2 6-16,2 2 6 16,21-1 4-16,25-7 9 15,26-4 5 1,27-4 7-16,25-2 7 15,15-6-256-15,0 2-120 16,-13 2 0-16,-12 5 0 16,-19 2 0-16,-19 4 0 15,-24 4 0-15,-14 0 0 16,-15 2 0-16,-6 0 0 16,-5 0 0-16,-4 0 0 15,-2 0-128 1,-7 0-318-16,-9 0-1339 15,-8 2 150-15,-6 0 128 16,-4 4 114-16</inkml:trace>
  <inkml:trace contextRef="#ctx0" brushRef="#br0" timeOffset="73423.17">11275 15575 5724 0,'-30'5'259'0,"-1"1"3"15,4-1 5-15,6 2 3 16,49 0 3-16,37-7 6 0,29-2 2 16,29-3 4-1,20-2 6-15,1-1-291 16,-14-3 0-16,-20 0 0 16,-24 3 0-16,-21 2 0 15,-24-1 0-15,-17 2 0 16,-15 4 0-16,-7 0 0 15,-2 1 0-15,0 0-388 16,3 0-1448-16,1 0 158 16,7-2 136-16,5-4 117 15</inkml:trace>
  <inkml:trace contextRef="#ctx0" brushRef="#br0" timeOffset="75175.12">19287 18183 5601 0,'-12'0'256'16,"2"-2"5"-16,-3 2 3 0,4-1 4 15,14 2 4 1,25-5 3-16,30-3 4 15,34-2 4-15,31-4 5 16,23-1-144-16,2 1-144 16,-5 1 0-16,-12 1 0 15,-15-2 0-15,-18 2 0 16,-19-1 0 0,-19-1 0-16,-22 3 0 0,-18 3 0 15,-12 1 0 1,-7 0 0-16,-3 5 0 15,-5-1 0-15,-4 1-295 16,-7 2-315-16,-13 4-1087 16,-13-1 137-16,-7 5 118 15,-6 1 103-15</inkml:trace>
  <inkml:trace contextRef="#ctx0" brushRef="#br0" timeOffset="75420.25">19196 18342 7071 0,'-21'9'121'15,"1"-2"2"-15,8 1-2 16,15 0 3-16,50-6 1 16,30-4-1-16,30-2 3 15,23-5 0-15,14 1 1 16,-7-3-128-1,-15-1 0-15,-15 2-123 0,41 2-1785 16,-68-6 169 0,-16-1 146-16,-5-11 125 15</inkml:trace>
  <inkml:trace contextRef="#ctx0" brushRef="#br0" timeOffset="85086.92">16689 15770 5799 0,'-6'0'252'16,"-1"-1"3"-16,2 1 3 16,0 0 4-16,5 1 4 15,0-1 2-15,5 0 5 16,15 0 4-16,18-4 4 16,15 1-281-16,20-6 0 15,9 0 0 1,0-2 0-16,-4-2 0 15,-8 0 0-15,-14 3 0 16,-14 3 0-16,-18 2 0 16,-12 2 0-16,-9-1 0 15,-9 4-275-15,4 5-632 16,-26 2-716-16,-10 1 125 16,-10 2 110-16,-6 6 96 15</inkml:trace>
  <inkml:trace contextRef="#ctx0" brushRef="#br0" timeOffset="85303.07">16709 15966 7211 0,'0'4'107'0,"0"-3"-1"16,5 3 3-16,17-2-2 16,21 1 2-16,18-6 0 15,20-3 2-15,7-2-1 16,-1-4 2-16,-12-1-112 15,-17 1 0-15,-18 2-140 16,-18 3-408-16,-14 1-1207 16,-20 2 146-16,-10-4 125 15,-13-7 109 1</inkml:trace>
  <inkml:trace contextRef="#ctx0" brushRef="#br0" timeOffset="93008.47">27247 13039 3764 0,'0'-2'198'15,"0"2"191"-15,0 0 36 16,2 0 10-16,-2 0 10 15,0 0 10-15,0 0 12 16,0 0 10-16,1-2 13 16,-1 2-142-16,0 0-85 15,0 0-228-15,0 0-35 16,0 0 0-16,0 0 0 16,0-2 0-16,0-1 0 15,0-4 0-15,0-2 0 16,0-4 0-1,-5-2 0-15,-4 0 0 16,-4 0 0-16,-6 2 0 16,-8 1 0-16,-6 6 0 15,-5 3 0-15,-7 2 0 16,-5 2 0-16,-2 2 0 16,-3 5 0-16,3 5 0 15,0 4 0-15,7 5 0 16,4 2 0-16,8 2 0 15,6 1 0-15,11 0 0 16,10-3 0-16,6 0 0 16,15 1 0-16,17-2 0 15,13 0 0 1,8-1 0-16,13 0 0 16,-1 1 0-16,-4 0 0 15,-6 4 0-15,-3 1 0 16,-12 6 0-16,-12 2 0 15,-12 0 0-15,-10 0 0 16,-8-4 0-16,-18-5 0 16,-16-6 0-16,-11-10 0 15,-18-6 0-15,-12-3 0 16,-4-6 0-16,7-4 0 16,13-2 0-16,15-1-461 15,17-27-1355 1,15 17 155-16,18 0 132 15,14-5 117-15</inkml:trace>
  <inkml:trace contextRef="#ctx0" brushRef="#br0" timeOffset="93994.86">27416 12411 4290 0,'2'-1'375'0,"0"-2"8"16,2-1 7-16,0-1 8 15,-1 1 9-15,-2 1 8 16,1 2 9-16,-2 1 10 16,0-1 8-16,0 1-209 15,0 0-233-15,0 0 0 16,0 0 0-16,0 0 0 15,0 0 0-15,0 5 0 16,0 6 0-16,0 6 0 16,-2 7 0-1,-1 6 0-15,-2 2 0 16,-1 1 0-16,1 2 0 16,-1-4 0-16,2-2 0 15,3-3 0-15,-1-6 0 16,0-4 0-16,4-6 0 15,-2-4 0-15,-2-3 0 16,2-2 0-16,0-1 0 16,0-1 0-16,0-2 0 15,0 0 0 1,-2 0 0-16,-3 2 0 16,3-2 0-16,1 3-818 15,-14 1-902-15,-8-1 139 16,-10 2 122-16,-19 8 105 15</inkml:trace>
  <inkml:trace contextRef="#ctx0" brushRef="#br0" timeOffset="96839.62">27575 13321 4131 0,'0'-3'299'0,"-1"3"92"15,1 0 8-15,-2 0 7 16,2 0 11-16,0 0 8 16,-1 0 9-16,0 0 10 15,-5 0 11-15,-3 0-170 16,-1 0-180-16,0 0-105 16,3 0 0-16,3 0 0 15,2 0 0-15,2 0 0 16,0 0 0-1,0 0 0-15,0 0 0 16,8 0 0-16,17 0 0 16,17 0 0-16,24 0 0 15,24 0 0-15,11 0 0 16,4 0 0-16,-4 0 0 16,-7 0 0-16,-13 0 0 15,-11 0 0-15,-13 0 0 16,-13 0 0-16,-15-1 0 15,-8 1 0-15,-11 0 0 16,-2-3 0-16,-6 3 0 16,-2 0 0-1,0 0 0-15,2 0-594 16,-4 0-1186-16,-3-2 148 16,0-1 130-16,-3-1 111 15</inkml:trace>
  <inkml:trace contextRef="#ctx0" brushRef="#br0" timeOffset="97582.57">27964 13146 3795 0,'0'-5'285'0,"0"0"135"0,0-1 9 16,0-3 10-16,0 5 11 16,0 1 9-1,0 1 12-15,0 2 11 16,-2 0 13-16,1-1-187 16,1 1-150-16,0 0-158 15,0 0 0-15,0 0 0 16,0 0 0-16,0 0 0 15,-2 0 0-15,2 0 0 16,0 0 0-16,0 0 0 16,0 0 0-16,5 2 0 15,13 3 0 1,16 7 0-16,16 1 0 16,19 5 0-16,9 2 0 15,1 0 0-15,-6 2 0 16,-12-1 0-16,-11-1 0 15,-9-1 0-15,-14-1 0 16,-11-2 0-16,-7 0 0 16,-9 0 0-16,-15 6 0 15,-12 6 0-15,-15 5 0 16,-11 7 0-16,-9 0 0 16,4 4 0-16,8-5 0 15,10-1 0 1,12-11 0-16,9-5 0 15,7-7 0-15,6-7 0 16,3 0 0-16,3-4 0 16,0-4 0-16,2 0 0 15,-1-5-344-15,14-12-1503 16,9-5 159-16,15-14 137 16,12-8 119-16</inkml:trace>
  <inkml:trace contextRef="#ctx0" brushRef="#br0" timeOffset="98185.98">29619 13112 5574 0,'4'-11'275'15,"-1"-3"2"-15,0-1 5 0,0-1 4 16,-9 3 5-16,-11 3 3 16,-12 4 5-1,-13 1 5-15,-14 1 5 16,-8 4-309-16,2 7 0 16,4 1 0-1,9 6 0-15,10 5 0 0,11 5 0 16,11 0 0-16,10 2 0 15,8 3 0-15,15-2 0 16,15 3 0-16,12-1 0 16,8 2 0-16,9 1 0 15,-2 2 0-15,-8 1 0 16,-11 3 0-16,-11 2 0 16,-16-1 0-16,-8 0 0 15,-17-3 0-15,-13-8 0 16,-13-6 0-1,-10-8 0-15,-12-4 0 16,-4-10 0-16,-4-6 0 16,1-10-402-16,4-47-1431 15,8 31 158-15,10-12 135 16</inkml:trace>
  <inkml:trace contextRef="#ctx0" brushRef="#br0" timeOffset="100315.95">26283 12200 4032 0,'-6'-10'394'0,"-1"-2"9"15,3 0 9-15,15-1 8 16,30 1 10-16,28 4 10 16,38 1 8-16,40 2 12 15,37 3 11-15,27 5-190 16,20 1-281-16,9 3 0 15,4 3 0-15,-5-3 0 16,-8-4 0-16,-14 0 0 16,-15-6 0-16,-18-3 0 15,-19 2 0 1,-18 4 0-16,-18-4 0 16,-17 6 0-16,-12 3 0 15,-10 2 0-15,-10 0 0 16,-7 1 0-16,-4 2 0 15,-5-2 0-15,-7-3 0 16,-5-1 0-16,-5 2 0 16,-4-6 0-16,-9 4 0 15,-3 2 0-15,-4-1 0 16,-6 0 0-16,-1 6 0 16,0 6 0-16,0 6 0 15,0 8 0 1,2 9 0-16,-3 6 0 15,0 6 0-15,-2 4 0 16,-1 4 0-16,1 1 0 16,-1 3 0-16,0 4 0 15,0-1 0 1,-2 1 0-16,-2 1 0 0,-3-1 0 16,2-4 0-16,-2 0 0 15,-1-3 0-15,-2-5 0 16,0-2 0-1,-5-4 0-15,2-1 0 16,-1-1 0-16,-1-5 0 16,0 2 0-16,-1-3 0 15,2-3 0-15,-2 1 0 16,0-1 0-16,0-1 0 16,0-3 0-16,0 1 0 15,0-5 0-15,-2-4 0 16,-5-1 0-16,-7-1 0 15,-7-6 0 1,-10-1 0-16,-9-3 0 0,-4-2 0 16,-11 0 0-16,-4-4 0 15,-7 1 0 1,-11-1 0-16,-8 1 0 16,-9-3 0-16,-14-2 0 15,-14 1 0-15,-13-3 0 16,-10 1 0-16,-9 0 0 15,-4 0 0-15,4 1 0 16,9 3 0-16,7 4 0 16,10 2 0-16,10 4 0 15,6 1 0-15,6 1 0 16,-1-6 0 0,-5-2 0-16,-1 0 0 0,-6-3 0 15,0-1 0 1,1 1 0-16,5-5 0 15,0 2 0-15,-2-5 0 16,6 3 0-16,0-2 0 16,2 4 0-16,3 1 0 15,3-1 0-15,7 3 0 16,2 0 0-16,2 2 0 16,2 1 0-16,4 3 0 15,0-2 0-15,-1 0 0 16,3-2 0-16,11-4 0 15,4-1 0 1,10 0 0-16,13 0 0 16,7-3 0-16,11 1 0 15,6-3 0-15,4-1 0 16,5 2 0-16,0-2 0 16,3-4 0-16,-2-4 0 15,3-7 0-15,2-10 0 16,1-13 0-16,2-11 0 15,2-11 0-15,0-13 0 16,0-11 0-16,0-7 0 16,0-10 0-1,0-5 0-15,-5 2 0 0,0 2 0 16,-3 6 0 0,-3 7 0-16,-1 9 0 15,1 3 0-15,-1 2 0 16,3-5 0-16,3-3 0 15,0 4 0-15,3 7 0 16,1 9 0-16,-3 15 0 16,4 12 0-16,-1 10 0 15,1 4 0-15,1 2 0 16,0 1 0-16,0 0 0 16,0 0 0-16,0-4 0 15,3 0 0-15,-2 1 0 16,4 2 0-1,-3 1 0-15,-2 4 0 16,0 3 0-16,3 0 0 16,-1 1 0-16,2 0 0 15,0 0 0-15,3 2 0 16,0-1 0-16,2 3 0 16,2-2 0-16,7 1 0 15,7 1 0-15,9-1 0 16,16-1 0-16,16-2 0 15,17 0 0-15,23 0 0 16,16 0 0 0,19 3 0-16,13 1 0 15,1 3 0-15,-8 2 0 16,-9 2 0-16,-14 0 0 16,-18 0 0-16,-16-2 0 15,-18-1 0-15,-16 1 0 16,-18-3 0-16,-9 0 0 15,-9 1 0-15,-11 1 0 16,-2 2 0-16,1 0-473 16,0-6-1340-16,-3 16 154 15,1 4 133-15,-2 8 116 16</inkml:trace>
  <inkml:trace contextRef="#ctx0" brushRef="#br0" timeOffset="105094.88">25091 17851 4609 0,'4'-3'245'0,"3"-1"100"16,2-2 7-16,2 1 6 16,-2-3 9-16,0 2 5 15,-4 0 7-15,2 2 9 16,-5 4 6 0,0-2-128-16,-2 2-150 15,1 0-116-15,-2 0 0 16,1 0 0-16,1 0 0 15,-1 0 0-15,0 0 0 16,0 0 0-16,-3 0 0 16,-13 6 0-16,-13 6 0 15,-13 3 0-15,-17 6 0 16,-9 3 0-16,-6-1 0 16,4 0 0-16,8-1 0 15,10-3 0 1,11-2 0-16,14-7 0 15,12-4 0-15,7-2 0 16,6-1 0-16,2-3 0 16,2 3 0-16,-4-2 0 15,2 2 0-15,-1 0-405 16,8-50-1426-16,6 47 157 16,4 0 135-16,10-3 117 15</inkml:trace>
  <inkml:trace contextRef="#ctx0" brushRef="#br0" timeOffset="105591.02">25194 17963 4350 0,'0'-3'311'0,"3"-1"62"15,-1 0 7-15,-1 1 8 16,-1 1 8-16,-6 3 8 16,-12 4 9-16,-13 6 8 15,-14 5 10-15,-14 6-175 16,-6 4-188 0,0 1-68-16,5-2 0 0,3 0 0 15,13-5 0 1,8-3 0-16,9-4 0 15,9-5 0-15,9-2 0 16,6-4 0-16,3 0 0 16,-2 1 0-16,2-3 0 15,0 0-278-15,28-2-668 16,-22-2-666-16,5-8 123 16,3-4 109-16,10-6 95 15</inkml:trace>
  <inkml:trace contextRef="#ctx0" brushRef="#br0" timeOffset="108042.6">33385 18242 4802 0,'3'-4'336'16,"0"0"7"-16,0 0 7 15,0-1 6-15,-3 3 5 16,0 1 8-16,0-1 7 16,-3 2 6-16,-5 2 9 15,-12 3-266-15,-13 6-125 16,-16 6 0-16,-18 4 0 15,-11 6 0 1,2 1 0-16,5-4 0 0,11-2 0 16,15-5 0-1,14-5 0-15,11-5 0 16,7 1 0-16,10-5 0 16,0-2 0-16,5 2 0 15,1-3 0-15,5-2 0 16,8 2 0-16,6-4 0 15,13-1-298-15,8-1-216 16,8-8-1208-16,3 5 140 16,4 4 122-16,-3-2 105 15</inkml:trace>
  <inkml:trace contextRef="#ctx0" brushRef="#br0" timeOffset="108322.62">33497 18367 4537 0,'0'-1'347'16,"-8"1"8"-16,-7-1 5 16,-11 6 7-16,-10 2 7 15,-19 9 8-15,-8 4 7 16,-5 5 7-16,-1 2 9 16,1-3-126-16,13-4-279 15,7-3 0-15,14-2 0 16,9-7 0-16,12-1 0 15,5-5 0-15,5 3 0 16,3-5 0-16,0 1 0 16,3-4-501-16,6-11-1304 15,9-7 153-15,11-11 132 16,17-13 114 0</inkml:trace>
  <inkml:trace contextRef="#ctx0" brushRef="#br0" timeOffset="112042.36">30263 18094 3847 0,'0'0'168'16,"0"0"40"-16,0 0 52 16,0 0 63-16,0 0 73 15,0 0 39-15,0 0 10 16,0 0 10-16,2 0 12 15,12 0-130 1,9 0-56-16,14 0-42 0,18 0-57 16,17 0-69-1,15 0-78-15,13 0-35 16,14-1 0-16,6 1 0 16,-2 0 0-16,-4 0 0 15,-4-3 0-15,-12 3 0 16,-7 0 0-16,-1 0 0 15,-8 0 0-15,-10 0 0 16,-8 0 0-16,-10 0 0 16,-13 0 0-16,-11 0 0 15,-8 0 0-15,-9 0 0 16,-6 0 0-16,-6 0 0 16,1 0 0-16,-2 0 0 15,0 0 0 1,0 0 0-16,-10 0 0 15,-6 0-332-15,17 0-644 16,-41 3-615-16,-12-3 122 16,-4 0 104-16,-12 0 95 15</inkml:trace>
  <inkml:trace contextRef="#ctx0" brushRef="#br0" timeOffset="112454.93">30203 18220 4363 0,'-4'0'122'16,"-1"0"151"-16,2-1 92 15,3 2 7-15,17 2 7 16,16 1 7-16,20 2 9 16,23 0 6-16,22 0 11 15,16-2-71-15,9-2-61 16,1-2-178-16,-4 0-102 16,-12 0 0-16,-13-2 0 15,-20 2 0-15,-17 0 0 16,-19 0 0-16,-13 0 0 15,-14 0 0 1,-8 0 0 0,-1 0 0-16,-7 0 0 0,-2 0-459 15,-4-57-1357-15,-6 45 155 16,1-6 132-16,-2-14 116 16</inkml:trace>
  <inkml:trace contextRef="#ctx0" brushRef="#br0" timeOffset="114479.27">26881 13902 5457 0,'2'-4'286'16,"1"-3"3"-16,-3-1 6 15,4 0 3-15,0 2 6 16,-1 2 3-16,-3 1 6 15,2 1 5-15,-2 1 6 16,-2 2-324-16,-7 10 0 16,-14 16 0-16,-13 16 0 15,-16 24 0 1,-13 24 0-16,-6 11 0 16,3 8 0-16,6-2 0 15,12-5 0-15,14-13 0 16,11-17 0-16,8-17 0 15,9-16 0-15,4-16 0 16,2-11 0-16,2-5 0 16,2-4 0-16,-4 0 0 15,0-4 0-15,2 0 0 16,0-7-513-16,0-29-1289 16,6 4 153-16,10-12 131 15,5-9 115 1</inkml:trace>
  <inkml:trace contextRef="#ctx0" brushRef="#br0" timeOffset="115243.93">26873 13855 5875 0,'8'-12'244'0,"1"-3"3"16,-2 0 4-16,0 0 2 15,-5 9 4-15,-14 6 3 16,-15 9 4-16,-17 12 3 16,-15 9 6-16,-22 9-273 15,1 9 0-15,1 0 0 16,7-4 0-16,14-7 0 16,15-9 0-1,14-7 0-15,11-11 0 0,13-6 0 16,5-6 0-1,9-7 0-15,12-10 0 16,14-3 0-16,8-6 0 16,15-2 0-16,5 0 0 15,5 1 0-15,4 2 0 16,-1 3 0-16,-8 3 0 16,-9 6 0-16,-13 5 0 15,-12 5 0-15,-9 10 0 16,-7 9 0-16,1 12 0 15,-1 15 0 1,1 6 0-16,0 9 0 0,0-1 0 16,-4-4 0-1,1-5 0-15,-3-6 0 16,-6-8 0-16,0-10 0 16,-2-6-294-16,11-7-626 15,-22-6-696-15,-3-14 125 16,-3-12 109-16,1-9 95 15</inkml:trace>
  <inkml:trace contextRef="#ctx0" brushRef="#br0" timeOffset="119045.96">29424 13813 4042 0,'0'0'171'0,"4"0"111"16,-1 0 53-16,6-2 68 16,7-2 9-16,8-2 8 15,6 0 10-15,5-4 9 16,2 0 11 0,-6-2-103-16,-4 2-88 15,-5-2-131-15,-6 5-55 16,-9 0-73-16,-3 3 0 15,-2-1 0-15,-2 4-318 16,-5 1-212-16,-3-8-1182 16,-7 7 138-16,-4 1 120 15,-8 1 106-15</inkml:trace>
  <inkml:trace contextRef="#ctx0" brushRef="#br0" timeOffset="119258.61">29351 13881 3784 0,'0'1'288'0,"0"-1"129"16,8 0 10-16,9 0 9 16,10 0 10-1,8 0 10-15,9 0 12 16,2 0 10-16,-7-1 14 16,-6 1-145-16,-6 0-195 15,-7 0-459-15,-6-2-276 16,-10 2-1118-16,-1-4 137 15,-3-4 118-15,-3-3 105 16</inkml:trace>
  <inkml:trace contextRef="#ctx0" brushRef="#br0" timeOffset="127166.68">2073 9975 7818 0,'-3'-7'41'0,"2"-1"0"16,1 0 1-16,-2 1-2 16,8 2 2-16,20-2-1 15,21-5 1-15,26-8-1 16,22-4 2-16,15-4-43 16,-3-4 0-1,-9 2 0-15,-13 2 0 16,-22 6 0-16,-19 3-78 15,-25 8-367-15,-22 4-1355 16,-27 7 153-16,-15 6 130 16,-16 6 115-16</inkml:trace>
  <inkml:trace contextRef="#ctx0" brushRef="#br0" timeOffset="127414.17">2249 10033 8191 0,'-4'9'0'16,"1"-1"0"-16,2 0 0 15,-2 1 0-15,6-2 0 16,16-7 0 0,18 0 0-16,17-5 0 15,19-5 0-15,15-2 0 16,3-6 0-16,-5-3 0 16,-3-1 0-16,-8 3 0 15,-11-2 0-15,-21 7 0 16,-13 3 0-16,-13 3-88 15,-11 2-341-15,-4-1-1372 16,-2 6 152 0,-2-1 131-16,2-1 115 15</inkml:trace>
  <inkml:trace contextRef="#ctx0" brushRef="#br0" timeOffset="128646.32">13603 9895 5951 0,'-2'0'237'15,"0"-1"2"-15,1 1 4 16,-2-2 2-16,6 4 4 16,2-2 2-16,19-2 4 15,21 0 3 1,23-4 5-16,17-1-263 15,14-2 0-15,1-4 0 0,-6 3 0 16,-8-2 0 0,-9 3 0-16,-14-2 0 15,-14 5 0-15,-15-4 0 16,-12 6 0-16,-13 0 0 16,-4 2 0-16,-5 1 0 15,-2 1 0-15,-7 0-263 16,-11 1-261-16,-11-26-1204 15,-15 34 140-15,-6 2 123 16,-9 1 107 0</inkml:trace>
  <inkml:trace contextRef="#ctx0" brushRef="#br0" timeOffset="129243.55">13728 10026 7412 0,'-4'0'86'0,"2"0"-1"15,-1 1 0-15,12-1 1 16,23 6 1-16,27-4-1 16,23 2 1-16,24-4 1 15,11 2 1-15,1-4-89 16,-7 2 0 0,-11 0 0-16,-10 0 0 15,-15 0 0-15,-15 0 0 16,-19 0 0-16,-14 0 0 15,-14 0 0-15,-7 0 0 16,-2 0 0-16,-4 0 0 16,0 0 0-16,0 0 0 15,2 0 0-15,-2 0 0 16,0 0 0-16,0 0 0 16,0 0 0-16,0 0 0 15,0 0 0 1,0 0 0-16,0 0 0 15,0 0 0-15,0 0 0 16,0 0 0-16,0 0 0 16,0 0 0-16,0 0 0 15,0 0 0-15,0 0 0 16,0 0 0-16,0 0 0 16,0 0 0-16,0 0 0 15,0 0 0-15,0 0 0 16,0 0 0-16,0 0 0 15,0 0 0-15,0 0 0 16,0 0 0 0,0 0 0-16,0 0 0 15,0 0 0-15,0 0 0 16,0 0 0-16,0 0-106 16,4-4-724-16,-10-4-859 15,-10-9 136-15,-7-8 116 16,-17-12 104-16</inkml:trace>
  <inkml:trace contextRef="#ctx0" brushRef="#br0" timeOffset="130967.08">12000 11087 4041 0,'10'-9'220'0,"3"0"175"16,-1-2 9-16,-1-1 8 15,-6 5 9-15,-4 3 9 16,-1 2 10-16,-10 1 9 16,-19 8 12-16,-24 8-150 15,-27 9-104-15,-32 11-207 16,-19 10 0-16,-4 1 0 16,7 0 0-1,14-3 0-15,24-8 0 16,26-6 0-16,22-11 0 15,23-6 0-15,11-5 0 16,8-4 0-16,0-3 0 16,7 0 0-16,11-3 0 15,13-4-257-15,18-4-286 16,16-35-1182-16,10 25 140 16,6-2 122-16,4-5 107 15</inkml:trace>
  <inkml:trace contextRef="#ctx0" brushRef="#br0" timeOffset="131274.28">12196 11165 6483 0,'-33'12'182'16,"-26"8"2"-16,-28 9 2 15,-28 10 2-15,-8 8 1 16,-2 0 3-16,10-2 1 15,15-3 2-15,20-5 4 16,21-10-199 0,18-4 0-16,14-9 0 0,12-3 0 15,10-4 0 1,3-5 0-16,2-1 0 16,0-1 0-16,3-4 0 15,4-2 0-15,12-6 0 16,11-1-367-16,17-10-1474 15,9 3 159-15,9-7 135 16,-3-6 119-16</inkml:trace>
  <inkml:trace contextRef="#ctx0" brushRef="#br0" timeOffset="131974.13">14365 11290 5285 0,'-17'0'286'0,"-21"-1"4"15,-26 6 4 1,-22 8 6-16,-13 6 4 15,-11 9 4-15,4 3 6 16,16-1 5-16,20-2 4 16,24-9-155-16,21-6-168 15,14-3 0-15,15-6-317 16,16-3-256-16,19-45-1128 16,17 34 137-16,11-9 118 15,15-4 105 1</inkml:trace>
  <inkml:trace contextRef="#ctx0" brushRef="#br0" timeOffset="132227.67">14317 11387 5688 0,'-27'13'263'16,"-14"6"3"-16,-19 10 4 16,-14 5 4-16,0 2 4 15,2-4 3-15,6 0 5 16,11-5 4-16,13-6 5 15,15-2-295-15,10-9 0 16,10-1 0-16,2-5 0 16,5-3 0-1,4-1 0-15,-3-1 0 16,4-2-258-16,4-1-257 16,-1-25-1216-16,4 17 140 15,-1-4 124-15,0-3 106 16</inkml:trace>
  <inkml:trace contextRef="#ctx0" brushRef="#br0" timeOffset="133442.32">23275 11097 4090 0,'9'-2'196'0,"3"-2"166"16,0 0 34-16,0-2 8 15,-5 2 8-15,-3 2 9 16,-4 0 10-16,-7 2 9 15,-10 5 11-15,-28 9-122 16,-24 9-103 0,-31 12-193-16,-23 12-33 15,-12 5 0-15,-1 3 0 16,10-2 0-16,15-6 0 16,24-7 0-1,20-9 0-15,23-12 0 0,21-3 0 16,13-8 0-16,7-4 0 15,3-3 0-15,9-2 0 16,12-7 0-16,16-1-347 16,38-2-608-16,3-8-637 15,10-4 121-15,7-3 105 16,2-1 95-16</inkml:trace>
  <inkml:trace contextRef="#ctx0" brushRef="#br0" timeOffset="133766.16">23560 11309 5863 0,'-18'5'245'0,"-15"7"3"16,-21 7 5-16,-29 7 1 15,-20 6 4-15,-25 4 5 16,-8 0 2-16,-1-1 3 15,6-4 6-15,18-4-274 16,19-2 0-16,19-6 0 16,22-5 0-1,16-4 0-15,14-3 0 16,13-3 0-16,6-2 0 16,4-2 0-16,6-3 0 15,12-4 0-15,18-6-346 16,48-5-584-16,2-12-669 15,20-9 123-15,14-15 106 16,4-9 94-16</inkml:trace>
  <inkml:trace contextRef="#ctx0" brushRef="#br0" timeOffset="136565.91">2206 12411 5378 0,'-2'0'283'16,"2"0"4"-16,2-1 6 16,13-1 3-1,25-1 5-15,32-4 5 16,31-5 4-1,35-3 6-15,23-1 4 16,12 0-219-16,6 2-101 0,0 0 0 16,-9 3 0-16,-12 3 0 15,-21 1 0-15,-20 0 0 16,-20 5 0 0,-19 1 0-16,-19-1 0 15,-16 1 0-15,-12 1 0 0,-11-1 0 16,-10-1 0-1,-4 1 0-15,-5-1 0 16,1 2 0-16,-2 0 0 16,-5-1-391-16,-8 1-1444 15,-14 0 158-15,-18 0 136 16,-17 0 117-16</inkml:trace>
  <inkml:trace contextRef="#ctx0" brushRef="#br0" timeOffset="136945.7">2451 12544 5412 0,'-12'2'274'0,"1"-2"4"15,3 0 3-15,-1 1 5 16,34-1 3-16,27-1 5 15,30-1 4-15,38-3 5 16,33-1 5-16,14-5-140 16,3 0-168-1,-3-3 0-15,-14 2 0 0,-17-1 0 16,-16 3 0 0,-21-1 0-16,-19 5 0 15,-17-2 0-15,-18 1 0 16,-9 2 0-1,-8-1 0-15,-5 1 0 0,-8 1 0 16,-4-1 0-16,-4 3 0 16,-3 0-379-16,-4-21-1459 15,0 20 158-15,0-7 137 16,0 0 117-16</inkml:trace>
  <inkml:trace contextRef="#ctx0" brushRef="#br0" timeOffset="168649.97">5351 13618 3744 0,'2'-1'163'16,"-2"-5"98"-16,1 0 163 15,-1 0 7-15,2 0 11 16,-2 2 11-16,1 1 10 16,-1 3 11-16,0-1 12 15,0 1-130-15,0 1-52 16,0 3-114-1,3 7-190-15,1 2 0 16,5 6 0-16,4 2 0 0,10 0 0 16,7-2 0-1,12-4 0-15,9-3 0 16,4-3 0-16,6-5 0 16,1-3 0-16,-2-2 0 15,2-5 0-15,1-2 0 16,0 0 0-16,-4-5 0 15,0-1 0-15,-4 0 0 16,-7 1 0-16,-5 0 0 16,-4 5 0-16,-3 5 0 15,0 2 0 1,0 3 0-16,1 10 0 16,-1 3 0-16,-3 6 0 15,-4 10 0-15,-3 4 0 16,-6 2 0-16,-7 2 0 15,-3-1 0-15,-6-3 0 16,-2-3 0-16,-2-5 0 16,0-5 0-1,0-7 0-15,0-5 0 0,0-5 0 16,0-2 0-16,0-2 0 16,1-1 0-1,2-1 0-15,6-6 0 16,8-1 0-16,8-7 0 15,14-3 0-15,7-3 0 16,12 0 0-16,2 0 0 16,5 5 0-16,0 2 0 15,-2 5 0-15,-4 5 0 16,-5 2 0-16,-2 8 0 16,-2 5 0-16,-3 3 0 15,0 4 0 1,-1 4 0-16,-4-2 0 15,-2-5 0-15,-1-6 0 16,-6-5 0-16,-3-3 0 16,-2-5 0-16,-6-10 0 15,-5-5 0-15,-2-5 0 16,-7-6 0-16,-5 0 0 16,-2 3 0-16,-1 6 0 15,-6 3-179-15,14 6-725 16,-17 6-745-16,-4-2 128 15,7-2 114 1,11-6 98-16</inkml:trace>
  <inkml:trace contextRef="#ctx0" brushRef="#br0" timeOffset="204737.76">18465 3717 369 0,'-3'3'0'16,"3"1"0"-16,-1 0-2 15,-2 2 14-15,0-2 16 16,-2-2 7-16,-2 1 4 16,-3 0 5-16,-3-2 2 15,-2 0-1 1,0 2-1-16,-1 1-21 16,0 0-49-16,-4-4-107 15,-2 11 1 1,-4 1 1-16,-1-1 1 0</inkml:trace>
  <inkml:trace contextRef="#ctx0" brushRef="#br0" timeOffset="205185.8">18082 3873 393 0,'-6'1'97'0,"0"3"45"16,-2-1 49-16,4 1 38 16,1 0 28-16,3-4 29 15,-2 4 26-15,1-4 29 16,-2 0 33-1,0 2-27-15,-3-2-27 16,3-2-22-16,-1 2-33 16,1 0-19-16,9 0-23 15,26-4-12-15,38-4 10 16,53-8 38-16,62-14 49 16,68-5 43-1,43-6 5-15,27-3-18 0,17 5-14 16,-2 5-18-1,-15 4 0-15,-20 6-10 0,-27 2-36 16,-31 2-69 0,-38 1-90-16,-35 1-67 15,-39 1-26-15,-39 3-8 16,-35-1 0-16,-26 4 0 16,-19 2 0-16,-11 2 0 15,-6 0 0-15,-9 2 0 16,-14 2-122-16,-15 2-136 15,-18 4-60-15,-18 6-92 16,-12 7-164-16,69 6-267 16,-86 6-437-16,-8 1 79 15,-7 1 73-15,-12-5 64 16</inkml:trace>
  <inkml:trace contextRef="#ctx0" brushRef="#br0" timeOffset="205573.31">18101 4131 2732 0,'-55'4'65'0,"-10"3"21"16,-4 1 38-16,0 1 67 15,41 1 30-15,25-9 11 16,37-5 29-1,43-7 47-15,53-7 133 0,60-9 38 16,57-10-2 0,48-2-13-16,29-3-34 15,14 5-68-15,-2 1-31 16,-14 5-2-16,-31 0-28 16,-38 5-48-16,-47 0-149 15,-49 0-104-15,-46 6 0 16,-44 3 0-16,-29 3 0 15,-23 1 0-15,-10 5 0 16,-5 2 0 0,0 1-280-16,0 4-109 0,-3 2-292 15,-9 8-899 1,-2-1 120-16,-5-3 104 16</inkml:trace>
  <inkml:trace contextRef="#ctx0" brushRef="#br0" timeOffset="-204999.52">7342 14600 3936 0,'5'-32'115'16,"-4"-10"42"-16,1-13 22 15,-8-13 64-15,-5 6 104 16,-11 11 29 0,-3 6 7-16,-15 17 37 15,-5 16 22-15,-13 25-81 16,-7 28-36-16,0 28-45 16,-4 26-21-16,-3 32-70 15,-3 18-117-15,-7 10-26 16,-12 7 0-16,-8-2-31 15,-6-3-15-15,0-13 0 16,4-14 0 0,10-16 0-16,19-22 0 15,22-26 0-15,21-24 0 16,22-24 0-16,17-19 0 16,25-21 0-16,20-13 0 15,18-1 0-15,20 10 0 16,11 26 0-16,-4 44 0 15,-13 56 0-15,-28 60 0 16,-23 53 0-16,-21 41 0 16,-4 11 0-1,16-17 0-15,39-30 0 16,41-34 0-16,39-43 0 16,33-25 0-16,18-23-311 15,154-17-517-15,-145-16-808 16,-9-25 128-16,-12-31 111 15</inkml:trace>
  <inkml:trace contextRef="#ctx0" brushRef="#br0" timeOffset="-201526.82">12318 7355 1674 0,'-6'-6'20'16,"-4"-4"7"-16,-3-2 12 15,-6-1 5-15,-3 4 7 16,-4 0 13 0,0 2 10-16,1 0 27 15,4-2 29-15,4-6 15 16,5 2 6-16,2-3 7 15,4 4 14-15,3-3 20 16,-1 0 26-16,4 5 14 16,-3-2 22-16,2-2 21 15,-1 0 49-15,1 2 142 16,-1 1-3-16,-1 2-5 16,1 3-16-16,2 0-22 15,0 6-25 1,0-3-25-16,0 8-31 15,2 6-47-15,6 14-95 16,1 8-193-16,5 9-4 16,9 8 0-16,8-3 0 15,10-5 0-15,11-9 0 16,15-11 0-16,16-11 0 16,10-9 0-16,9-13 0 15,4-14 0-15,-3-10 0 16,-6-8 0-16,-9-9 0 15,-11-2 0 1,-12 6 0-16,-9 3 0 16,-12 8 0-16,-14 6 0 15,-8 10 0-15,-11 5 0 16,-4 5 0-16,2 8-268 16,155 4-1601-16,-135 3 164 15,3-3 139-15</inkml:trace>
  <inkml:trace contextRef="#ctx0" brushRef="#br0" timeOffset="-199751.6">16758 7374 4523 0,'0'0'70'0,"0"0"47"16,0-3 65-16,0-1 75 16,0 2 43-16,1-2 32 15,-1-2 33-15,2 2 7 16,-1 0 7-16,1 2-45 15,-1 0-20 1,-1 0-55-16,0 0-70 16,0 2-82-16,6 0-46 15,1 6-31-15,3 6-30 16,6 8 0-16,2 10 0 16,-1 5 0-16,3 1 0 15,3-4 0-15,7-7 0 16,18-11 0-16,17-8 0 15,24-12 0-15,20-12 0 16,14-14 0-16,-1-10 0 16,-6-9 0-1,-15-4 0-15,-22 0 0 16,-19 6 0-16,-18 8 0 16,-17 12 0-16,-13 11-437 15,52 8-1385-15,-60 6 155 16,-8 4 134-16,-9 1 116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49:38.6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11272 14792 1403 0,'0'1'100'16,"0"1"44"-16,0 1 24 15,0-2 43-15,0 2 11 16,0-3 18-16,0 0 41 15,0 0 11-15,0 0 8 16,0 0-58-16,0 0-39 16,0 0-42-16,0 0-20 15,0 0-20-15,0 0 5 16,0 0-10 0,0 0-27-16,0 0-2 15,0 0 1-15,0 0-1 16,0 0-3-16,0 0-3 15,0 0-4-15,0 0-26 16,0 0-10-16,0 0-9 16,0 0-11-16,0 0-5 15,0 0-5-15,0 0-5 16,0 0-2-16,0 0 3 16,0 0 3-1,0 0 4-15,0 0-2 16,0 0 3-16,0 0 1 15,0 0-2-15,0 0 3 16,0 0-1-16,0 0-1 16,0 0-3-16,0 0-4 15,0 0 5-15,0 0 16 16,0 0 4-16,0 0 13 16,0 0 15-16,0 0 15 15,0 0 17-15,0 0 7 16,0 0 12-16,0 0 12 15,0 0 23-15,0-3 20 16,0 3 13 0,0-1 0-16,-1 1-2 15,1 0 3-15,0-2 0 16,0 2-2-16,0 0-9 16,0-1-14-16,0 1-32 15,0 0-39-15,0-2-21 16,0 1-13-1,0 0-14-15,-2 0-20 0,2-3-12 16,0 4-5-16,-3-3 0 16,2 1 0-16,-4 0 0 15,0 0 0 1,-2 1 0-16,-5-2 0 16,-7 2 0-16,-8-1 0 15,-9 2 0-15,-11 0 0 16,-10 0 0-16,-10 0 0 15,-11 0 0-15,-7 2 0 16,-7 1-40-16,-5-1-5 16,-3 2-1-16,1 2-9 15,-5 2-8-15,1 2-21 16,2 2-7-16,0 1-10 16,4 2-41-16,6 2-36 15,4 0 16 1,5 2-18-16,0 0-20 15,2 1 9-15,-3 6 5 16,-1-3 22-16,-1 3 8 16,-2-3 7-16,0 2 40 15,2 0 33-15,2-1 24 16,3 2 19-16,2 0 20 16,2 2 6-16,-1 2 2 15,-1 3-4-15,-1 1 4 16,2 2-6-1,2 3-1-15,6-1 4 16,5 0-1-16,5 4 5 16,4-3 2-16,2 7 2 15,1 2 8-15,0 3 13 16,3 3 10-16,2 1 8 16,10-2 14-16,8-3-1 15,9-3 8-15,10-2 26 16,8-1 26-16,9-3 64 15,11 0 42-15,9-1 12 16,11-3-9-16,12-4 1 16,7-2-8-1,5-6-1-15,3-7-7 16,1 0-28-16,-1-10-31 16,-3-6-71-16,-8 0-51 15,-7-2-271-15,-11-2-157 16,-2 2-402-16,-17 0-748 15,-8-6 116-15,-11-3 101 16</inkml:trace>
  <inkml:trace contextRef="#ctx0" brushRef="#br0" timeOffset="286.13">7889 16385 5619 0,'15'-5'182'0,"14"-2"71"16,13-1 5-16,15-3 2 15,9 7 3 1,-1-1 4-16,-3 3-31 15,-4 0-239-15,-6 2-145 16,-4-3-428-16,-11-3-944 16,-8-7 112-16,-10-3 97 15,-12-7 86-15</inkml:trace>
  <inkml:trace contextRef="#ctx0" brushRef="#br0" timeOffset="458.86">8459 15998 4942 0,'-4'2'196'16,"-9"13"116"-16,-10 8 6 16,-9 16 4-1,-11 14 6-15,-5 18-269 16,2 5-210-16,4-3-1295 16,7-1 101-16,10-15 90 15,4-20 79-15</inkml:trace>
  <inkml:trace contextRef="#ctx0" brushRef="#br0" timeOffset="7291.87">29408 13976 1837 0,'-9'1'60'15,"-7"1"31"-15,-5 1 23 16,-10-2 22-16,0 2 24 15,-3-2 21-15,4-1 24 16,3 0 22 0,11 0 24-16,7 0-10 0,6 0-24 15,3 0-29-15,10 0-22 16,13 0-22 0,13 0-25-16,15 0-17 15,17 0-24-15,3-1-23 16,-4 0-27-16,-3-2-21 15,-8-2-7-15,-7 1-3 16,-11-1-2-16,-8 1 0 16,-11 2 0-1,-8 0-8-15,-8 2-3 16,-6-2 2-16,-12 1 8 16,-14 1 4-16,-13 0 2 15,-13 0 2-15,-5 0 1 16,3 0 3-16,15 0 1 15,13 0 4-15,16 0 5 16,9 0 3-16,13 0-6 16,11 0-1-16,17 0-6 15,8 0-4-15,10 0-3 16,3-1-2 0,-12 1 3-16,-13-2 23 0,-11 1 34 15,-13-2 4-15,-18 0 3 16,-21-5 5-16,-17 0 8 15,-19 0 2 1,-8 0-61-16,1 4-170 16,9-34-942-16,12 32 59 15,22 1 54-15,11-2 50 16</inkml:trace>
  <inkml:trace contextRef="#ctx0" brushRef="#br0" timeOffset="-193923.88">13798 15905 7280 0,'-9'-5'99'16,"3"-1"0"-16,6-2 1 15,22-3 1-15,50 3 0 16,44-2 1 0,57 4 0-16,45-1 0 15,29-2 3-15,14 3-105 16,1 2 0-16,-10-5 0 16,-11 6 0-16,-22 3 0 15,-26-1 0-15,-34 0 0 16,-44 2 0-16,-38-1 0 15,-34 0 0-15,-27-1 0 16,-19 1 0-16,-21 0 0 16,-16-5 0-1,-22 4-322-15,-11 0-284 16,-19 1-1084-16,-8 0 135 16,-8 4 117-16,-5 1 104 15</inkml:trace>
  <inkml:trace contextRef="#ctx0" brushRef="#br0" timeOffset="-193624.76">14130 16093 5572 0,'-69'5'268'0,"1"-1"4"0,-2-1 4 16,8 1 3-16,68-1 6 15,55-6 3 1,51-1 3-16,48-1 7 15,47-3 3-15,32-3-240 16,16 2-61-16,-4-1 0 16,-11 5 0-16,-21 0 0 15,-35 3 0-15,-37-1 0 16,-42 0 0-16,-38 2 0 16,-29-4 0-16,-21 1 0 15,-10-3-255-15,22-2-723 16,-23-4-633-16,6-2 125 15,16-4 107 1</inkml:trace>
  <inkml:trace contextRef="#ctx0" brushRef="#br0" timeOffset="-190045.34">22856 18089 5434 0,'-7'0'271'0,"0"-2"5"16,-3-1 3-16,3 2 4 15,10 2 5 1,22-1 5-16,33-1 3 15,33 2 4-15,35-1 6 16,31 3-141-16,16 0-165 16,1 1 0-16,-4 4 0 15,-9-3 0-15,-14 1 0 16,-19 0 0-16,-12-4 0 16,-21-1 0-16,-18 1 0 15,-19-2 0-15,-18 0 0 16,-20 0 0-16,-9 0 0 15,-8 0 0-15,-3 0 0 16,-6 0 0 0,-11 0 0-16,-14 0 0 15,-11 0-317-15,-20 0-277 16,-16-15-1101-16,-7 15 136 16,-9-2 118-16,-13 2 103 15</inkml:trace>
  <inkml:trace contextRef="#ctx0" brushRef="#br0" timeOffset="-189755.9">22984 18206 4776 0,'-37'1'249'0,"1"-1"81"0,3 1 7 16,1-1 5-16,41 1 7 16,33 1 6-1,37 0 7-15,37 4 6 16,35 2 8-16,26 0-121 15,6 2-163-15,-10-2-92 16,-12 2 0-16,-23-5 0 16,-21-1 0-16,-20-2 0 15,-25-2 0-15,-17 0 0 16,-16-2 0-16,-13 1 0 16,-13-2 0-16,-2-2-142 15,-5-3-457 1,6-8-1142-16,5-6 143 15,13-5 123-15</inkml:trace>
  <inkml:trace contextRef="#ctx0" brushRef="#br0" timeOffset="-185504.97">30396 18220 3154 0,'-8'0'181'16,"0"0"62"-16,2 0 73 16,-3-1 104-16,11 1 68 15,-2 0 12-15,0 0 15 16,4 0 12-16,18-2 16 15,14 2-112-15,26 0-88 16,29 2-72 0,26 1-83-16,16 2-117 15,8 3-71-15,-2-1 0 16,-10-2 0-16,-16-3 0 16,-16 0 0-16,-19-4 0 15,-19 0 0-15,-21 0 0 16,-15 1 0-16,-14-2 0 15,-11 0 0-15,-15-2 0 16,-15 1 0-16,-19-2 0 16,-20 0 0-16,-17 2 0 15,-9 3 0-15,-9 0 0 16,-3 1 0-16,-1 2 0 16,0 0 0-1,10 0 0-15,20 3 0 16,19-1 0-16,25-1 0 15,17-2 0-15,13 0 0 16,26-1 0-16,26 2 0 16,24-1 0-16,27 0 0 15,22 3 0-15,4 1 0 16,-6 0 0-16,-14 1 0 16,-18 0 0-1,-26 0 0-15,-20-2 0 16,-23-1 0-16,-22-1 0 15,-28-2 0-15,-26 0 0 16,-25-1 0-16,-19-4 0 16,-11-1 0-16,8-1 0 15,16-1 0-15,27 1 0 16,26 3 0-16,23 1 0 16,22 3-270-16,25-1-126 15,17 2-137-15,48-1-1086 16,-15 0 125-16,6 0 110 15,-3-2 95-15</inkml:trace>
  <inkml:trace contextRef="#ctx0" brushRef="#br0" timeOffset="-182832.97">27883 18208 2396 0,'-7'3'138'15,"-4"1"47"-15,0 0 28 16,1 0 32-16,2 0 35 16,6-4 32-16,-1 2 33 15,-1-2 56-15,4 0 68 16,0 0-32-16,-3 0 2 15,6 0-44-15,10 0-24 16,15 0-27-16,13 0-35 16,14 0-29-16,8 0-28 15,-5 0-57-15,-12 0-70 16,-16 0-65-16,-14 0-60 16,-13 0 0-1,-16 0 0-15,-17 0 0 16,-7 0 0-16,-7 0 0 15,1 0 0-15,7 0-271 16,29 2-294-16,27 0-1150 16,29-1 138-16,35-2 121 15,22-6 106-15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41:42.5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20816 1410 4839 0,'0'-3'71'16,"0"0"22"-16,1 1 14 16,2 0 14-16,5 0 19 15,4 8 25-15,4 5 6 16,6 8 37-16,2 8 23 16,-2 5-22-1,1 1-8-15,2 1 9 16,2-5 19-16,3-4-12 15,7-6-18-15,6-9-23 16,10-6-6-16,8-11-36 16,7-8-23-16,3-9-23 15,-2-9-22-15,-3-11-31 16,-3-5-35-16,-3-3 0 16,-2-4 0-16,-3 5 0 15,-9 6 0-15,-7 7 0 16,-10 9 0-1,-9 8 0-15,-8 8 0 16,-5 5 0-16,-6 5-110 16,-1 2-239-16,-1 5-251 15,-11-28-1056-15,-7 31 130 16,-9 0 114-16,-11 3 100 16</inkml:trace>
  <inkml:trace contextRef="#ctx0" brushRef="#br0" timeOffset="531.67">21230 1297 4066 0,'0'0'74'0,"-1"0"33"16,1-2 59-16,-1 9 92 16,2 7 55-16,2 7 60 15,5 11 36-15,4 7 8 16,7 1 9-16,5-3-65 15,9-3-5 1,5-5-32-16,5-6-65 16,8-7-103-16,8-6-63 15,3-6-60-15,6-7-33 16,4-8 0-16,3-7 0 16,-1-5 0-16,2-10 0 15,-2-5 0-15,0-2 0 16,-4-3 0-16,-7 2 0 15,-11 4 0-15,-9 7 0 16,-13 4 0-16,-11 9 0 16,-7 5 0-16,-9 4 0 15,-2 6-276 1,-2 4-157-16,-2 3-1316 16,-17 8 144-16,-12 3 124 15,-13-2 110-15</inkml:trace>
  <inkml:trace contextRef="#ctx0" brushRef="#br0" timeOffset="18367.55">16820 15891 5319 0,'-1'-1'208'0,"-1"0"74"16,5-7 5-16,13-1 3 16,20-4 5-1,20-8 4-15,17-5 6 16,12-2 3-16,-4 1 6 15,-8-1-113-15,-15 4-118 16,-15 7-83-16,-11 5-239 16,-9 6-194-16,45 2-1326 15,-56 4 146-15,-14 0 125 16,-6 6 111-16</inkml:trace>
  <inkml:trace contextRef="#ctx0" brushRef="#br0" timeOffset="18595.32">16983 15990 5154 0,'0'5'290'15,"4"-3"4"-15,11-1 4 16,17-4 5-16,18-6 5 16,20-7 4-16,12-6 5 15,0 0 6-15,-7-4 5 16,-13 5-64-16,-17 3-287 15,-14 5-270-15,-14 6-317 16,-11 1-1082-16,-8 5 136 16,-10-1 117-1</inkml:trace>
  <inkml:trace contextRef="#ctx0" brushRef="#br0" timeOffset="37959.08">17249 14066 3043 0,'1'0'104'0,"1"0"47"15,-2-1 36-15,3-1 16 16,-3 2 15-16,0-1 25 16,1-2 24-16,-1 2 30 15,0 0 38-15,2-1-32 16,-2 2-46 0,1 0-52-16,1 0-27 15,3-1 5-15,1 2 15 16,3 3 4-16,2 6-16 15,4 1-7-15,-2 4-18 16,0 2-13-16,-2 1-5 16,2-3 8-16,-3 0 1 15,2-2-22-15,2-3-28 16,-1-1-28-16,3-6-8 16,0 0-21-1,4-3-17-15,3-5-3 16,2-5-8-16,4-4-9 15,1-5-6-15,2-8-2 16,1-2 0-16,0-4 0 16,0-4 0-16,-2 2 0 15,-2-1 0-15,-5 5 0 16,-1 3 0-16,-5 5 0 16,-8 6 0-16,-4 6 0 15,-3-1 0-15,-2 9-35 16,-1 1-247-16,-1 1-175 15,-5 2-1274 1,-7 7 140-16,-6-3 124 16,-7 2 106-16</inkml:trace>
  <inkml:trace contextRef="#ctx0" brushRef="#br0" timeOffset="38555.05">17425 13950 3501 0,'0'-2'170'0,"0"-2"29"15,0-1 23-15,0 3 85 16,4 2 91-16,2 6 63 16,7 4 15-16,2 6 13 15,5 4 12-15,0 3-146 16,2 1-39-1,-2-2-30-15,-1-3-20 16,-2-1-96-16,-1-5-101 16,3 0-64-16,-1-5-5 15,4-1 0-15,4-6 0 16,6 1 0-16,4-6 0 16,4-5 0-16,1-5 0 15,1-3 0-15,-2-9 0 16,1-4 0-16,-4-4 0 15,1-3 0 1,-2 0 0-16,-6 4 0 16,-4 2 0-16,-6 7 0 15,-4 4 0-15,-6 5 0 16,-4 5 0-16,-3 4 0 16,-3 3 0-16,0 2-282 15,-1 5-216-15,-5-14-1232 16,-10 21 141-16,-4 0 123 15,-14 6 106-15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42:04.4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3197 3008 4115 0,'0'0'43'0,"0"2"42"15,0 0 41-15,0-2 54 16,0 2 110-1,0-2 96-15,0 0 9 16,0-2 8-16,0 2 7 16,0-2-2-16,0-4-30 15,6-1-43-15,7-5-41 16,10 4-61-16,11 1-123 16,17-1-110-16,9 8 0 15,10-2 0-15,12 4 0 16,6 2 0-16,4 3 0 15,2-2 0-15,-3 2 0 16,-7-3 0 0,-4-2 0-16,-9-2 0 15,-5-3 0-15,-1-3 0 16,-6-1 0-16,-2-2 0 16,-1-4 0-16,-1 3 0 15,-1 2 0-15,0 0 0 16,7-2 0-16,2 2 0 15,2-1 0-15,-2 0 0 16,-3 0 0-16,-8 2 0 16,-6 1 0-16,-8-1 0 15,-10 1 0 1,-10 2 0-16,-2 0 0 16,-8 2 0-16,4-1-278 15,8 3-410-15,8 0-992 16,5-5 133-16,3-4 116 15,4-3 103-15</inkml:trace>
  <inkml:trace contextRef="#ctx0" brushRef="#br0" timeOffset="964.31">6683 3068 4635 0,'-5'-6'73'16,"4"-3"25"-16,1-5 49 16,7-4 88-16,22-1 72 15,16-1 39-15,21 3 6 16,23 5 9-16,16 7 5 15,6 5-39-15,5 7-33 16,4 3-23-16,-1 2-53 16,1 0-100-1,-2-1-78-15,-3-1-37 16,-7-6-3-16,-10-2 0 16,-10-1 0-16,-11-1 0 15,-8-1 0-15,-10 1 0 16,-8-2 0-16,-2 2 0 15,-3-2 0-15,-1 0 0 16,1 2 0-16,0 0 0 16,-2-4 0-16,-6 4 0 15,-3-1-313-15,-4 2-347 16,-10-23-1019 0,-3 19 134-16,-4-1 115 15,3-3 103-15</inkml:trace>
  <inkml:trace contextRef="#ctx0" brushRef="#br0" timeOffset="4660.17">22410 1351 3429 0,'0'0'196'16,"0"-2"40"-16,0 2 73 15,0-1 63-15,0 2 47 16,0-1 41-16,0-1 25 16,0 1 16-16,0 0 15 15,0 0-155-15,0 0-65 16,0 0-43-16,0 0-83 15,0 0-66-15,0 0-47 16,0 0-35-16,0 0-17 16,0 0-5-16,0 0 0 15,0 0 0 1,0 0 0-16,0 0 0 16,0 0 0-16,0 0 0 15,0 0 0-15,0 0 0 16,0 0 0-16,0 0 0 15,0 0 0-15,0 0 0 16,0 0 0-16,0 0 0 16,0 0 0-16,0 0 0 15,0 0 0-15,0 0 0 16,0 0 0-16,0 0 0 16,0 0 0-16,0 0 0 15,0 0 0 1,0 0 0-16,0 0 0 15,0 0 0-15,0 0 0 16,0 0 0-16,0 0 0 16,0 0 0-16,0 0 0 15,0 0 0-15,0 0 0 16,0 0 0-16,0 0 0 16,0 0 0-16,0 0 0 15,0 0 0-15,0 0 0 16,0 0 0-16,0 1 0 15,1 5-479-15,-1-38-1332 16,0 30 153-16,-1-6 134 16,-3-11 114-1</inkml:trace>
  <inkml:trace contextRef="#ctx0" brushRef="#br0" timeOffset="5428.25">22162 1396 8111 0,'1'-5'9'16,"0"-1"-1"-16,1 2 1 15,-1 0 0-15,-2 10-1 16,1 11 1-16,1 17 0 16,-4 13 0-1,-5 20 1-15,-2 5-10 16,0 2 0-16,-3-2 0 16,4-9 0-16,5-12 0 15,1-8 0-15,1-15 0 16,2-8 0-16,-1-9 0 15,-2-5 0-15,-2-6 0 16,3-7 0-16,-1-7-420 16,3-10-1407-16,-3-3 156 15,-3-8 134-15,-2 2 118 16</inkml:trace>
  <inkml:trace contextRef="#ctx0" brushRef="#br0" timeOffset="5883.92">21648 1560 3977 0,'-8'-11'397'0,"-3"0"10"15,-1-4 10-15,2-2 8 16,2 8 11-16,6-1 8 16,11-2 12-16,15 2 9 15,27-3 13-15,27-2-192 16,21 1-283-16,16 2-3 15,3 4 0-15,-7 3 0 16,-11 3 0 0,-12 2 0-16,-17 0 0 15,-15 0 0-15,-15 2 0 16,-17-2 0-16,-11 0 0 16,-9 0 0-16,-4 0 0 15,-4 2 0-15,-6 4-268 16,-6-1-318-16,-9-3-1125 15,-6 8 139-15,-3-2 120 16,-2 3 104-16</inkml:trace>
  <inkml:trace contextRef="#ctx0" brushRef="#br0" timeOffset="6300.36">21549 2172 5906 0,'-14'0'241'16,"4"0"3"-16,-2 0 4 15,2 0 2-15,29 1 3 16,24-1 4-16,25 0 4 16,27-2 2-16,24 0 5 15,9-1-268 1,-2 2 0-16,-6 0 0 16,-10 1 0-16,-15 0 0 15,-10 0 0-15,-14 0 0 16,-16 0 0-16,-15 0 0 15,-14 0 0-15,-11-2 0 16,-11 0-273-16,-3-3-391 16,-9-5-1025-16,-8-8 136 15,-3-4 116-15,-4-2 104 16</inkml:trace>
  <inkml:trace contextRef="#ctx0" brushRef="#br0" timeOffset="7009.34">22155 1565 3232 0,'0'-4'178'0,"0"-1"67"16,-2-2 134 0,2 0 95-16,0 2 12 15,0-1 11-15,-1 1 15 16,2 2 13-16,-1 1 14 16,0 1-125-16,0 1-75 15,0 3-74-15,0 9-159 16,0 10-106-16,0 13 0 15,-1 13 0-15,-5 8 0 16,-3 6 0-16,-1-1 0 16,1-5 0-16,4-6 0 15,3-8 0 1,2-6 0-16,0-12 0 16,2-9 0-16,-2-5 0 15,-2-5 0-15,1-1 0 16,-2-3 0-16,-2 2-335 15,44-3-1516-15,-50-4 161 16,-6-8 137-16</inkml:trace>
  <inkml:trace contextRef="#ctx0" brushRef="#br0" timeOffset="7575.78">21743 1556 4102 0,'0'-3'225'15,"0"-4"71"-15,3-2 29 16,10-5 6-16,16-1 15 16,20-1 27-16,14-1 31 15,17 3 28 1,4 1 14-16,-1 2-160 16,-5 4-94-16,-6 2-81 15,-11 3-27-15,-11 0 1 16,-9 0-13-16,-14 0-21 15,-9 2-25-15,-7-2-22 16,-6 0-4-16,-4 2 0 16,-1-1-61-16,0 1-274 15,0 5-247 1,-3-14-1095-16,-3 14 133 0,-6 3 115 16,-6 1 103-16</inkml:trace>
  <inkml:trace contextRef="#ctx0" brushRef="#br0" timeOffset="8124.15">21513 2138 3739 0,'-8'3'138'0,"0"1"44"16,1-3 33-16,0 2 81 15,4-3 101-15,6 3 43 16,7-3 8 0,19 0 11-16,16 1 12 15,18 1-99-15,17-2-48 16,5 0-47-16,-3 0-33 15,1 0-93-15,-7 0-113 16,-5 0-38-16,-6 0 0 16,-13 0 0-16,-12 0 0 15,-11 1 0-15,-11 2 0 16,-7-1 0-16,-4 2-71 16,-4-1-220-16,0 1-104 15,-1 3-183-15,-1-8-1005 16,1 2 120-1,-1-1 104-15,0 0 93 16</inkml:trace>
  <inkml:trace contextRef="#ctx0" brushRef="#br0" timeOffset="8980.32">23495 1868 7426 0,'0'-1'84'16,"0"1"-1"-16,8 0 2 15,18 0-1-15,18 0 1 16,16 0 0-16,18 1-195 16,6 2-278-16,-2-3-1348 15,-4 1 141-15,-7-1 124 16,-7-4 108-16</inkml:trace>
  <inkml:trace contextRef="#ctx0" brushRef="#br0" timeOffset="9835.5">24965 1648 5116 0,'0'-9'306'16,"0"-5"5"-16,-5-1 5 16,-6-1 5-16,-4 5 5 15,-10 4 7-15,-6 5 5 16,-2-1 6-16,-1 7 5 15,7 5-218-15,6 6-131 16,6 5 0 0,10 7 0-16,7 5 0 15,14 3 0-15,10 5 0 16,6 0 0-16,4 1 0 16,-4 0 0-16,-6-5 0 15,-13-3 0-15,-7-6 0 16,-11-4 0-16,-8-9 0 15,-8-5 0-15,-4-3 0 16,2-6 0-16,4 0 0 16,10-8 0-1,11 0 0-15,18-5 0 0,13-7 0 16,15-5-12 0,6 0-47-16,5-4-5 15,-9 2 17-15,-10 0 47 16,-14 3 0-16,-12 4 0 15,-10 4 0-15,-6 5 0 16,-7 6 0-16,-5 2 12 16,1 8 47-16,-5 6 4 15,3 8-15-15,10 4-48 16,3 6 0-16,8 2 0 16,8-1 0-1,9-4 0-15,8-3 0 0,9-8-68 16,3-8-76-1,2-4-1-15,2-12 0 16,-9-7 14-16,-2-15 108 16,-5-12 23-16,-5-15 0 15,-2-11 0-15,-8-2 0 16,-2 4 64-16,-6 9 79 16,-4 16 1-16,-4 18 3 15,-1 15-13-15,-4 14-110 16,-2 19-24-16,-2 15 0 15,-4 13 0-15,0 12 0 16,6 3 0 0,6-1 0-16,-1-3 0 15,5-7 0-15,10-9 0 16,0-7-474-16,12-23-1339 16,4-7 154-16,0-8 133 15,-8-14 116-15</inkml:trace>
  <inkml:trace contextRef="#ctx0" brushRef="#br0" timeOffset="9996.26">25462 1730 8191 0,'8'-7'0'16,"15"1"0"-16,15 1-122 15,17 1-346-15,10-8-1313 16,11 12 149-16,4-2 128 15,-8 0 112-15</inkml:trace>
  <inkml:trace contextRef="#ctx0" brushRef="#br0" timeOffset="10571.92">26679 1748 8191 0,'-13'0'0'0,"-8"5"0"0,-6 9 0 16,-5 8 0-1,-1 9 0-15,4 10 0 16,11 0 0-16,6 1 0 16,8-4 0-16,8-5 0 15,10-6 0-15,12-10 0 16,9-10 0-16,10-8 0 16,2-9 0-16,-2-12 0 15,-7-7 0-15,-14-4 0 16,-11-6 0-16,-11 2 0 15,-10 3 0-15,-9 4 0 16,-6 3 0-16,0 2 0 16,-1 2-371-1,24 1-531-15,-5-4-698 16,15-4 123-16,19-6 106 16,9-5 94-16</inkml:trace>
  <inkml:trace contextRef="#ctx0" brushRef="#br0" timeOffset="10791.77">27120 1328 8075 0,'0'-2'12'15,"0"4"1"-15,0 13 0 16,0 15 0-16,0 16-1 16,-1 18 2-16,-6 13-2 15,1 3 1-15,-5 3 1 16,-8-5-14-1,-10 0 0-15,-4-5-385 16,12-6-538-16,-19-16-668 16,6-15 122-16,9-18 104 15,6-15 95-15</inkml:trace>
  <inkml:trace contextRef="#ctx0" brushRef="#br0" timeOffset="10911.84">26946 1925 4995 0,'27'-18'99'0,"15"-2"-24"15,13-3-100-15,33-3-439 16,-17 5-571-16,4 4 54 16,0-2 49-16,3 0 45 15</inkml:trace>
  <inkml:trace contextRef="#ctx0" brushRef="#br0" timeOffset="11188.15">28029 1623 7369 0,'0'-7'90'0,"0"0"0"15,0 4 0-15,0 10 1 16,-3 17 1-16,-5 14-2 16,-6 13 3-1,0 8-1-15,-4 4 2 16,8-4-94-16,6 1 0 15,7-4 0-15,7-9 0 16,12-5 0-16,11-12 0 16,12-13 0-16,10-10-426 15,57-12-1400-15,-50-11 157 16,-5-15 134-16,-1-8 116 16</inkml:trace>
  <inkml:trace contextRef="#ctx0" brushRef="#br0" timeOffset="11664.26">28527 1806 6494 0,'0'-9'181'16,"0"1"3"-16,0 4 0 15,0 4 3-15,0 15 1 16,-2 11 3-16,-3 10 1 16,-1 8 2-16,-3 5 2 15,-2-2-196-15,2-3 0 16,-2-2 0-16,2-11 0 15,2-7 0-15,-1-10 0 16,-2-7 0-16,5-14 0 16,3-13 0-16,2-16 0 15,14-14 0-15,15-19 0 16,16-6 0-16,16 1 0 16,8 3 0-1,2 16 0-15,-9 17 0 16,-11 15 0-16,-15 14 0 15,-12 9 0-15,-14 9 0 16,-11 8 0-16,-18 7 0 16,-13 2 0-16,-13 10 0 15,-6 0 0-15,-3-1 0 16,4 2 0-16,12-6 0 16,11 0 0-16,18-6 0 15,7-2 0-15,21-3 0 16,7-3 0-16,12-4 0 15,2 0-264-15,11-6-277 16,-7-25-1182 0,0 14 139-16,-4-7 122 15,-5-6 107-15</inkml:trace>
  <inkml:trace contextRef="#ctx0" brushRef="#br0" timeOffset="11900.04">29207 1642 6176 0,'-4'-3'214'0,"-6"1"2"16,-6 9 3-16,-5 11 2 15,0 11 2-15,-4 15 3 16,2 8 3 0,9 6 2-16,2-1 5 0,9 0-236 15,0-5 0 1,9-4 0-16,12-10-232 0,10-9-330 15,10-18-1165 1,11-9 141-16,3-12 122 16,-3-15 107-16</inkml:trace>
  <inkml:trace contextRef="#ctx0" brushRef="#br0" timeOffset="12208.27">29464 1834 5707 0,'-7'-7'261'0,"-6"4"4"15,-6 2 3-15,-3 8 4 16,-1 9 3-16,3 11 5 16,9 5 3-16,5 6 5 15,6-2 4-15,8 0-292 16,10-5-287-16,5-6-66 16,3-8-5-16,7-11 10 15,-2-6 43 1,-4-9 137-16,-6-11 168 15,-4-10 0-15,-9-2 0 16,-4-5 0-16,-7 4 264 16,-2 5 73-16,-10 3 16 15,-5 6 5-15,0 3-444 16,-5-17-1694-16,4 17 149 16,13-3 128-16,10-5 112 15</inkml:trace>
  <inkml:trace contextRef="#ctx0" brushRef="#br0" timeOffset="12416.25">29792 1611 8191 0,'23'33'0'0,"2"14"0"16,-1 14 0-16,-5 18 0 15,-19-1 0-15,-15 4 0 16,-15 0 0-16,-17-6 0 15,-18-1 0-15,-22-11 0 16,1-13-837-16,-10-11-879 16,16-17 140-1,18-11 120-15</inkml:trace>
  <inkml:trace contextRef="#ctx0" brushRef="#br0" timeOffset="12864.23">30708 1880 8191 0,'0'5'0'15,"0"8"0"-15,0 5 0 16,0 6 0-16,0 2 0 16,0 6 0-16,-3-1 0 15,0-3-243-15,27-4-1633 16,-32-9 165-16,-1-13 140 15</inkml:trace>
  <inkml:trace contextRef="#ctx0" brushRef="#br0" timeOffset="13122.08">30731 1704 4708 0,'25'-13'268'0,"6"-5"68"16,-1-6 5-16,0-2 7 15,-21 2 6-15,-10 4 6 16,-12-3 7-16,-9 2 8 16,-11 3 7-16,-2 3-200 15,-4 7-545-15,8 1-1433 16,14 7 151-16,12 0 131 15,16 0 113-15</inkml:trace>
  <inkml:trace contextRef="#ctx0" brushRef="#br0" timeOffset="13388.17">31132 1356 8191 0,'0'4'0'0,"-1"14"0"16,-4 15 0-16,-5 17 0 0,-1 13 0 16,-7 18 0-1,1 2 0-15,0 3 0 16,2-1 0-16,2-4 0 16,8-4 0-16,2-6 0 15,1-11 0-15,7-13 0 16,10-12 0-16,10-10-463 15,8-25-1353-15,7-3 155 16,1-11 132-16</inkml:trace>
  <inkml:trace contextRef="#ctx0" brushRef="#br0" timeOffset="13544.17">30891 1891 6643 0,'0'-7'167'0,"4"-1"0"16,12-1-129-16,16 1-305 16,14-5-1288-16,13 9 115 15,8 1 102-15</inkml:trace>
  <inkml:trace contextRef="#ctx0" brushRef="#br0" timeOffset="14720.83">31288 1963 5216 0,'1'-1'309'0,"1"1"5"16,4 0 5-16,7 0 6 16,3-1 4-16,5-4 7 15,5-3 5-15,-2-4 6 16,-6-4 8-16,-5-6-355 16,-7 0 0-16,-6 3 0 15,-12 3 0-15,-8 6 0 16,-7 8 0-16,-7 4 0 15,-4 9 0-15,3 9 0 16,6 6 0-16,11 7 0 16,6 2 0-1,9 3 0-15,11-1 0 16,8-2 0-16,10-3-276 16,7-4-187-16,9-9-155 15,16-15-959-15,-15-1 119 16,-4-10 104-16,-8 10 5038 15,-2-18-4196-15,-22 2 126 16,11-7 158-16,-4 1 228 16,-3-14 0-16,-5 16 0 15,-5 5 237-15,1 6 176 16,-2 5 168-16,0 6 129 16,-2 7-162-16,1 5-116 15,-5 3-165 1,1 6-267-16,-1-2 0 15,3-1 0-15,0-6 0 16,3-5 0-16,1-4 0 16,1-5 0-16,5-4 0 15,6-8 0-15,3-1 0 16,7-7 0-16,3-1 0 16,0-1 0-16,-6 2 0 15,0 2 0-15,-5 4 0 16,-1 4 0-16,-7 3 0 15,1 2 0-15,-4 4 0 16,-1 6 0-16,-3 7 0 16,1 5 0-1,-2 6 0-15,-3 3 0 16,-1 1 0-16,2-4 0 16,-2-6 0-16,2-3 0 15,1-7 0-15,2-3 0 16,-1-6 0-16,5-2 0 15,5-3 0-15,5-9 0 16,5-6 0-16,10-6 0 16,4-5 0-16,-1-1 0 15,-2 2 0-15,1 2 0 16,-7 7 0-16,-5 2 0 16,-8 6 0-16,0 4 0 15,-7 2 0 1,-3 6 0-16,-1 2 0 15,0 6 0-15,0 8 0 16,-1 7 0-16,-3 5 0 16,-1 4 0-16,2-1 0 15,2-1 0-15,1-3 0 16,9-5 0-16,9-3 0 16,7-7 0-16,8-5 0 15,9-6 0-15,1-1 0 16,1-8 0-16,0-7 0 15,-2-8 0-15,0-9 0 16,-2-10 0-16,-3-3 0 16,-9 1 0-1,-12 7 0-15,-10 6 0 16,-7 8 0-16,-9 9 0 16,-5 8 0-16,1 6 0 15,-2 12 0-15,3 10 0 16,9 16 0-16,4 14 0 15,7 12 0-15,9 9 0 16,3 3 0 0,1-3 0-16,-6-5 0 0,-5-9 0 15,-12-5 0-15,-17-13 0 16,-19-11 0-16,-18-13 0 16,-11-9-391-16,-12-21-1263 15,-4-2 130 1</inkml:trace>
  <inkml:trace contextRef="#ctx0" brushRef="#br0" timeOffset="19100.3">20399 4738 5955 0,'-2'0'236'0,"2"0"3"16,3-1 3-16,20 1 3 15,30 0 3-15,40 3 3 16,40 1 3 0,41 0 4-16,24 1 5 15,18 5-263-15,2-3 0 16,-3 1 0-16,-10-1 0 16,-19 0 0-1,-24-3 0-15,-25-1 0 0,-26-2 0 16,-26 0 0-16,-20-2 0 15,-16 1 0-15,-14 0 0 16,-12 0 0-16,-10 0 0 16,-4 0 0-16,-6 0 0 15,-2 0 0-15,-1 0 0 16,-4 0 0-16,-6 0-371 16,8 0-1469-16,-35 0 157 15,-21 0 137 1,-18 0 119-16</inkml:trace>
  <inkml:trace contextRef="#ctx0" brushRef="#br0" timeOffset="19575.38">21028 5014 5102 0,'-30'5'304'0,"-1"3"4"16,3-2 4-16,3-1 7 15,35 2 5-15,35-6 3 16,38 1 8-16,39 0 6 16,34 4 4-1,20-2-171-15,8 0-174 16,-8 2 0-16,-14-1 0 16,-20-1 0-16,-22-2 0 15,-23-1 0-15,-25 0 0 16,-17-1 0-16,-17-1 0 15,-11 1 0-15,-10 0 0 16,-5 0 0-16,-8 0 0 16,-1 0 0-16,-1 0 0 15,-2 0 0-15,0 0 0 16,0 0 0 0,0 0 0-16,0 0 0 15,0 0 0-15,0 0 0 16,0 0 0-16,0 0 0 15,0 0 0-15,0 0 0 16,0 0 0-16,-5-1 0 16,-2-3 0-16,-6-3-356 15,6 3-547-15,-16-8-700 16,-3-2 123-16,-6-7 106 16,-3-2 95-1</inkml:trace>
  <inkml:trace contextRef="#ctx0" brushRef="#br0" timeOffset="25891.94">21829 642 6343 0,'-1'-8'197'16,"1"-2"2"-16,-1-1 1 15,1 2 3-15,0 4 3 16,0 4 0-16,0 1 4 16,2 3 2-16,4 6 3 15,2 2-215-15,3 9 0 16,-2 6 0-16,0 6 0 16,-4 1 0-16,2 2 0 15,1 0 0-15,0-2 0 16,3-3 0-16,3-6 0 15,9-7 0-15,13-4 0 16,20-9 0-16,22-6 0 16,22-9 0-1,16-8 0-15,8-10 0 16,0-4 0-16,-4-5 0 0,-8 2 0 16,-13 2 0-16,-17 7 0 15,-16 3 0-15,-16 5 0 16,-13 5 0-16,-11 6 0 15,-7-2 0 1,-5 4 0-16,-2 1 0 16,-3 3 0-16,-2-2 0 0,1 1 0 15,-3 2 0-15,0 1 0 16,0 0 0-16,-2-1 0 16,0-1 0-16,-2 2 0 15,2 0 0-15,-3 0 0 16,0 0-352-16,29 0-1494 15,-29 3 160-15,-9 1 136 16,-15 0 119-16</inkml:trace>
  <inkml:trace contextRef="#ctx0" brushRef="#br0" timeOffset="29797.04">13281 7759 7529 0,'-4'0'72'0,"2"0"1"16,-1-2 0-16,1 2 0 16,4 0 1-16,14 0 0 15,23 0 0-15,17-2 0 16,18 0 1-1,15-2-75-15,1-1 0 16,-7-1 0-16,-6 1 0 16,-8 1 0-16,-8-1 0 15,-9 0 0-15,-14 0 0 16,-11 1 0-16,-12 0 0 16,-7 1 0-16,-4 3 0 15,-4 0 0-15,0 0 0 16,-2 0 0-1,0 0 0-15,-11 0-307 0,-6 0-334 16,-14 0-1044-16,-9 3 134 16,-6 1 117-1,-2 0 102-15</inkml:trace>
  <inkml:trace contextRef="#ctx0" brushRef="#br0" timeOffset="30111.03">13216 7928 5707 0,'-2'0'261'0,"0"0"4"16,4 0 3-16,16-1 4 15,27 2 3-15,24-2 5 16,15 1 3 0,16-2 5-16,-3 0 4 15,-9-2-292-15,-14 3 0 16,-9-4 0-16,-13 3 0 15,-12-1 0-15,-15 1 0 16,-9 0 0-16,-10 1 0 16,-4 1 0-16,-2-3 0 15,0 3 0-15,0 0 0 16,0 0 0-16,0 0-246 16,3 0-376-16,-3-1-1084 15,-5-3 137-15,-1-1 120 16,-5-3 104-1</inkml:trace>
  <inkml:trace contextRef="#ctx0" brushRef="#br0" timeOffset="32624.16">20365 7945 5856 0,'5'0'240'16,"13"-4"3"-16,20-2 3 16,24-2 3-1,20-1 3-15,18-5 4 16,5 0 2-16,-2 1 5 15,-8 0 2-15,-8 4-202 16,-12-1-63-16,-13 5 0 16,-13 0 0-16,-14 1 0 15,-12 0 0-15,-13 2 0 16,-6 2 0-16,-4-2 0 16,0 2 0-16,-7 0-301 15,-9 2-203-15,38-2-1219 16,-60 6 139-16,-11-1 122 15,-6 2 107 1</inkml:trace>
  <inkml:trace contextRef="#ctx0" brushRef="#br0" timeOffset="32876.53">20564 7993 5146 0,'-17'6'303'15,"3"-2"6"-15,-1-1 5 16,7 0 4-16,34-2 7 15,23-1 5-15,23 0 4 16,20 0 7-16,14 0 7 16,1 0-225-16,-9 0-123 15,-10 0 0 1,-13 0 0-16,-16 0 0 16,-20 0 0-16,-17 0 0 15,-9-1-255-15,15-2-613 16,-20-4-771-16,1-3 128 15,5-3 112-15,6-2 97 16</inkml:trace>
  <inkml:trace contextRef="#ctx0" brushRef="#br0" timeOffset="36487.86">28020 2651 5923 0,'-2'-2'239'15,"0"2"3"-15,0-1 4 16,2-4 2-16,21 3 4 16,25-6 3-16,27-2 3 15,33-2 3-15,25 1 6 16,13 3-267-16,3 3 0 16,-5-1 0-16,-14 3 0 15,-12 3 0-15,-19 0 0 16,-22-3 0-1,-18 3 0-15,-19 0 0 16,-19 0 0-16,-11 0 0 16,-7-1 0-16,-1 1 0 15,-3 0 0-15,-1-3 0 16,-9 2 0-16,-10-2 0 16,-13 2-347-16,-13 0-216 15,-15-13-1132-15,-11 14 136 16,-15 2 118-16,-16 4 103 15</inkml:trace>
  <inkml:trace contextRef="#ctx0" brushRef="#br0" timeOffset="36903.75">28020 2725 4882 0,'-27'2'331'0,"0"-2"5"0,2 2 7 16,6 0 5-1,30 2 7-15,27 0 5 16,29 4 9-16,32 1 5 15,34 1 9-15,19 4-273 16,6 0-110-16,-3 1 0 16,-12 0 0-16,-19-3 0 15,-19-2 0-15,-17-3 0 16,-20-1 0-16,-20-2 0 16,-18-1 0-16,-14-3 0 15,-7 0 0-15,-6 0 0 16,-2-1 0-16,1 2 0 15,-2-1 0-15,0 0 0 16,0 0 0 0,0 0 0-16,0 0 0 15,0 0 0-15,0 0 0 16,0 0 0-16,0 0 0 16,0 0 0-16,0 0 0 15,0 0 0-15,0 0 0 16,-2 0 0-16,-1-3-361 15,-2-8-1482-15,-6-1 160 16,-3-8 135 0,-3-6 119-16</inkml:trace>
  <inkml:trace contextRef="#ctx0" brushRef="#br0" timeOffset="43455.81">28894 494 4225 0,'1'-2'198'0,"-1"-3"143"0,0 1 43 16,0-2 7-16,0 4 7 15,0 1 10-15,0 1 8 16,0 0 8-16,0 0 11 16,0 0-116-16,0 0-110 15,0 0-166-15,0 0-43 16,0 0 0-16,0 0 0 15,0 0 0-15,0 0 0 16,0 0 0-16,0 0 0 16,0 0 0-16,0 0 0 15,0 0 0-15,0 0 0 16,0-1 0-16,0-1 0 16,0-1 0-16,0 1 0 15,0-2 0-15,-1 4 0 16,-2-3 0-16,-6 3 0 15,-2-1 0-15,-4 2 0 16,-1 2 0-16,3 1 0 0,4 3 0 16,5 1 0-16,0-1 0 15,4 1 0 1,3-1 0-16,1 0 0 0,1-2 0 16,5-1 0-1,-2-3 0-15,4 2 0 16,-3-3 0-16,-4-4 0 0,0 0 0 15,0-1 0-15,-3-3 0 16,-1-1 0-16,-1 3 0 16,0 0 0-16,-1 2 0 15,-1 4 0-15,-6-2 0 16,-2 4 0-16,-5 2 0 16,-1 3 0-16,2 2 0 15,2 4 0-15,6 0 0 16,4-3 0-16,0-1 0 15,2-2 0-15,2-1 0 16,0-3 0-16,7 0 0 16,3-3 0-16,-1 1 0 15,2-5 0-15,2 1 0 16,-8-4 0-16,0-2 0 16,-2 0 0-16,-3 2 0 15,-2 0 0-15,0 3 0 16,-3 3 0-16,-4 0 0 0,-1 3 0 15,-4 2 0 1,-1 3 0-16,1 3 0 0,7 2 0 16,2 1 0-1,0-1 0-15,6-2 0 16,1-1 0-16,1-3 0 0,6-3 0 16,5-2 0-16,0-1 0 15,0-1 0-15,-5-4 0 16,-3-3 0-16,-1-3 0 15,-6-1 0-15,0-4 0 16,-3 3 0-16,-1 0 0 16,-6 4 0-16,-2 1 0 15,-4 3 0-15,1 3-319 16,3 4-419-16,-1 2-919 16,6 0 130-16,2-3 114 15</inkml:trace>
  <inkml:trace contextRef="#ctx0" brushRef="#br0" timeOffset="44263.06">29006 274 3156 0,'-23'-12'122'0,"-8"-5"44"15,-7-2 33-15,-11-1 31 16,4 8 19-16,-7 8 60 16,-4 1 101-16,-8 12 87 15,-5 8 14-15,-2 13-61 16,-4 12-59-16,9 11-46 15,6 3-32-15,14 6-31 16,9 5-15-16,13 1-63 16,12 3-114-16,7 0-90 15,13 0 0-15,10-3 0 16,13-5 0-16,13-4 0 16,13-7 0-16,18-8 0 15,10-11 0-15,11-10 0 16,7-10 0-16,3-7 0 15,-1-13 0-15,-10-12 0 16,-8-12 0-16,-12-12 0 16,-11-20 0-16,-17-16 0 15,-18-13 0-15,-16-6 0 16,-20-6 0-16,-23 0 0 16,-19 8 0-16,-16 15 0 15,-21 14 0-15,-6 20-284 16,-5 24-288-16,3-7-1138 15,8 40 139-15,9 12 119 16,12 8 106-16</inkml:trace>
  <inkml:trace contextRef="#ctx0" brushRef="#br0" timeOffset="57155.61">23645 4620 4726 0,'1'-3'71'16,"1"-1"142"-16,-1-2 115 0,1 2 6 15,-2 0 6 1,0 1 6-16,-5 2 6 15,-16 2 7-15,-20 6 6 16,-25 5-35-16,-35 11-36 16,-34 6-161-16,-21 11-133 15,-12 5 0 1,0 3 0-16,16-1 0 16,33-3 0-16,30-8 0 0,36-11 0 15,25-6 0 1,19-8 0-16,9-5 0 0,17-5-318 15,16-2-200 1,20-16-1197-16,17 5 138 16,16-1 121-16,5-6 106 15</inkml:trace>
  <inkml:trace contextRef="#ctx0" brushRef="#br0" timeOffset="57451.74">23646 4843 6437 0,'-43'16'188'0,"-26"5"0"16,-28 10 4-16,-26 10 0 16,-3-1 3-16,2 2 1 15,12-1 3-15,18-4 1 16,19-4 4-16,17-3-204 15,17-6 0-15,14-5 0 16,10-3 0-16,9-7 0 16,7-2 0-16,0-4-330 15,9-1-466-15,3-5-843 16,4-6 128-16,8-13 112 16,5-10 97-1</inkml:trace>
  <inkml:trace contextRef="#ctx0" brushRef="#br0" timeOffset="63680.3">17670 15117 6805 0,'3'-10'149'0,"-1"-3"2"15,-1 1 0-15,1-3 2 16,-1 7 1-16,-1 3 1 15,0 5 1-15,0 0 2 16,-6 6 1-16,-11 17-159 16,-10 12 0-16,-14 19 0 15,-13 17 0-15,-2 8 0 16,-1 1 0-16,3-3 0 16,11-7 0-16,11-8 0 15,9-11 0 1,9-8 0-16,6-12 0 15,4-13 0-15,0-6 0 16,4-6-38-16,4-12-445 16,3-16-1316-16,9-7 151 15,7-13 131-15,9-5 115 16</inkml:trace>
  <inkml:trace contextRef="#ctx0" brushRef="#br0" timeOffset="64191">17711 15135 3448 0,'0'-5'266'16,"0"-2"182"-16,2-3 11 16,-2-1 10-1,1 0 14-15,-1 4 11 16,1 2 12-16,-1 3 14 15,2 0 14-15,1 2-189 16,5 4-126 0,2 6-219-16,8 9 0 0,1 13 0 15,4 12 0-15,0 9 0 16,-3 8 0-16,2 3 0 16,-1 0 0-16,-3-2 0 15,-1-5 0-15,-4-7 0 16,-3-10 0-1,-4-9 0-15,-5-11 0 16,1-7 0-16,-2-5 0 16,0-2 0-16,-2-8 0 15,1-4-530-15,-7-6-1268 16,-1-8 152-16,-3-5 131 16</inkml:trace>
  <inkml:trace contextRef="#ctx0" brushRef="#br0" timeOffset="64839.3">17444 15480 2433 0,'-3'1'137'0,"-1"1"58"16,-2-2 47-16,0 2 51 15,2-2 60-15,2 0 136 16,-2-2 73-16,4 2 18 16,0 0 17-16,0 0-95 15,4 0-42-15,8 0-60 16,12 0-51-16,14 0-55 15,9 0-63-15,10 0-157 16,-1 0-74-16,-4 0 0 16,-7 0 0-1,-5 0 0-15,-5 0-365 16,17 0-565-16,-21 0-664 16,-1-2 122-16,-1 0 105 15,0-4 94-15</inkml:trace>
  <inkml:trace contextRef="#ctx0" brushRef="#br0" timeOffset="65807.28">18352 15523 3978 0,'-3'0'159'0,"-1"0"147"15,-5 0 95-15,2 0 10 16,3 0 9-16,1 0 9 15,3 0 8-15,3 0 11 16,11 0 11-16,22 0-106 16,22-2-73-16,20 1-170 15,20-1-110 1,10-1 0-16,0 0 0 16,-6 0 0-16,-7 3 0 15,-12-1 0-15,-18 1 0 16,-13 0 0-1,-21 0 0-15,-11 0 0 16,-12-3 0-16,-7 3 0 0,-1 0-322 16,5 0-500-16,-11 0-812 15,0 0 127-15,-3-3 111 16,-2 0 98-16</inkml:trace>
  <inkml:trace contextRef="#ctx0" brushRef="#br0" timeOffset="66407.48">18855 15395 3886 0,'-2'-4'225'16,"-1"-1"184"-16,0-1 10 16,1 1 9-16,2 2 10 15,-2-2 10-15,2 4 10 16,0-2 11-16,2 3 12 15,-2-1-172-15,0 1-88 16,0 0-221-16,0 0 0 16,0 0 0-16,0-1 0 15,0 1 0-15,4 0 0 16,8 0 0 0,14 0 0-16,14 4 0 15,12 3 0-15,12 4 0 16,2 8 0-16,0 4 0 15,-9 1 0-15,-8 6 0 16,-10 0 0-16,-15 5 0 16,-15-3 0-16,-9 5 0 15,-15-2 0-15,-15 0 0 16,-10-3 0-16,-8-3 0 16,-2-3 0-16,3-6 0 15,8-4 0 1,7 0 0-16,9-7 0 15,9-2 0-15,11-4-533 16,12 0-1263-16,14-9 151 16,14-6 131-16,11-6 113 15</inkml:trace>
  <inkml:trace contextRef="#ctx0" brushRef="#br0" timeOffset="67139.65">20466 15291 5200 0,'6'-14'311'15,"0"-4"4"-15,-2 2 6 16,1 0 5-16,-5 11 6 16,-6 9 5-16,-11 11 7 15,-11 13 5 1,-14 10 7-16,-14 10-356 16,-9 6 0-16,-6 3 0 15,3-2 0-15,-1-3 0 16,3-4 0-16,12-7 0 15,6-11 0-15,11-11 0 16,9-9 0-16,7-13 0 16,6-14 0-16,11-12 0 15,2-11 0-15,10-9 0 16,9-4 0 0,6 2 0-16,6 2 0 0,7 9 0 15,4 4 0 1,-3 10 0-16,2 7 0 15,-2 14 0-15,1 5 0 16,-5 11 0-16,-7 13 0 16,-1 7 0-16,-7 8 0 15,-3 5 0-15,-2 2 0 16,0-1 0-16,0-3 0 16,-2-7 0-16,-1-2 0 15,3-6 0-15,0-6 0 16,9-8-449-1,5-52-1370-15,7 33 155 0,3-7 133 16,5-7 116 0</inkml:trace>
  <inkml:trace contextRef="#ctx0" brushRef="#br0" timeOffset="67604.97">20700 15594 5633 0,'2'-3'269'0,"-1"-2"2"16,1 1 5 0,-1-2 4-16,-1 2 4 15,2 0 3-15,-1 2 6 16,-1-1 3-16,0 0 6 15,3 3-302-15,-3-1 0 16,0 1 0-16,0 0 0 16,0 0 0-16,-4 1 0 15,1 0 0-15,1 5 0 16,-1-1 0-16,2 3 0 16,1-2 0-16,1 3 0 15,4-5 0 1,3-1 0-16,1-3 0 15,1 0 0-15,4-4 0 16,-3-3 0-16,-7-4 0 16,-1-2 0-16,0-3 0 15,-3-1 0-15,-5 3 0 16,-5 5 0-16,-5 3-263 16,-3 4-1606-16,-1 2 163 15,6 0 139-15,18 2 122 16</inkml:trace>
  <inkml:trace contextRef="#ctx0" brushRef="#br0" timeOffset="68239.42">21184 15304 5520 0,'0'-9'279'0,"0"3"4"16,0-2 5-16,0 3 4 16,0 4 4-16,0 9 5 15,0 9 4 1,0 11 5-16,-3 6 7 0,0 11-317 15,-4 5 0 1,1-4 0-16,1 0 0 16,-1-3 0-16,-2-8 0 15,5-5 0-15,-1-8 0 16,0-7 0-16,1-4 0 16,2-7-138-16,19-4-843 15,-16-11-659-15,5-14 127 16,6-7 113-16,7-4 97 15</inkml:trace>
  <inkml:trace contextRef="#ctx0" brushRef="#br0" timeOffset="68951.45">21197 15358 3076 0,'0'-1'187'0,"0"-4"55"16,0 1 80-1,0-1 142-15,0-3 35 16,0 1 13-16,0-1 15 16,2-3 14-16,-2 0 14 15,0-1-145-15,3 1-64 16,1-1-58-16,4 2-95 16,7-2-164-16,9 0-29 15,11 2 0-15,7 0 0 16,3 3 0-16,4 1 0 15,-4 4 0-15,-5 1 0 16,-8 4 0 0,-9 3 0-16,-13 3 0 15,-6 6 0-15,-15 6 0 16,-8 5 0-16,-11 3 0 16,-4 0 0-16,-4 1 0 15,9-5 0 1,7-2 0-16,9-5 0 0,9-2 0 15,8-2 0-15,9-1 0 16,9 0 0 0,5 2 0-16,8 2 0 15,-1 2 0-15,-5 4 0 0,-6 5 0 16,-8 3 0 0,-10 1 0-16,-12 3 0 15,-16-3 0-15,-14-6 0 16,-14-4 0-16,-10-5 0 15,-2-8 0-15,2-6 0 16,5-6 0-16,13-7 0 16,5-9 0-16,15 0-329 15,13-4-273-15,10 3-1088 16,10 1 135-16,13 2 117 16,9 3 104-16</inkml:trace>
  <inkml:trace contextRef="#ctx0" brushRef="#br0" timeOffset="69500.02">21811 15401 5347 0,'0'-9'297'0,"1"0"4"0,-1 3 4 15,2-1 5-15,-2 10 6 16,1 11 4-16,-1 10 6 16,0 10 5-1,0 14 7-15,-4 11-338 16,-3 6 0-16,-1 4 0 15,0 3 0-15,-1-5 0 16,3-6 0-16,2-8 0 16,-1-8 0-16,3-11 0 15,0-9 0 1,2-10 0-16,-1-6 0 0,1-4 0 16,0-5 0-1,-3-9 0-15,17-9-886 16,-11-14-816-16,5-14 138 15,4-8 118-15,3-2 105 16</inkml:trace>
  <inkml:trace contextRef="#ctx0" brushRef="#br0" timeOffset="70335.68">21838 15443 2897 0,'0'0'152'0,"0"-3"43"16,0 0 36-16,0-1 34 16,0-2 58-16,0 0 105 15,-1 0 94-15,-1-4 15 16,1 1 14-16,1-1-115 15,0 1-43-15,0-2-44 16,0 0-35-16,1 1-34 16,2 0-62-16,2-1-118 15,2-1-100-15,6 0 0 16,1 1 0 0,2-3 0-16,4-2 0 15,2 1 0-15,4 0 0 16,0 1 0-16,1 1 0 15,4 1 0-15,-2 3 0 16,-2 3 0-16,-2 3 0 16,1 1 0-16,-2 2 0 15,-5 1 0-15,0 1 0 16,-6 5 0-16,-9 2 0 16,-3 4 0-16,-6 4 0 15,-14 4 0 1,-8 1 0-16,-7 0 0 0,-3 1 0 15,2-3 0 1,8-6 0-16,9-1 0 16,11-6 0-16,4-2 0 15,6-1 0-15,11 1 0 16,8-1 0-16,7 3 0 16,7 5 0-16,3 2 0 15,-6 7 0-15,-8 3 0 16,-11 2 0-16,-6-4 0 15,-13 6 0 1,-18-7 0-16,-14 0 0 0,-17-7 0 16,-12-5 0-1,-8-5 0-15,-1-3 0 16,9-6 0-16,11-3-390 16,16-19-1446-16,14 9 158 15,17-6 136-15</inkml:trace>
  <inkml:trace contextRef="#ctx0" brushRef="#br0" timeOffset="75168.34">19897 16047 1460 0,'0'0'120'16,"0"0"34"-16,0 1 26 16,-1 1 21-16,1-2 22 15,-2 0 30-15,2 0 30 16,-1 0 27-16,1 0 27 16,-1 0-67-16,1 0-18 15,0 0-13 1,0 0-13-16,0 0-11 15,1 0-17-15,3 0-29 16,8 0-51 0,8 0-178-16,8-7-1089 0,8 5 65 15,1 1 59-15</inkml:trace>
  <inkml:trace contextRef="#ctx0" brushRef="#br0" timeOffset="76195.65">21984 16118 3563 0,'0'0'107'15,"0"0"56"-15,0 0 37 16,0-2 20-16,0 2 45 16,0 0 67-16,0 0 84 15,0 0 46 1,0 0 13-16,3 0-74 16,3 0-33-16,8 0-58 15,4-1-39 1,6-2-16-16,3 0-50 15,1-3-72-15,-6 3-88 0,-5-3-45 16,-4 2 0-16,-7 2-97 16,-4 0-258-16,4 2-454 15,-12 0-794-15,-11 0 123 16,3 0 106-16,-6 0 96 16</inkml:trace>
  <inkml:trace contextRef="#ctx0" brushRef="#br0" timeOffset="89544.76">20673 15651 3936 0,'1'0'139'0,"1"0"103"16,-2 0 79-16,1-3 51 15,3 3 44 1,-1 0 11-16,-1 0 8 16,-1 0 11-16,1-1 10 15,-2 1-88-15,0 0-63 16,0 0-119-16,0-3-89 16,0 3-52-16,0-1-45 15,1 1 0-15,-1 0 0 16,2 0 0-16,0-2 0 15,1 1 0 1,3 0 0-16,-1-2 0 16,2 2 0-1,-3-2 0-15,2 2 0 0,-3 0 0 16,0-2 0-16,-2-1 0 16,1 3 0-16,-2 0 0 15,0 0 0-15,0-1 0 16,0 2 0-16,0 0 0 15,0-1 0-15,0 2 0 16,0-1 0-16,0 2 0 16,0 0 0-1,0 3 0-15,0-2 0 16,0 1 0-16,0-2 0 16,3-1 0-16,-1-1 0 15,7 0 0-15,-2-1 0 16,2-1 0-16,-2-5 0 15,0 2 0-15,-4-4 0 16,-1-1 0-16,-1 2 0 16,-1 2 0-16,0 0 0 15,-3 2 0-15,-3 2 0 16,-4 1 0-16,0 1 0 16,-4 1 0-1,2 2 0-15,3 3 0 16,1 0 0-16,2 4 0 15,5 0 0-15,1-1 0 16,0 1 0-16,3-2 0 16,2-3 0-16,2-1 0 15,5-1 0-15,4-3 0 16,-2 0 0-16,1-4 0 16,-2-2 0-16,-6 0 0 15,-2-6 0 1,-1 2 0-16,-4-1 0 0,0 1 0 15,-3 4 0 1,-1 2 0-16,-4-1 0 16,-2 4 0-16,-4 0 0 15,-1 1 0-15,2 1 0 16,3 5 0-16,-2 1 0 16,3 3 0-16,3 4 0 15,1 0 0-15,2 0 0 16,3 2 0-16,2-3 0 15,-1 0 0-15,2-4 0 16,5-2 0-16,4-3 0 16,3-2 0-1,4-2 0-15,-3-3 0 16,-3-6 0-16,-3 0 0 16,-6-5 0-16,-1-2 0 15,-3-1 0-15,0 3 0 16,-4 3 0-16,-1 0 0 15,-3 2 0-15,-4 3 0 16,-1 5 0-16,1-1 0 16,1 2 0-16,2 2 0 15,2-1 0-15,3 4 0 16,-2 3 0-16,5 1 0 16,-1 5 0-16,2-4 0 15,2 1 0 1,-2-1 0-16,5-2 0 15,2-3 0-15,7-4 0 16,1 2 0-16,0-6 0 16,1-3 0-16,-6-1 0 15,-6-4 0-15,-1-5 0 16,-1 0 0-16,-4 0 0 16,-4 1 0-16,-2 5 0 15,-7 3 0-15,-1 3 0 16,-1 2 0-1,-1 4 0-15,3 2 0 16,3 3 0-16,3 5 0 16,2 1 0-16,5 3 0 15,2-1 0-15,0-2 0 16,0-1 0-16,4-2 0 16,4-4 0-16,4 0 0 15,5-3 0-15,4-3 0 16,-1-3 0-16,-3 0 0 15,-1-6 0-15,-6-4 0 16,-5-3 0-16,-1-3 0 16,-4 1 0-16,-6 3 0 15,-4 5 0 1,-5 3 0-16,-3 4 0 16,-7 2 0-16,1 5 0 15,3 3 0-15,3 6 0 16,4 2 0-16,5 4 0 15,6-1 0-15,1 0 0 16,2-4 0-16,3-4 0 16,7-4 0-16,3-3 0 15,4-3 0-15,2-7 0 16,0-2 0 0,-6-3 0-16,-7-3 0 15,1-1 0-15,-6 2 0 16,-1 2 0-16,0 2 0 15,-1 5 0-15,-4 2 0 16,-1 6-490-16,-3-34-1318 16,4 39 153-16,2-1 133 15,2 2 114-15</inkml:trace>
  <inkml:trace contextRef="#ctx0" brushRef="#br0" timeOffset="94627.16">12728 15147 4934 0,'0'-13'333'16,"0"-2"6"-16,0-2 4 16,0-1 9-16,0 7 5 15,0 5 7-15,0 5 6 16,0 1 8-16,0 7 8 16,0 8-351-16,0 8-35 15,0 11 0-15,0 7 0 16,0 4 0-16,0 0 0 15,0-1 0 1,0-3 0-16,0-6 0 31,0-6 0-31,0-7 0 0,0-6 0 0,0-9 0 16,0-1 0-16,0-2 0 16,0-4 0-16,-1 0 0 15,-4-3 0-15,1-6-394 16,-5-14-1440-16,-5 5 157 15,-6-4 136-15,-5-6 117 16</inkml:trace>
  <inkml:trace contextRef="#ctx0" brushRef="#br0" timeOffset="94971.71">11968 15212 6810 0,'4'-10'149'0,"18"-8"0"15,23-5 3-15,23-4-1 16,24 1 3-16,22 1 0 16,10-2 2-16,-3 6 1 15,-7-2 2 1,-12 5-159-16,-19 1 0 15,-23 6 0-15,-17 2 0 16,-16 3 0-16,-18 4 0 16,-5 0 0-16,-4 2 0 15,0 0 0-15,-4 0 0 16,-4 3-286-16,-7 8-256 16,-9-43-1175-16,-10 48 139 15,-11 5 121-15,-9-1 105 16</inkml:trace>
  <inkml:trace contextRef="#ctx0" brushRef="#br0" timeOffset="95220.48">12000 15620 5712 0,'-3'12'261'15,"0"3"2"-15,17-1 5 16,15-2 3-16,28-2 5 15,18-10 2-15,20-4 5 16,9-5 4-16,-1-2 5 16,-5-1-292-16,-10-4 0 15,-14 1 0-15,-11 2 0 16,-11 0-462 0,-7-46-1354-16,-9 39 155 15,-1-8 132-15,-1-7 117 16</inkml:trace>
  <inkml:trace contextRef="#ctx0" brushRef="#br0" timeOffset="95515.77">13475 15169 7521 0,'0'-12'73'0,"0"2"1"16,0-3-1-16,0 1 1 15,2 7 1 1,5 1-1-16,4-1 1 16,7 1 1-16,-3-1 0 15,4 0-76-15,-9-3 0 16,-5 1 0-16,-3 0 0 16,-2-3 0-16,-2 2 0 15,-5 2 0-15,-6 5 0 16,-1 1-319-16,41 7-1536 15,-49 6 162-15,4 6 137 16,2 4 120-16</inkml:trace>
  <inkml:trace contextRef="#ctx0" brushRef="#br0" timeOffset="95867.78">13436 15490 7246 0,'0'-7'102'0,"2"-3"1"16,0 2 2-16,-2-5-1 16,0 10 0-16,0-1 2 15,0 7 0-15,-10 10 0 16,1 6 3-16,-3 6-109 16,3 6 0-1,1 5 0-15,5-6 0 16,6-5 0-16,10-5 0 15,1-12 0-15,7-5 0 16,2-8 0-16,0-11 0 16,-6-4 0-16,-7-5 0 15,-6-1 0-15,-6 0 0 16,-7 2 0-16,-7 7 0 16,-7 8 0-16,-6 5-456 15,-7-34-1362-15,3 41 156 16,4 0 132-1,1 4 117-15</inkml:trace>
  <inkml:trace contextRef="#ctx0" brushRef="#br0" timeOffset="96191.77">11958 16096 8191 0,'14'0'0'0,"24"-3"0"16,29-4 0-16,30-6 0 15,28-6 0-15,19-1 0 16,5-5 0-16,-5 2 0 15,-14 0 0 1,-20 7 0-16,-18-2 0 16,-29 6 0-16,-20 7-258 15,-26 2-141-15,27 5-1365 16,-84 4 147-16,-22 6 126 16</inkml:trace>
  <inkml:trace contextRef="#ctx0" brushRef="#br0" timeOffset="96443.75">12023 16215 7075 0,'0'4'121'0,"14"-1"0"15,18-1 2-15,30 1 0 16,35-4 0 0,29-8 3-16,20 0-1 15,4-5 1-15,-7-3 2 16,-9 1-128-16,-20 0 0 15,-17 0 0-15,-21 2 0 16,-22 1 0-16,-18 1 0 16,-16 3 0-16,-7 1-434 15,-2-11-1389 1,-1 9 156-16,1-7 134 0,12-1 116 16</inkml:trace>
  <inkml:trace contextRef="#ctx0" brushRef="#br0" timeOffset="105636.7">20692 15812 3174 0,'0'0'139'0,"0"-1"34"15,0 1 12-15,0 0 11 16,0 0 18-16,0 0 28 15,0 0 27-15,0-2 77 16,0 1 110-16,0-1-47 16,0 2-47-1,0-2-34-15,0 0-4 16,0 2-8-16,0-2-13 16,0-1-24-16,0 1-25 15,0 2-85-15,0 0-243 16,0-1-345-16,17 1-1374 15,-13 0 151-15,3 0 130 16,4-1 113-16</inkml:trace>
  <inkml:trace contextRef="#ctx0" brushRef="#br0" timeOffset="112194.64">20255 15965 907 0,'0'0'38'0,"2"0"15"15,1 0 14 1,0 0 8-16,-2 0 14 15,2 0 32-15,-1 0 36 16,-1 0 34-16,0 0 29 16,-1 0-3-16,2 0 11 15,-2 0 2-15,0 0 7 16,1 0 12-16,-1 0 2 16,0 0-21-16,2 0-32 15,-1 0-26-15,-1 0-20 16,2 0-23-16,-2 0-17 15,0 0-14 1,0 0-13-16,2 0-19 16,-2 0-12-1,0 0-7-15,0 0 1 0,0 0 0 16,0 0 4-16,2-2 11 16,-2 2 9-16,0 0 4 15,1-1 4-15,-1 1 0 16,0 0-2-16,0 0-3 15,0 0-9-15,0 0-4 16,-5 0-11-16,-10 1-10 16,-9 2-11-1,-12 4-8-15,-13 1-4 16,-5 3 16-16,-1 0 19 16,3 1 17-16,4-1 20 15,10-3 2-15,6 1 6 16,8-2 1-16,7-4-1 15,9 2 2-15,2-4-39 16,4 2-97-16,2-2-95 16,0 1-160-16,12-1-368 15,-11-1-530 1,8 0 69-16,-2 1 64 16,8-2 57-16</inkml:trace>
  <inkml:trace contextRef="#ctx0" brushRef="#br0" timeOffset="112706.38">20160 16050 1418 0,'3'0'122'0,"1"0"36"16,1 0 33-16,1 0 25 16,-2-2 32-16,-1 1 33 15,1 1 30 1,-3-2 24-16,2 1 20 15,-3 0-83-15,0-1-34 16,0 2-14-16,0-1 10 16,-4 1 34-16,-7 1 58 15,-11 2 30-15,-6 3 7 16,-7 1-13-16,-5 2-13 16,4 1-1-16,3-2 0 15,7-3-24-15,7 0-44 16,9-2-67-16,6 0-99 15,2-1-69-15,1-2-33 16,1 0 0-16,0 0 0 16,0 0-268-16,0 0-162 15,17 0-446 1,-10 0-645-16,4 0 111 16,3-2 97-16,6-1 88 15</inkml:trace>
  <inkml:trace contextRef="#ctx0" brushRef="#br0" timeOffset="121016.53">25879 13100 2953 0,'0'0'149'15,"0"0"49"1,0 0 33-16,0 0 31 16,0 0 62-16,0 0 109 15,0 0 82-15,0 0 15 16,-2 0 13-16,-3 0-92 15,-1 0-61-15,-2 0-52 16,0 0-33-16,4 0-30 16,3 0-66-16,-1 0-124 15,11 0-85-15,16-3 0 16,20 0 0-16,20-2 0 16,19-2 0-16,8-2 0 15,-5 2 0 1,-8-1 0-16,-14 2 0 15,-9-1 0-15,-14 1 0 16,-12 2 0-16,-6 2 0 16,-13-1 0-1,-6 0 0-15,0 2 0 0,-5 1 0 16,0-1 0-16,0 1 0 16,0 0 0-16,0 0 0 15,0-2 0-15,-8 2-300 16,0 0-235-16,-10-9-1180 15,-9 9 138-15,-6 3 121 16,-8 1 106 0</inkml:trace>
  <inkml:trace contextRef="#ctx0" brushRef="#br0" timeOffset="121356.67">25760 13244 4901 0,'-11'-1'326'0,"4"1"6"16,-1 0 5-16,0-2 8 15,25 4 4-15,20-4 7 16,17 2 7-16,20-1 6 16,20-2 7-16,3 0-239 15,0-1-137-15,-10-1 0 16,-8-1 0-1,-14 1 0-15,-11-1 0 16,-14 1 0-16,-12 0 0 16,-6 2 0-16,-9-1 0 15,-6 1 0-15,-4 2 0 16,-1 1 0-16,-2-2-258 16,2 2-402-16,1-1-1034 15,3-6 137-15,1-5 117 16,7-7 104-16</inkml:trace>
  <inkml:trace contextRef="#ctx0" brushRef="#br0" timeOffset="124422.82">20683 15899 2104 0,'0'0'112'0,"0"0"24"15,1 0 12-15,-1 0 4 16,0 0 2-16,2 0 2 15,-2 0 3 1,0 0 1-16,0 0 3 16,0 0-84-16,0 0-34 15,0 0-20-15,0 0-3 16,0 0 1-16,0 0 3 16,0 0 0-16,0 0-1 15,0 0 2-15,0 0 4 16,0 0 6-16,0 0 5 15,0 0 0-15,0 0-2 16,0 0-5-16,0 0-2 16,0 0-1-1,0 0 0-15,0 0-1 16,0 0-3-16,0 0-7 16,0 0-5-16,0 0-8 15,0 0-1-15,0 0 1 16,0 0 0-16,0 0-1 15,0 0-2-15,0 0-44 16,1 0-151-16,-1 0-677 16,-3 0 40-16,-2 0 34 15,-1-2 34-15</inkml:trace>
  <inkml:trace contextRef="#ctx0" brushRef="#br0" timeOffset="126562.63">25753 16385 2505 0,'0'-2'165'0,"0"-1"71"15,0-1 65 1,0-3 143-16,0 0 98 0,0 2 15 16,0-2 17-16,0 1 17 15,0 3 19-15,0 2-114 16,0-1-64-16,0 2-81 16,0 0-71-1,0 0-173-15,0 0-107 0,0 9 0 16,0 9 0-1,0 7 0-15,0 14 0 16,5 8 0-16,0 7 0 16,2 0 0-1,1-2 0-15,-1-4 0 0,-3-7 0 16,-2-9 0-16,-1-6 0 16,2-10 0-1,-2-4 0-15,-1-5 0 16,0-5 0-16,3 0 0 0,-3-2 0 15,0 0 0-15,0 0 0 16,0-4 0 0,0-2-352-16,0-59-1494 15,0 40 160-15,0-7 136 16,0-9 119 0</inkml:trace>
  <inkml:trace contextRef="#ctx0" brushRef="#br0" timeOffset="127430.29">25776 16405 1991 0,'0'-1'150'0,"0"-1"39"16,0-3 30-16,2 1 26 15,0-1 27-15,-1 0 34 16,0 2 34-16,2-4 36 16,-1 5 56-16,-2-2-36 15,2 2 50-15,-2-1-20 16,0 2-24-16,0-2-20 15,0-1-22 1,0 1-30-16,0-1-29 16,0-2-33-16,0-1-52 15,0 0-90-15,2 1-108 16,-2-2-18-16,1 0 0 16,6-2 0-16,4-1 0 15,5 0 0-15,8-1 0 16,5 2 0-16,7-3 0 15,5 2 0-15,3 3 0 16,-2 0 0-16,-2 2 0 16,0 4 0-16,-2 1 0 15,-7 1 0 1,-2 3 0-16,-8 4 0 16,-8 3 0-16,-6 6 0 15,-9 5 0-15,-10 6 0 16,-9 6 0-16,-9 2 0 15,-8 0 0-15,2 1 0 16,4-5 0-16,7-4 0 16,8-5 0-16,7-5 0 15,6-5 0-15,2-5 0 16,2 0 0-16,6 0 0 16,8 0 0-1,5-2 0-15,7 4 0 16,7 1 0-16,6 2 0 15,-3-1 0-15,-6 3 0 16,1 3 0-16,-8 0 0 16,-6-1 0-16,-5 4 0 15,-8 2 0-15,-4 1 0 16,-16 2 0-16,-18-2 0 16,-10-1 0-16,-14-4 0 15,-10-5 0-15,2-1 0 16,6-9 0-16,9-3 0 15,9-6 0 1,14-4 0-16,7-6 0 16,15 2-341-16,23-4-563 15,-10 3-703-15,9 3 123 16,5-2 107-16</inkml:trace>
  <inkml:trace contextRef="#ctx0" brushRef="#br0" timeOffset="128067.4">26574 16586 4517 0,'-5'0'358'0,"1"0"6"15,-2 0 6-15,4 0 8 16,0 0 8-16,2 0 7 15,4 0 8-15,6 0 9 16,15 0 8-16,15 0-222 16,21 0-196-16,21-2 0 15,14 1 0 1,4-1 0-16,-3 1 0 16,-3-2 0-16,-11 2 0 0,-16-2 0 15,-14 0 0-15,-15-1 0 16,-14 3 0-16,-9-1 0 15,-10 1 0 1,-3 0 0-16,0 1 0 16,-4 0 0-16,0 0-479 15,-3-34-1332-15,-3 26 153 16,0-3 134-16,-2-6 114 16</inkml:trace>
  <inkml:trace contextRef="#ctx0" brushRef="#br0" timeOffset="129134.46">26996 16383 3225 0,'0'0'165'0,"0"-3"46"16,0 3 30-16,0-3 57 15,0-1 108-15,0 2 80 16,0 1 13-16,0-2 14 16,0 2 14-1,0-2-117-15,0 2-61 16,0 0-50-16,0 1-29 16,0 0-63-16,9 4-122 15,10 2-85-15,18 7 0 16,10 3 0-16,11 5 0 15,5-1 0-15,-2 2 0 16,-5-2 0-16,-11-1 0 16,-2 1 0-16,-12-4 0 15,-6-1 0-15,-9-3 0 16,-8-1 0-16,-2-3 0 16,-4-2 0-1,-2 5 0-15,-8 1 0 16,-5 4 0-16,-12 3 0 15,-7 6 0-15,-10 0 0 16,-7 3 0-16,6 0 0 16,6-2 0-16,5-3 0 15,7-4 0-15,9-3 0 16,9-7 0-16,-1-2 0 16,3-2 0-16,2-2 0 15,-1 0-210-15,22-2-703 16,-12-4-726-16,11-6 128 15,7-10 112 1,13-10 97-16</inkml:trace>
  <inkml:trace contextRef="#ctx0" brushRef="#br0" timeOffset="129730.65">27678 16486 5286 0,'1'-7'302'0,"3"-1"5"16,2-4 5 0,9 1 5-16,4 4 5 0,4 3 5 15,4 7 6-15,3 9 6 16,-6 8 7-16,-6 10-346 16,-3 8 0-16,-10 6 0 15,-2 0 0-15,-1-1 0 16,-2-2 0-1,0-6 0-15,0-7 0 16,0-5 0-16,0-5 0 16,0-8 0-16,0-2 0 15,0-6 0-15,6 0 0 16,6-4 0-16,6-3 0 16,8-6 0-16,4-7 0 15,1-9 0-15,-1-13 0 16,-4-10 0-16,-8-16 0 15,-6-15 0-15,-10-10 0 16,-20-6 0 0,-18 0 0-16,-17 7 0 15,-14 15 0-15,-13 16 0 16,-4 17 0-16,-1 18 0 16,11 15-8-16,12 14-563 15,19 11-1213-15,18 6 149 16,18 0 129-16</inkml:trace>
  <inkml:trace contextRef="#ctx0" brushRef="#br0" timeOffset="133963.13">18666 17762 5022 0,'0'-1'270'0,"1"-3"37"15,-1 2 6-15,0-2 3 16,0 2 7-16,0 0 4 15,2 2 7-15,-2 0 5 16,1 0 6-16,0 6-90 16,2 4-215-16,0 11-40 15,1 8 0-15,-2 10 0 16,-2 6 0-16,0 3 0 16,0 0 0-1,0-3 0-15,1-6 0 16,-1-3 0-16,0-11 0 15,0-4 0-15,0-6 0 16,0-6 0-16,0-4 0 16,0-3 0-16,0-2 0 15,-4-1 0-15,17-5-942 16,-19-10-745-16,0-9 135 16,1-8 117-1,5-6 102-15</inkml:trace>
  <inkml:trace contextRef="#ctx0" brushRef="#br0" timeOffset="134722.37">18660 17813 2819 0,'0'0'143'0,"0"-4"52"16,0 1 43-16,0-1 46 16,0 0 121-16,0-4 113 15,-2 4 14-15,1-2 16 16,-2 0 15-1,1-3-100-15,-1 3-49 16,3 0-54-16,0-4-44 16,0 2-49-16,0-1-141 15,5-2-126-15,8-3 0 16,12 0 0-16,12 1 0 16,11-1 0-16,4 2 0 15,3 3 0-15,-1 4 0 16,-10 2 0-16,-5 3 0 15,-8 4 0 1,-12 6 0-16,-13 2 0 16,-6 10 0-16,-11 8 0 15,-14 2 0-15,-8 4 0 16,-2-2 0-16,-2-4 0 16,6-4 0-16,11-6 0 15,11-7 0-15,5-4 0 16,5-1 0-16,10 0 0 15,7-3 0-15,10 3 0 16,5 2 0-16,7 0 0 16,1 7 0-1,-1 1 0-15,-5 1 0 16,-5 5 0-16,-4 3 0 16,-13 3 0-16,-7-3 0 15,-13 1 0-15,-16-2 0 16,-16-3 0-16,-16-5 0 15,-13-4 0-15,-7-6 0 16,0-6 0-16,8-6 0 16,11-4 0-16,14-3 0 15,13 1 0-15,15-2-281 16,11 3-334 0,16 1-1084-16,13-2 136 15,10 1 118-15,15-2 105 16</inkml:trace>
  <inkml:trace contextRef="#ctx0" brushRef="#br0" timeOffset="135291.14">19417 18065 4095 0,'-5'-3'360'15,"-1"-1"36"-15,-1 1 10 16,-2-3 7-16,4 0 10 16,2 2 9-16,2 3 10 15,-1-1 9-15,2 2 13 16,11 0-193-16,14 0-233 15,21 0-38-15,18 0 0 16,21 0 0 0,10 0 0-16,2 0 0 15,-7 0 0-15,-5 0 0 16,-13 0 0-16,-11 0 0 16,-12 0 0-16,-13 0 0 15,-10 0 0 1,-12 0 0-16,-8 0 0 0,-4 0 0 15,-2 0-243-15,-2 2-451 16,-5-2-995-16,-3 0 136 16,-2-2 116-16,2-6 104 15</inkml:trace>
  <inkml:trace contextRef="#ctx0" brushRef="#br0" timeOffset="135854.23">19844 17884 3912 0,'-9'-7'329'16,"-1"-1"82"-16,-1-3 9 15,-2-2 9-15,5 6 11 16,7 1 8 0,-1 2 12-16,1 2 10 15,1 2 13-15,1 0-188 16,-2 0-201-16,1 0-94 16,1 0 0-16,10 2 0 15,10 3 0-15,11 3 0 16,11 2 0-16,14 5 0 15,2 2 0-15,0-4 0 16,-4 2 0-16,-7 1 0 16,-4-2 0-16,-8 1 0 15,-7 1 0-15,-7 1 0 16,-5-1 0 0,-11 5 0-16,-6 2 0 15,-13 2 0-15,-13 3 0 16,-10 2 0-16,-10-1 0 15,-6-2 0-15,6-2 0 16,4-4 0-16,10-2 0 16,7-5 0-16,8-4 0 15,5 0 0-15,5-3 0 16,3-4 0-16,24 1-850 16,-3-3-861-1,15-5 138-15,7-3 120 16,18-7 106-16</inkml:trace>
  <inkml:trace contextRef="#ctx0" brushRef="#br0" timeOffset="136474.25">20669 18154 5154 0,'0'-9'316'0,"1"0"4"16,-1-2 5-16,0 1 6 15,0 6 6-15,0 2 5 16,0 2 7-16,0 0 6 16,0 0 7-16,0 0-362 15,0 0 0-15,0 0 0 16,0 0 0-16,0 0 0 15,0 0 0 1,0 0 0-16,0 0 0 16,2 0 0-16,0-2 0 15,3 0 0-15,2-1 0 16,-1-2 0-16,-2-2 0 16,-1 1 0-16,0-1 0 15,-3 1 0-15,0 1 0 16,-2 1 0-16,-4 1 0 15,-2 2 0-15,-6 0 0 16,-1 3 0-16,-1 5 0 16,4 1 0-1,7 5 0-15,3 1 0 16,1-2 0-16,4 1 0 16,4-3 0-16,3-4 0 15,3-4 0-15,3-1 0 16,-2-2 0-16,-4-1 0 15,-2-4 0-15,-5-1 0 16,-2-2 0-16,-1-4 0 16,-3 0 0-16,-1 3 0 15,-3 2 0 1,-9 2 0 0,-2 2-152-16,50 3-1748 0,-36 1 169 15,5 0 143-15,9-3 125 16</inkml:trace>
  <inkml:trace contextRef="#ctx0" brushRef="#br0" timeOffset="136963.5">20878 17867 6063 0,'20'-18'225'16,"3"-1"3"-16,9 0 3 15,8 3 2-15,-5 14 3 16,-3 11 4-16,-3 11 1 16,-6 10 4-1,-7 8 4-15,-7 7-249 16,-5 3 0-16,-2 1 0 16,-4 0 0-16,-2-4 0 15,-1-2 0-15,1-6 0 16,-2-8 0-16,0-6 0 15,5-5 0-15,-1-7 0 16,2-7 0-16,2-2 0 16,3-5 0-16,10-4 0 15,5-8 0-15,9-11 0 16,7-12 0-16,5-18 0 16,-1-13 0-16,-4-21 0 15,-4-12 0 1,-19-9 0-16,-17 0 0 15,-25 9 0-15,-33 13 0 16,-32 18 0-16,-22 16 0 16,-12 16 0-16,-4 17 0 15,18 15-339-15,55 15-615 16,-6 11-640-16,26 4 122 16,27-1 105-16,25 0 94 15</inkml:trace>
  <inkml:trace contextRef="#ctx0" brushRef="#br0" timeOffset="139747.13">18349 17181 3109 0,'-7'-11'179'0,"-3"-4"38"16,3-4 79-16,-1-2 133 15,7 4 62-15,2 2 12 16,11 4 13-16,17 2 15 15,18 0 15-15,24 3-107 16,29-1-91-16,27 1-40 16,32 4-90-16,30 0-157 15,25 1-61 1,21 1 0-16,15 0 0 16,0 0 0-16,-7-1 0 15,-15 1 0-15,-22-2 0 16,-19-3 0-16,-19-1 0 15,-13-2 0-15,-14 0 0 16,-8 0 0-16,-11 0 0 16,-14 1 0-16,-11 3 0 15,-13-2 0-15,-15 2 0 16,-13 2 0 0,-5-1 0-16,-8 2 0 15,3 1 0-15,1-3 0 16,3 3 0-16,5 0 0 15,-3 0 0-15,-2 0 0 16,-6 3 0-16,-3-2 0 16,-6 6 0-16,-7-2 0 15,-7 2 0-15,-3 1 0 16,-3 1 0-16,-1 5 0 16,1 4 0-16,3 7 0 15,3 7 0 1,4 5 0-16,-2 6 0 15,-1 7 0-15,-5 4 0 16,-4 4 0-16,-6 4 0 16,-1 4 0-16,-2 2 0 15,-2 3 0-15,-1 2 0 16,1 1 0-16,-1-2 0 16,2-2 0-16,1-6 0 15,1-4 0-15,-1-6 0 16,-1-4 0-16,1-5 0 15,-2-6 0 1,-1-3 0-16,-1-2 0 16,0-3 0-16,-3-1 0 15,-4 1 0-15,-3 1 0 16,-6 1 0-16,-6-1 0 16,-7 3 0-16,-1-6 0 15,0-1 0-15,-5-4 0 16,2-4 0-16,1-5 0 15,0-1 0-15,-1-3 0 16,-1-1 0-16,-1-3 0 16,-1-1 0-16,-5-4 0 15,-6 0 0-15,-3-2 0 16,-4 2 0-16,-7-4 0 16,0 2 0-16,-1 0 0 15,3 0 0-15,-2 0 0 0,1 0 0 16,-4 0 0-16,-2 0 0 15,-5 0 0-15,-3-4 0 16,-1 2 0-16,0-2 0 16,3-2 0-16,4 2 0 15,4-1 0 1,7 1 0-16,3 0 0 16,1 1 0-16,2-1 0 0,-2-1 0 15,0 2 0-15,-4 2 0 16,4-3 0-16,-2 1 0 15,-3 1 0 1,0 0 0-16,-2 1 0 0,-4 0 0 16,-2 1 0-16,-2 0 0 15,-3 0 0-15,3 0 0 16,2 0 0-16,4 0 0 16,4 1 0-16,3 2 0 15,3 1 0-15,-3 1 0 16,0-1 0-16,-1 3 0 15,-4 0 0-15,0-1 0 16,4 0 0-16,-5 0 0 16,2-3 0-16,-2 3 0 15,-1-4 0-15,-1 0 0 16,-1 1 0-16,-2-3 0 16,2 1 0-16,1 1 0 15,-1-1 0-15,1 0 0 16,-2 2 0-16,-2 0 0 15,-1-1 0-15,-2 1 0 0,0-2 0 16,2 2 0 0,3 0 0-16,5 0 0 15,0-2 0-15,4 1 0 16,4-1 0-16,3 1 0 16,0 2 0-16,6 0 0 15,6-1 0-15,3-1 0 16,3 2 0-16,1-2 0 0,-3 2 0 15,-1-2 0-15,-3 0 0 16,1 1 0-16,0-3 0 16,0 1 0-1,4-1 0-15,2 0 0 0,5 0 0 16,4 0 0 0,6 0 0-16,2-1 0 0,6 0 0 15,3-7 0-15,1-2 0 16,1-8 0-16,1-10 0 15,-4-11 0-15,-4-12 0 16,-5-10 0-16,-1-9 0 16,0-6 0-16,-1-2 0 15,6 4 0-15,3 1 0 16,4 6 0 0,1 2 0-16,4-2 0 15,-2 4 0-15,3 1 0 16,1 2 0-16,2 2 0 15,0 9 0-15,0 1 0 16,-1 5 0-16,0 3 0 16,-2 5 0-16,1 3 0 15,0 4 0-15,2 2 0 16,3 6 0-16,-2 2 0 16,-1 3 0-16,1 3 0 15,-3 3 0 1,2 1 0-16,-2 3 0 15,-1-1 0-15,-1 2 0 16,1 1 0-16,1 2 0 16,2 0 0-16,5 0 0 15,7 1 0-15,8 0 0 16,11 0 0-16,17 0 0 16,19-2 0-16,30 0 0 15,28-1 0-15,30 0 0 16,18 0 0-1,10 0 0-15,-7 3 0 16,-20 0 0-16,-27 2 0 16,-29-1 0-16,-29 2 0 15,-24-3 0-15,-22 0 0 16,-12 0 0-16,-13 0 0 16,-5 0 0-16,1 0-431 15,-4-7-1393-15,4 6 156 16,5-6 134-16,15-10 116 15</inkml:trace>
  <inkml:trace contextRef="#ctx0" brushRef="#br0" timeOffset="153622.35">20849 15797 2389 0,'0'0'42'0,"1"0"24"15,-1 0 10-15,2 0 2 16,-1 0 2 0,2 0 1-16,0 0-26 15,9 3-198-15,-7 1-435 16,1 0 18-16,-3-3 16 15,2 2 16 1</inkml:trace>
  <inkml:trace contextRef="#ctx0" brushRef="#br0" timeOffset="154572.9">21509 15880 3587 0,'0'0'67'16,"0"0"17"-16,2 0 12 15,-2 0 2 1,0 0 3-16,2 0-2 16,0 0-19-16,2 0-83 15,9 0-295-15,-5 0-552 16,-3 0 36-16,-1 0 34 16,-1-3 33-16</inkml:trace>
  <inkml:trace contextRef="#ctx0" brushRef="#br0" timeOffset="156122.16">26027 17233 4857 0,'-17'-1'144'16,"1"1"171"-16,3 0 6 16,1-2 5-16,35 2 6 15,35-4 5-15,34 0 6 16,36-1 6-16,34-1 7 16,13 2-44-16,5 3-113 15,-10 0-199-15,-5 2 0 16,-8-1 0-16,-7 1 0 15,-11 1 0-15,-7-2 0 16,-16 2 0 0,-22-2 0-16,-24 0 0 15,-26 0 0-15,-23-2 0 16,-14 2 0-16,-9-3 0 16,-10 0 0-16,-10 1-226 15,-12 0-162-15,-18 2-196 16,-17-4-1036-16,-10 10 125 15,-11-2 110-15</inkml:trace>
  <inkml:trace contextRef="#ctx0" brushRef="#br0" timeOffset="156414.75">26289 17408 4572 0,'-23'8'47'0,"4"-2"74"15,6 0 220-15,13 2 4 16,47-4 7-16,34-4 7 16,32 0 6-16,32 0 7 15,26 0 7-15,3 0-33 16,-2 0-8 0,-11-1-84-16,-12 0-254 15,-21-5 0-15,-22 0 0 16,-20-3 0-16,-29-2 0 15,-21 0 0-15,-23 3-292 16,-15-2-211-16,-18-4-1224 16,-13 3 141-16,-16-2 122 15</inkml:trace>
  <inkml:trace contextRef="#ctx0" brushRef="#br0" timeOffset="156828.57">25915 17000 3322 0,'0'0'4'0,"5"0"12"16,-1 0 3-16,3 0 2 16,2 0-4-16,2 0-25 15,5 0-107-15,0-38-588 16,3 37 25-16,4-6 24 16,2 1 23-1</inkml:trace>
  <inkml:trace contextRef="#ctx0" brushRef="#br0" timeOffset="157709.47">27988 17252 4780 0,'2'0'42'15,"-2"0"55"-15,0-1 163 16,1 1 58-16,-1 0 10 15,0 0 9-15,2 0 5 16,-2 0 7-16,0 0 6 16,0 0-32-16,0 0-4 15,0 0-61-15,0 0-187 16,0 0-62 0,0 0-6-16,0 0-3 15,0 0 0-15,2 0 0 16,-2 0 0-16,0 0 0 15,0 0 0-15,0 0 0 16,0 0 0-16,0 0 0 16,2 0 0-16,-2 0 0 15,0 0 0-15,0 0 0 16,1 0 0-16,-1 0 0 16,2 1 0-16,-2-1 0 15,1 0 0-15,-1 0 0 16,0 2 0-16,0-4 0 15,0 4 0 1,0-2 0-16,0-2 0 16,0 2 0-16,0 0 0 15,0 0 0-15,0 0 0 16,2 2 0-16,-1-2 0 16,1 0 0-16,-2 0 0 15,2 0 0-15,1 0 0 16,-3 0 0-16,0 0 0 15,0 0 0 1,0 0 0-16,2 0 0 16,-2 0 0-16,3 0 0 15,-1 0-86-15,7 0-391 16,3-20-1311-16,4 18 150 16,0-4 129-16,4-5 114 15</inkml:trace>
  <inkml:trace contextRef="#ctx0" brushRef="#br0" timeOffset="165818.26">5810 13227 3216 0,'-2'0'84'16,"-2"-1"53"-16,1 1 40 16,0-1 32-16,1 2 13 15,1-1 7-15,2-1 7 16,-2 1 10-16,1 0 16 16,0 0-38-16,0 0-4 15,-2 0-15-15,2 0 15 16,0-2 26-1,0 2 21-15,0 0 3 16,0 0-3-16,0 0-6 0,0 0-9 16,0 0-15-1,5 0-31-15,6 0-44 16,5 0-63-16,11 0-62 16,11-1-37-16,10 0 0 15,6-2 0-15,7-3 0 16,7 2 0-16,4-3 0 15,1 2 0-15,-3 1 0 16,-3 0 0-16,-4 1 0 16,-5 2 0-1,0 1 0-15,-1-2 0 16,1 1 0-16,6-1 0 16,-1 0 0-16,4 0 0 15,-5 0 0-15,1 1 0 16,-3 0 0-16,-7-1 0 15,-1 1 0-15,-2-2 0 16,-3 0 0-16,-1 2 0 16,-3-2 0-16,0 0 0 15,0 1 0-15,-1-1 0 16,1 0 0-16,-3 2 0 16,-1-1 0-1,3 2 0-15,-2 0 0 16,0 0 0-16,-2 0 0 15,0 0 0-15,-2 0 0 16,-3 0 0-16,2-1 0 16,-3-1 0-16,1 1 0 15,-1-2 0-15,1 1 0 16,0 0 0-16,2 1 0 16,-4-1 0-16,3 2 0 15,-4 0 0 1,0 0 0-16,1-2 0 15,-3 2 0-15,3 0 0 16,-3 0 0-16,2-1 0 16,-3-1 0-16,1 1 0 15,-2-2 0-15,-3 2 0 16,-3-1 0-16,0 1 0 16,-1 0 0-16,-3 1 0 15,3 0 0-15,-2-2 0 16,2 2 0-1,2-1 0-15,1 1 0 16,1-1 0-16,2 1 0 16,-2 0 0-16,-6-1 0 15,0-1 0-15,-3 2 0 16,-2 0 0-16,-3 0 0 16,1-1 0-16,3 1 0 15,2 0 0-15,2 0 0 16,2 0 0-16,2 0 0 15,2 0 0 1,-2 0 0-16,-1 0 0 16,-3 0 0-16,-2 0 0 15,-2 0 0-15,-5 0 0 16,0 0 0-16,-1 0 0 16,0 0 0-16,0 0 0 15,1 0 0-15,0 0 0 16,2 0 0-16,0 0 0 15,-1 0 0-15,1 0 0 16,-3 0 0 0,1 0 0-16,-4 0 0 15,0 0 0-15,-1 0 0 16,1 0 0-16,-2 0 0 16,-1 0 0-16,2 0 0 15,0 0 0-15,-1 0 0 16,0 0 0-16,1 0 0 15,0 0 0-15,0 0 0 16,-1 0 0-16,-2 0 0 16,1 0 0-1,-1 0 0-15,0 0 0 16,2 0 0-16,-2 0 0 16,0 0 0-16,0 0 0 15,0 0 0-15,1 0 0 16,-1 0 0-16,0 0 0 15,0 0 0-15,0 0 0 16,0 0 0-16,0 0 0 16,0 0 0-16,0 0 0 15,4 0 0-15,-4 0 0 16,0 0 0 0,2 0 0-16,-2 0 0 15,0 0 0-15,0 0 0 16,0 0 0-16,0 0 0 15,0 0 0-15,0 0 0 16,0 0 0-16,0 0 0 16,0 0-84-16,1 0-334 15,38-4-1387-15,-33-2 153 16,1-3 132 0,5-5 114-16</inkml:trace>
  <inkml:trace contextRef="#ctx0" brushRef="#br0" timeOffset="175202.11">3184 14700 4064 0,'0'2'76'0,"0"0"66"16,0-2 63-16,0 0 49 15,0 1 31-15,3-2 112 16,10 1 9-16,13 0 8 15,18 0 9-15,28-2-20 16,30-1-51-16,25-2-73 16,26-2-69-16,15-4-56 15,8-4-27 1,4-2-127-16,-2 1 0 16,-15-1 0-16,-13-1 0 15,-20 1 0-15,-26 3 0 16,-30 2 0-16,-28 3 0 15,-20 2 0-15,-13 3 0 16,-12 1 0-16,-1 3 0 16,-10-1 0-16,-7 5-263 15,-16 2-273-15,-21-27-1189 16,-18 33 140-16,-16 2 122 16,-16-1 107-1</inkml:trace>
  <inkml:trace contextRef="#ctx0" brushRef="#br0" timeOffset="175542.41">3272 15090 5427 0,'-9'5'267'16,"3"1"3"-16,9-4 4 15,23-1 5-15,42-6 2 16,35-11 6-16,40-4 3 15,27-7 5 1,15-6 4-16,8 0-77 16,-3 0-222-16,-18 1 0 15,-21 6 0-15,-28 4 0 16,-32 0 0-16,-35 5 0 16,-26 4 0-16,-15 6 0 15,-12 2 0-15,-3 3 0 16,-2 1 0-16,4-2 0 15,8 2 0-15,16-2-459 16,22-35-1357-16,21 28 155 16,18-5 132-1,15-6 116-15</inkml:trace>
  <inkml:trace contextRef="#ctx0" brushRef="#br0" timeOffset="179940.37">14634 14479 3105 0,'-3'0'54'0,"3"0"47"16,-2 0 30-16,2-2 24 16,0 4 14-16,0-4 17 15,2 2 34-15,4 0 31 16,8 0 37-16,12 0 11 15,11-2 44-15,20 0 12 16,18 0 13-16,16-2-15 16,17 0-13-16,18-3-10 15,10 1-31-15,9-1-31 16,11 0-37-16,5 1-49 16,2 3-69-1,6-1-63-15,-3 2-50 16,0 2 0-16,-4-2 0 15,-8 1 0-15,-10 1 0 16,-9 0 0-16,-15-3 0 16,-10 3 0-16,-10 0 0 15,-10-3 0-15,-12-1 0 16,-8 3 0-16,-11-3 0 16,-7 1 0-1,-7 0 0-15,-4-2 0 0,-3-1 0 16,-3 2 0-1,-4-1 0-15,-5 0 0 16,-1 0-64-16,-8 4-321 16,42 0-584-16,-44-1-593 15,-1 2 117-15,1-8 102 16,1-3 91-16</inkml:trace>
  <inkml:trace contextRef="#ctx0" brushRef="#br0" timeOffset="181358.42">25466 14437 4368 0,'-2'-3'94'0,"-7"1"99"16,-22 0 169-16,-21 9 7 16,-25 10 7-1,-31 11 8-15,-15 11 7 16,-7 7 10-16,-1 0 7 15,15-2-70-15,17-6-29 16,21-8-111-16,23-5-198 16,25-10 0-16,11-5 0 15,15-6 0-15,4-2 0 16,11-4 0-16,12-5-55 16,26-4-362-1,22-7-1396-15,21 0 154 16,12-5 133-16,3 1 116 15</inkml:trace>
  <inkml:trace contextRef="#ctx0" brushRef="#br0" timeOffset="181619.59">25598 14575 5582 0,'-61'7'273'0,"-26"5"5"16,-33 7 2-16,-26 5 6 15,6 2 3-15,7 3 4 16,12-3 6-16,18-1 4 16,18-3 5-16,26-8-308 15,17-2 0 1,15-5 0-16,15-3 0 16,8-4 0-16,20-6-329 15,21-4-284-15,27-10-1074 16,24-6 135-16,23-9 117 15,16-1 102-15</inkml:trace>
  <inkml:trace contextRef="#ctx0" brushRef="#br0" timeOffset="185590.65">26038 16617 4132 0,'2'0'46'16,"-2"-2"30"-16,2 2 36 0,0 0 8 16,0 0 2-16,0 0-2 15,0 0-28 1,0 0-58-16,3 0-136 16,6-6-950-16,3 6 55 15,3-2 50-15</inkml:trace>
  <inkml:trace contextRef="#ctx0" brushRef="#br0" timeOffset="186672.95">28305 16818 3576 0,'0'0'64'0,"0"0"54"16,2-2 44-16,0 2 21 0,-1 0 16 16,1 0 12-16,-1 0 11 15,2-1 23 1,3 1 20-16,-2 0-24 16,2-2-13-16,-3 1-58 15,0 1-43-15,-2-1-19 16,1 1-9-16,-2 0-8 15,0 0-23-15,0-2-107 16,0 2-121-16,0 0-252 16,6-11-892-1,-14 8 84-15,-3 1 74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42:54.9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21479 2773 6529 0,'-10'2'171'15,"-1"-1"2"-15,0-1 0 16,4 2 2-16,8-1 1 16,12-1 3-16,23 0 1 15,26-1 1-15,32-4 3 16,32-4-114 0,20-6-70-16,1-1 0 15,-7-5 0-15,-17 1 0 16,-19-1 0-16,-19 2 0 15,-18 1 0-15,-13 1 0 16,-15 4 0-16,-10 3 0 16,-9 0 0-16,-11 4 0 15,-6 1 0-15,-1 2 0 16,-7 2-297-16,-8 2-228 16,-13-4-1194-16,-13 11 140 15,-19 2 121-15,-17 3 105 16</inkml:trace>
  <inkml:trace contextRef="#ctx0" brushRef="#br0" timeOffset="295.71">21388 3033 6852 0,'-2'5'144'0,"14"-1"1"16,14 0 2-16,23-1 0 15,32-7 3 1,24-8-1-16,15-5 2 0,4-2 1 16,-2-1 2-16,-11-1-154 15,-13 2 0-15,-13 3 0 16,-14 2 0 0,-16-1 0-16,-16 2 0 15,-13 4 0-15,-13 2 0 16,-6 3 0-16,-3 1-456 15,2-40-1362-15,1 35 156 16,6-3 132-16,2 0 117 16</inkml:trace>
  <inkml:trace contextRef="#ctx0" brushRef="#br0" timeOffset="8660.54">23420 4686 2799 0,'0'0'40'15,"0"0"25"-15,0-1 26 16,0 1 15-16,0 0 8 16,0 0 4-16,0 0 6 15,0 0 2-15,0-2 0 16,0 1-87-16,26-3-851 15,-29-1 33-15,-5-3 32 16,-3-5 30-16</inkml:trace>
  <inkml:trace contextRef="#ctx0" brushRef="#br0" timeOffset="35271.45">29470 16222 5984 0,'0'-3'78'15,"1"1"131"-15,4 2 9 16,1 9 3-16,2 8 1 15,2 13 4-15,2 8 2 16,2 9 3-16,4 2 3 16,3-5-53-16,5-5-31 15,9-7-141-15,7-7-9 16,14-14 0-16,14-6 0 16,12-9 0-16,10-14 0 15,5-8 0 1,1-16 0-16,-4-8 0 15,-4-6 0-15,-14 0 0 16,-10 4 0-16,-15 9 0 16,-14 7 0-16,-14 9 0 15,-9 8 0-15,-9 6 0 16,-2 4 0-16,-4 6 0 16,-8 3-246-16,-12 7-218 15,-16-23-1285 1,-17 32 144-16,-13 2 124 15,-14 1 110-15</inkml:trace>
  <inkml:trace contextRef="#ctx0" brushRef="#br0" timeOffset="35663.1">29905 16141 4795 0,'0'-6'92'0,"1"4"195"0,3 2 42 16,2 8 5-1,3 22 8-15,-2 19 4 16,-3 15 7-16,1 13 6 16,1 3 8-16,5-2-93 15,8-9-6-15,14-10-223 16,20-12-45-16,28-11 0 15,20-14 0-15,18-14 0 16,9-10 0-16,2-11 0 16,-7-10 0-1,-9-9 0-15,-10-4 0 16,-13-3 0-16,-14-2 0 16,-18 5 0-16,-20 4 0 15,-16 6 0-15,-14 7 0 16,-9 6-352-16,-18 3-1494 15,-19 7 160-15,-21 1 136 16,-23-4 119-16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45:20.2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3230 3330 4662 0,'-6'-2'112'16,"-2"2"220"-16,-3-1 8 16,-5-2 4-16,4 3 7 15,1-4 5-15,3 1 8 16,1 0 6-16,5 1 8 16,2 2-54-16,11-2-66 15,26-7-258-15,32-7 0 16,38-7 0-16,36-9 0 15,27-4 0 1,-2-5 0-16,-9 4 0 16,-19 3 0-16,-23 4 0 15,-22 3 0-15,-18 7 0 16,-18 6 0-16,-19 0 0 16,-14 3 0-16,-13 7 0 15,-9-2 0-15,-4 2 0 16,0 4 0-16,2-2 0 15,-2 1 0-15,-2 1-263 16,-2 0-308-16,-12-19-1144 16,-7 20 138-16,-11-1 121 15,-14 0 106-15</inkml:trace>
  <inkml:trace contextRef="#ctx0" brushRef="#br0" timeOffset="499.67">3159 3467 6755 0,'-8'6'155'0,"0"-1"1"16,2 1 0-16,21-2 2 15,41-13 2-15,35-7 0 16,36-13 2-1,36-2 2-15,11-7 1 0,-2 3-165 16,-12 1 0 0,-16 4 0-16,-21 3 0 0,-23 5 0 15,-24 7 0-15,-22 2 0 16,-21 6 0 0,-16-1 0-16,-9 4 0 15,-7 3 0-15,-1-1 0 16,0 2 0-16,0 0 0 15,0 0 0-15,0 0 0 16,0 0 0-16,0 0 0 16,0 0 0-16,0 0 0 15,0 0 0-15,0 0 0 16,0 0 0-16,0 0 0 16,0 0 0-1,0 0 0-15,0 0 0 16,0 0 0-16,0 0 0 15,1 0-333-15,34 6-640 16,-30 5-617-16,-11 3 120 16,-12 1 105-16,-18-1 94 15</inkml:trace>
  <inkml:trace contextRef="#ctx0" brushRef="#br0" timeOffset="2875.36">22430 2056 7464 0,'0'-10'79'16,"0"-1"1"-16,0 3 0 16,0-4 1-16,0 9-1 15,0 3 1-15,2 1 1 16,1 9-1-16,2 9 2 15,1 14-83-15,1 16 0 16,2 12 0 0,-3 6 0-16,0-2 0 15,-2-5 0-15,-1-11 0 16,0-9 0-16,0-9 0 16,-3-11 0-16,1-7 0 15,-1-5 0-15,0-6 0 16,0-2 0-16,0 0 0 15,0-5 0-15,0-5-339 16,2-5-492-16,-14-3-795 16,-7-6 125-16,-3-2 111 15,-7-2 96-15</inkml:trace>
  <inkml:trace contextRef="#ctx0" brushRef="#br0" timeOffset="3260.05">21802 2197 4580 0,'-12'-12'345'0,"-2"0"6"16,7-4 7-16,5-6 6 15,33 1 7-15,25-2 7 16,35-3 8-16,23-2 8 16,20 2 7-16,2 4-138 15,-4 3-263-15,-15 4 0 16,-19 4 0-16,-16 2 0 16,-23 2 0-16,-21 2 0 15,-17 2 0-15,-12 2 0 16,-7-1 0-1,-4 1 0-15,-4 1-35 16,-9 1-387-16,10 5-543 16,-28 0-595-16,-9 4 116 15,-8 2 102-15,-5 3 91 16</inkml:trace>
  <inkml:trace contextRef="#ctx0" brushRef="#br0" timeOffset="3571.76">21723 2747 5213 0,'-22'14'299'0,"2"0"4"16,1-1 6-16,12 1 4 16,45-7 5-1,39-13 6-15,40-2 5 16,35-3 6-16,21-4 6 15,1-2-234-15,-13 0-107 16,-19 2 0-16,-24 3 0 16,-18 1 0-16,-22 3 0 15,-20 0 0-15,-19 2 0 16,-16 0 0-16,-16-1 0 16,-3 0 0-16,-5 1-379 15,5 3-557-15,-25 3-653 16,-10 0 121-16,-6 0 105 15</inkml:trace>
  <inkml:trace contextRef="#ctx0" brushRef="#br0" timeOffset="8303.67">24287 3066 8191 0,'-15'9'0'0,"-13"8"0"16,-15 10 0-16,-14 9 0 15,-3 7 0-15,-2 5-286 16,17 1-498 0,0-6-869-16,16-10 130 15,13-17 113-15,11-18 100 16</inkml:trace>
  <inkml:trace contextRef="#ctx0" brushRef="#br0" timeOffset="8883.29">27074 1966 8191 0,'-6'0'0'0,"-15"12"0"0,-10 14 0 0,-18 19 0 16,-12 16 0-16,-12 20 0 15,2 2 0-15,6-2 0 16,9-7 0 0,11-12 0-16,2-7 0 15,7-7 0-15,0-9 0 16,1-3 0-16,-1-8 0 15,-1-5 0-15,6-8 0 16,11-7-655-16,4-9-1109 16,12-12 147-16,1-18 126 15,1-14 111-15</inkml:trace>
  <inkml:trace contextRef="#ctx0" brushRef="#br0" timeOffset="9131.54">26293 2093 8191 0,'6'-5'0'16,"10"6"0"-16,18 15 0 15,27 14 0-15,26 22 0 16,23 20 0-16,16 8 0 16,2 4 0-16,-9-4 0 15,-18-4 0-15,-18-9 0 16,-18-8 0-16,-19-11 0 15,-13-10 0-15,-17-8 0 16,-10-11 0 0,-1-7-378-16,-16-30-1461 15,-15 5 158-15,-7-16 137 16</inkml:trace>
  <inkml:trace contextRef="#ctx0" brushRef="#br0" timeOffset="11307.57">22451 2487 2697 0,'0'0'95'0,"0"0"32"16,0 0 21-16,0 0 20 16,0 0 21-16,0 0 19 15,0-2 28-15,0 2 37 16,0 0 41-16,0-2 60 16,0 0 67-16,0 0-24 15,0-1-18 1,0-1-13-16,0 1-13 15,0 0-18-15,0 1-22 0,0-1-33 16,0 2-44 0,0 1-154-16,0 0-102 15,0 0 0-15,0 8 0 16,0 5 0-16,0 9 0 16,0 7 0-16,0 4 0 15,0-2 0-15,0-2 0 16,0-6 0-16,0-5 0 15,0-5 0-15,0-7 0 16,0 1 0-16,0-4 0 16,0-3 0-1,0 1 0-15,0-1 0 16,0 0 0-16,-2 0-284 16,1-1-411-16,1-5-982 15,0-5 133-15,0-5 115 16,4 0 103-16</inkml:trace>
  <inkml:trace contextRef="#ctx0" brushRef="#br0" timeOffset="14194.61">27867 2753 4984 0,'0'-4'315'0,"0"-3"5"15,0 2 5-15,-2 1 6 16,-10 4 5-16,-17 10 6 16,-15 13 6-16,-28 14 7 15,-25 13 6 1,-18 12-187-16,-5 7-174 0,-6-1 0 15,11-3 0 1,18-4 0-16,21-9 0 16,13-8 0-16,22-12 0 15,14-10 0-15,10-7 0 16,7-6 0-16,8-8 0 16,2-11 0-16,18-6-493 15,14-56-1314-15,24 31 152 16,18-13 133-16,20-3 114 15</inkml:trace>
  <inkml:trace contextRef="#ctx0" brushRef="#br0" timeOffset="14483.18">28047 2892 6031 0,'-27'11'229'15,"-21"11"2"-15,-28 9 3 16,-27 15 2-16,-15 9 5 16,-18 5 1-16,4 1 4 15,6-1 2 1,13-5 5-16,17-6-253 16,24-8 0-16,20-10 0 15,19-7 0-15,12-11 0 16,8-8 0-16,1-9 0 15,8-10-374-15,11-14-1466 16,11-13 159-16,20-14 136 16,18-11 119-16</inkml:trace>
  <inkml:trace contextRef="#ctx0" brushRef="#br0" timeOffset="18508.64">9957 10322 8191 0,'0'-2'0'16,"-3"4"0"-16,-9 13 0 15,-12 15 0-15,-11 20 0 16,-20 28 0-16,-11 17 0 16,-2 9 0-1,3 1 0-15,7-4 0 16,13-19 0-16,14-15 0 15,10-17 0-15,7-14 0 16,8-16 0-16,10-12-565 16,12-15-1224-16,2-13 152 15,6-16 128-15,2-13 114 16</inkml:trace>
  <inkml:trace contextRef="#ctx0" brushRef="#br0" timeOffset="18851.25">9841 10408 7105 0,'0'-9'118'0,"0"1"0"16,0 2 1-16,1-1 1 15,5 7 1-15,10 11 0 16,12 9 1-16,13 11 0 15,12 14 3-15,3 15-125 16,2 7 0-16,-4 4 0 16,-7 1 0-1,-7-2 0-15,-11-8 0 16,-6-6 0-16,-7-9 0 16,-7-11 0-16,-6-11 0 15,-2-8 0-15,-1-8 0 16,-6-6 0-16,-6-6 0 15,1-6-439-15,-3-46-1384 16,-5 33 157-16,4-2 133 16</inkml:trace>
  <inkml:trace contextRef="#ctx0" brushRef="#br0" timeOffset="19243.68">9708 10925 5550 0,'0'-5'276'0,"6"1"5"15,14-5 3-15,15-4 5 16,14 0 4-16,16-5 4 15,6 3 5-15,4 2-375 16,-3 1-1681-16,-8 3 145 16,-8-1 125-16,-4 0 110 15</inkml:trace>
  <inkml:trace contextRef="#ctx0" brushRef="#br0" timeOffset="19667.28">10719 10775 6119 0,'0'-2'220'0,"0"2"3"15,3 0 0 1,13-1 5-16,20 2 2 16,23-5 2-16,24 0 4 15,19-2 2-15,7-3 4 16,-4-2-242-16,-10 0 0 15,-11-1 0-15,-14 1 0 16,-8 1 0-16,-15 2 0 16,-10 2 0-16,-12 0 0 15,-9 0-314-15,14 1-557 16,-28-1-752-16,-6-1 125 16,-10-2 110-1,1 2 97-15</inkml:trace>
  <inkml:trace contextRef="#ctx0" brushRef="#br0" timeOffset="20399.28">11175 10505 3569 0,'0'-1'204'16,"0"-2"115"-16,0 1 116 15,0-1 16-15,0-1 11 16,0 3 11-16,0-2 12 16,0 2 12-1,0-1 13-15,0 2-150 16,0-1-82-16,0 1-138 15,0 0-132-15,0 0-8 16,0 0 0-16,0 0 0 16,0 0 0-16,0 0 0 15,0 0 0-15,0 0 0 16,0 1 0-16,0 2 0 16,0 0 0-16,5 3 0 15,13 4 0 1,15 2 0-16,14 4 0 15,18 0 0-15,10 4 0 16,-1-1 0-16,-8-1 0 16,-11-2 0-16,-13 1 0 15,-13-3 0-15,-9 3 0 16,-13 1 0-16,-11 6 0 16,-16 7 0-16,-9 4 0 15,-13 6 0-15,-4 3 0 16,-3 3 0-1,8-6 0-15,5-4 0 16,7-5 0-16,6-7 0 16,5-8 0-16,0-6-281 15,16-8-1584-15,-16-3 163 16,-4-7 140-16,-1-11 120 16</inkml:trace>
  <inkml:trace contextRef="#ctx0" brushRef="#br0" timeOffset="21439.57">13178 10390 8191 0,'0'-8'0'0,"0"0"0"15,-2 3 0-15,-10 14 0 16,-14 18 0-16,-15 19 0 16,-20 21 0-16,-15 12 0 15,-5 5 0-15,-1-1 0 16,7-8 0-16,8-10 0 15,8-14 0-15,9-13 0 16,8-18 0-16,4-11 0 16,7-17 0-16,2-16 0 15,10-19 0 1,8-13 0-16,9-12 0 16,13-4 0-16,12 6 0 15,11 10 0-15,13 12 0 16,8 19 0-16,6 14 0 15,4 17 0-15,1 14 0 16,-9 17 0-16,0 10 0 16,-10 8 0-16,-8 6 0 15,-6-4 0-15,-6-7 0 16,-2-3 0 0,0-11 0-16,6-8 0 0,5-12-554 15,4-8-1238 1,3-16 152-16,4-10 129 15</inkml:trace>
  <inkml:trace contextRef="#ctx0" brushRef="#br0" timeOffset="22048.33">13513 10826 7417 0,'2'-9'84'0,"3"-3"1"16,-1-1 1-16,0-1-1 16,-2 7 0-16,0 1 2 15,-2 5 0-15,0 1-1 16,0 0 3-16,0 0-89 16,0 1 0-16,0-1 0 15,0 4 0-15,0 2 0 16,0-1 0-16,0-1 0 15,0-1 0-15,4-2 0 16,2-1 0-16,-1-1 0 16,1-1 0-1,0 1 0-15,-5-5 0 0,1 3 0 16,-2-4 0 0,-3 1 0-16,-1 2 0 15,-2 3 0-15,-1-1 0 16,-2 5 0-16,4 0 0 15,1 4 0-15,4 1 0 16,0 1 0-16,2 0 0 16,0-3 0-16,3-3 0 15,6-2 0-15,2-2 0 16,4-3 0-16,-2-1 0 16,-3-1 0-16,-10-1 0 15,2 3 0 1,-4 0 0-16,-6 2 0 15,-2 2 0-15,-7-2 0 16,1 4 0-16,-4 3 0 16,0 2 0-16,7 4 0 15,5-1 0-15,4 1-273 16,35 0-678-16,-16-2-661 16,9-7 123-16,7-6 109 15,10-10 95-15</inkml:trace>
  <inkml:trace contextRef="#ctx0" brushRef="#br0" timeOffset="22383.05">14566 10358 8191 0,'0'-4'0'15,"0"0"0"-15,-4 4 0 16,-8 8 0-16,-10 17 0 16,-17 13 0-16,-11 16 0 15,-13 15 0-15,-5 6 0 16,-2 3 0-16,5 0 0 15,11-5 0-15,7-11 0 16,15-14 0-16,8-9-356 16,11-18-1488-16,3-13 159 15,5-10 136-15,1-12 119 16</inkml:trace>
  <inkml:trace contextRef="#ctx0" brushRef="#br0" timeOffset="22659.24">13995 10546 8079 0,'0'-7'12'16,"0"-2"0"-16,7 4 1 16,9-1-1-16,19 17 1 15,17 15-1-15,16 12 1 16,4 13-1-1,-4 9 1-15,-6 3-13 16,-17-4 0-16,-7-4 0 16,-11-4 0-16,-5-7 0 15,-7-11-120-15,29-7-862 16,-23-12-662-16,4-11 127 16,5-14 113-16,6-11 99 15</inkml:trace>
  <inkml:trace contextRef="#ctx0" brushRef="#br0" timeOffset="23155.54">14920 10568 8191 0,'0'-1'0'0,"0"-1"0"16,0 5 0-16,-2 8 0 15,1 15 0-15,-2 22 0 16,-3 15 0 0,-1 17 0-16,2 10 0 15,-2 7 0-15,3-2 0 16,3 2 0-16,-1-10 0 15,1-7 0-15,-2-15 0 16,1-16 0-16,-2-16 0 16,-1-12 0-16,3-12 0 15,0-12-368-15,0-28-1473 16,2-6 158-16,2-17 137 16,4-5 119-16</inkml:trace>
  <inkml:trace contextRef="#ctx0" brushRef="#br0" timeOffset="23839.12">14889 10654 2959 0,'0'-4'202'16,"0"-3"43"-16,0-1 37 15,0-3 101-15,0 1 109 16,0 0 29-16,0 0 15 15,3-2 15-15,-2 1 17 16,1-1-169-16,-1-3-60 16,2-2-45-16,-1 0-35 15,1-3-118-15,1-2-121 16,6-4-20-16,6-4 0 16,11-4 0-16,8-1 0 15,6 2 0 1,8 2 0-16,-1 7 0 15,2 5 0-15,-8 8 0 16,-6 7 0-16,-14 6 0 16,-10 8 0-16,-7 9 0 15,-11 6 0-15,-11 4 0 16,-6 2 0-16,-2-1 0 16,-1-3 0-16,6-4 0 15,9-4 0-15,7-1 0 16,14-1 0-1,8 2 0-15,12 2 0 16,5 7 0-16,-1 5 0 16,-9 5 0-16,-14 1 0 15,-11-1 0-15,-21-3 0 16,-18-4 0 0,-16-9 0-16,-11-9 0 0,-14-7 0 15,7-9-8-15,5-8-553 16,7-12-1226-16,12-8 151 15,13-8 128-15,16-2 114 16</inkml:trace>
  <inkml:trace contextRef="#ctx0" brushRef="#br0" timeOffset="26447.62">9987 9858 3428 0,'-9'0'43'0,"2"1"48"16,1-1 49-16,-2 0 26 15,9 0 38-15,16 0 36 16,18-1 97-16,27-4 118 15,31-5 13 1,32-4-1-16,27-6-28 0,33-3-44 16,25-2-52-16,26 3-26 15,25-3-37 1,21 2-37-16,11 3-108 16,3-2-135-16,3 5 0 15,-10 0 0-15,-12 2 0 16,-12-1 0-16,-15 1 0 15,-10-5 0-15,-11-1 0 16,-13-2 0-16,-14-4 0 16,-16 0 0-16,-24 3 0 15,-18 1 0-15,-18 0 0 16,-16 3 0-16,-9 3 0 16,-12-1 0-1,-2 5 0-15,-9 0 0 16,-7 4 0-16,-2 3 0 15,-10 3 0-15,-7 1 0 16,-4 0 0-16,-6 4 0 16,-7 3 0-16,-1 3 0 15,-3 6 0-15,0 10 0 16,4 6 0-16,-1 10 0 16,4 8 0-16,3 10 0 15,2 6 0-15,2 4 0 16,-2 7 0-1,0 4 0-15,-5 4 0 16,-3 1 0-16,-7 1 0 16,-5-1 0-16,-7 1 0 15,0-2 0-15,-6 6 0 16,-4 6 0-16,3 1 0 16,1 2 0-16,4-1 0 15,2-5 0-15,7-7 0 16,3-5 0-16,-4-6 0 15,1-2 0 1,-3-8 0-16,-4 1 0 16,0-5 0-16,-6-1 0 15,-4-4 0-15,-3-3 0 16,-2-4 0-16,-9-2 0 16,-11-7 0-16,-16-2 0 15,-8-4 0-15,-18-4 0 16,-11-5 0-16,-12 0 0 15,-13-7 0-15,-18 1 0 16,-17-3 0-16,-21-3 0 16,-12 1 0-1,-13-1 0-15,-15 0 0 16,-10-1 0-16,-6 1 0 16,-14 1 0-16,-11 0 0 15,-1 4 0-15,-6 3 0 16,-6-1 0-16,-4 4 0 15,-2 3 0-15,-9-2 0 16,1 5 0-16,3-2 0 16,0-2 0-1,4 2 0-15,9-1 0 16,0-4 0-16,2 1 0 16,9 0 0-16,7-5 0 15,7-3 0-15,3-4 0 16,12-1 0-16,3-7 0 15,4-1 0-15,6 0 0 16,13-2 0-16,10 0 0 16,13-2 0-16,14 0 0 15,15 0 0-15,13-2 0 16,10 0 0 0,17 3 0-16,11-1 0 15,14 2 0-15,17 0 0 16,13 0 0-16,9-1 0 15,7-5 0-15,6-3 0 16,3-8 0-16,0-6 0 16,-3-4 0-16,0-5 0 15,-5-5 0-15,-5-5 0 16,-8-6 0-16,-5-7 0 16,-4-8 0-16,-4-9 0 15,-1-13 0 1,-4-13 0-16,4-12 0 15,3-9 0-15,7-1 0 16,9 5 0-16,8 12 0 16,5 11 0-16,7 11 0 15,0 10 0-15,0 6 0 16,4 3 0-16,7 3 0 16,4 2 0-16,3 0 0 15,2 1 0-15,2 4 0 16,-5 3 0-16,-6 3 0 15,-4 4 0 1,-3 7 0-16,-2 5 0 16,1 4 0-16,0 4 0 15,1 4 0-15,-1 0 0 16,0-1 0-16,5-3 0 16,2-3 0-16,4 0 0 15,-2-3 0-15,2 1 0 16,0 5 0-16,6 3 0 15,17 0 0-15,30-3 0 16,42-4 0-16,50-7 0 16,62-5 0-1,50-5 0-15,50-5 0 16,26 0 0-16,5 0 0 16,-25-1 0-16,-38 3 0 15,-52 1 0-15,-54 10 0 16,-51-1 0-16,-40 9 0 15,-33 3 0-15,-22 5 0 16,-18 5 0-16,-8 2 0 16,-3 4 0-16,-4 1 0 15,1 5 0-15,-2-1 0 16,0 3 0-16,5-2-691 16,-3 4-1063-1,2-4 145-15,-2-6 125 16,4-14 110-1</inkml:trace>
  <inkml:trace contextRef="#ctx0" brushRef="#br0" timeOffset="28667.25">13593 10848 4982 0,'0'-2'310'16,"0"0"7"-16,0-1 5 16,0-1 5-16,0 2 5 15,0 0 7-15,0-1 5 16,0 3 6-16,0-1 7 16,0 1-146-16,0-3-211 15,0 2 0-15,0-3 0 16,-2-2 0-1,2 1 0-15,-4-1 0 16,-1 3 0-16,-3 1 0 16,-7 0 0-16,-4 4 0 15,-2 3 0-15,1 2 0 16,5 3 0-16,8 4 0 16,2-3 0-16,5 1 0 15,7-5 0-15,4-1 0 16,7-6 0-16,2 1 0 15,1-6 0-15,-3-2 0 16,-7-3 0 0,-9-4 0-16,0-1 0 15,-2 2 0-15,-6 2 0 16,-1 6 0-16,-3 3 0 16,-2 2 0-16,-2 0 0 15,3 4 0-15,8 1 0 16,1 0 0-16,2 1 0 15,0 1 0-15,2-3 0 16,-2-4 0-16,0 1 0 16,1-2 0-1,-1-3 0-15,2 0-54 16,2 2-541-16,3 1-1170 16,6-1 146-16,3 2 127 15,6 2 111-15</inkml:trace>
  <inkml:trace contextRef="#ctx0" brushRef="#br0" timeOffset="30175.57">14170 11353 4182 0,'-3'0'336'0,"-4"0"51"16,4-3 8-16,-1 2 8 15,1-1 9-15,3 0 8 16,0 0 11-16,4 1 8 16,8-4 11-16,11-2-169 15,10-1-226-15,8-1-55 16,9-3 0-1,-6-2 0-15,-4 2 0 16,-11-1 0-16,-6 4 0 16,-9-1 0-16,-5 2 0 15,-5 3-15-15,-2 1-325 16,-4 3-142-16,-2 1-221 16,-5-15-827-16,-7 17 113 15,-5 0 97-15,-10 7 89 16</inkml:trace>
  <inkml:trace contextRef="#ctx0" brushRef="#br0" timeOffset="30378.67">14160 11377 3142 0,'-6'10'221'15,"-2"0"149"-15,3 0 109 0,1-2 13 16,17-5 12 0,7-4 13-16,6 1 15 15,7-3 14-15,5 0 16 16,1-1-167-16,-5-3-89 15,-3 1-181-15,-7-1-125 16,-2 0-357-16,24 0-620 16,-31-5-606-16,-4-3 120 15,1-5 104-15,-1-5 93 16</inkml:trace>
  <inkml:trace contextRef="#ctx0" brushRef="#br0" timeOffset="47998.78">11589 13933 5583 0,'1'1'254'16,"1"-1"4"-16,0 0 3 16,1 0 3-16,0 0 5 15,3-1 2-15,1-1 5 16,2-3 3-16,2-3 6 16,-2-3-94-16,-3-5-191 15,-5-2 0-15,-1-5 0 16,-3-1 0-1,-6-2 0-15,-3 1 0 16,-5 1 0-16,-8 5 0 16,-6 7 0-16,-5 5 0 15,-7 5 0-15,-4 8 0 16,-3 9 0-16,8 7 0 16,5 8 0-16,9 5 0 15,7 4 0-15,10-3 0 16,7-4 0-16,3-5 0 15,9-7 0-15,12-6 0 16,9-8 0-16,9-5 0 16,5-5 0-1,1-7 0-15,-7-4 0 16,-5-2 0-16,-8-3 0 16,-6 2 0-16,-7 3 0 15,-6 7 0-15,-5 4 0 16,0 3 0-16,0 7 0 15,0 11 0-15,2 13 0 16,2 12 0-16,5 19 0 16,3 13 0-16,-5 9 0 15,-1 6 0-15,-3 3 0 16,-12-5 0-16,-12-5 0 16,-9-8 0-16,-10-12 0 15,-7-8 0-15,-2-13 0 16,-2-14 0-1,5-14 0-15,1-13 0 16,5-16 0-16,11-13 0 16,12-15 0-16,11-7 0 15,19-11 0-15,12-3 0 16,15-1 0-16,8-1 0 16,12 2 0-16,2 3 0 15,0 1 0-15,-4 7 0 16,-5 4 0-16,-6 8 0 15,-6 5 0-15,-6 8 0 16,-7 3 0-16,-4 6 0 16,-8 4 0-1,3 2 0-15,-8 5 0 16,1 0 0-16,1 2 0 16,-3 0 0-16,0 2 0 15,-1 1 0-15,-3 0 0 16,-1 1 0-16,0 1 0 15,2 0 0-15,-2 2 0 16,-1-1 0-16,-2 1 0 16,-2 0 0-16,0 0 0 15,2 3 0 1,-4 6 0-16,4 11 0 16,-2 11 0-16,0 13 0 15,-2 6 0-15,2 5 0 16,2-3 0-16,5-8 0 15,2-7 0-15,11-9 0 16,6-14 0-16,7-12 0 16,-1-9 0-16,1-11 0 15,-6-9 0-15,-9-9 0 16,-7-6 0-16,-9-4 0 16,-4 1 0-16,-11 4 0 15,-10 7 0 1,-4 8 0-16,-6 8 0 15,-5 9 0-15,5 5-153 16,8 0-346-16,11-3-1265 16,9 5 146-16,7-2 127 15,14-6 111-15</inkml:trace>
  <inkml:trace contextRef="#ctx0" brushRef="#br0" timeOffset="48311.02">12215 13461 8191 0,'2'-6'0'16,"0"5"0"-16,4 12 0 16,2 12 0-16,3 18 0 15,-2 20 0-15,-2 15 0 16,1 9 0-16,0 4 0 15,0 1 0-15,1 0 0 16,3-5 0 0,5-9 0-16,2-9 0 15,-2-14 0-15,5-13 0 16,8-15 0-16,2-14 0 16,10-11-468-16,1-61-1347 15,-3 35 156-15,-11-7 131 16,-10-2 117-16</inkml:trace>
  <inkml:trace contextRef="#ctx0" brushRef="#br0" timeOffset="48767.28">12181 14017 5480 0,'2'-15'249'16,"10"-1"7"-16,15-6 9 15,15-1 1-15,16 5 3 16,10 6 5-16,2 3 8 16,-10 5 7-16,-11 4 21 15,-19 0-257-15,-10 0-20 16,-9 0-5-16,-9 0-5 16,-2 0 2-16,0 0 0 15,0 7 1-15,0 6-6 16,0 10-2-16,0 8-18 15,0 9 0-15,0 5 0 16,2 3 0 0,5 1 0-16,0-2 0 15,6-4 0-15,2-8 0 16,4-9 0-16,8-8 0 16,2-13 0-16,5-10 0 15,-1-13 0-15,-5-12 0 16,-6-10 0-16,-9-12 0 15,-10-6 0-15,-4-1 0 16,-9 4 0-16,-15 10 0 16,-11 13-396-1,-16 0-1438-15,-3 24 157 16,1 3 136-16</inkml:trace>
  <inkml:trace contextRef="#ctx0" brushRef="#br0" timeOffset="49419.23">13792 13264 8048 0,'-5'-10'16'16,"-16"6"0"-16,-17 14-1 15,-22 28 1-15,-17 43 0 16,-15 35-1-16,12 28 1 15,15 21 0-15,30 8 1 16,33-3-17-16,37-2 0 16,24-10 0-16,16-13 0 15,8-18 0-15,9-23-393 16,-7-60-1441-16,3 3 157 16,-7-27 136-16,9-30 117 15</inkml:trace>
  <inkml:trace contextRef="#ctx0" brushRef="#br0" timeOffset="50583.65">14322 13771 8111 0,'0'-8'9'16,"0"3"-1"-16,1 0 1 16,2 2 0-16,-1 14-1 15,2 12 1-15,-4 10 0 16,3 10 0-16,-3 11 1 15,-3-1-10-15,6 1 0 16,-3-3 0-16,0-5 0 16,0-6 0-16,0-11 0 15,0-7 0-15,0-9 0 16,0-5 0-16,-3-7 0 31,-1-1 0-31,-2-6 0 0,1-10-442 16,1-43-1379-16,-1 29 156 15,-2-5 133-15,0-4 116 16</inkml:trace>
  <inkml:trace contextRef="#ctx0" brushRef="#br0" timeOffset="51031.73">13850 13873 4187 0,'-2'-8'381'0,"0"-3"8"16,2-4 8-16,12-5 8 16,20 2 8-16,24-3 10 15,20-2 9-15,21 2 10 16,6-1 10-16,-6 3-182 16,-9 4-270-1,-14 3 0-15,-16 4 0 16,-13 2 0-16,-15 5 0 15,-13-2 0-15,-10 3 0 16,-5-1 0-16,-2 1 0 16,0 0 0-16,0 0-330 15,-5 1-227-15,-7-14-1145 16,-7 21 138-16,-10 1 118 16,-9 6 105-16</inkml:trace>
  <inkml:trace contextRef="#ctx0" brushRef="#br0" timeOffset="51278.94">13871 14237 3716 0,'-4'11'222'0,"4"-1"201"15,4-4 8-15,15-1 10 16,19-1 12-16,22-8 8 15,18 1 13-15,18-3 12 16,2 0 12-16,-5-1-153 16,-10-1-104-1,-14 3-241-15,-14 1-329 16,34 4-1523-16,-57-1 160 16,-8-2 138-16</inkml:trace>
  <inkml:trace contextRef="#ctx0" brushRef="#br0" timeOffset="51500.28">15202 14244 8191 0,'-18'22'0'0,"-12"7"0"16,-11 11 0-16,-11 7 0 15,2 1 0-15,5-7-350 16,26-4-526-16,6-11-736 16,11-15 123-16,16-12 109 15,13-9 96-15</inkml:trace>
  <inkml:trace contextRef="#ctx0" brushRef="#br0" timeOffset="51791.24">16120 13701 8191 0,'-3'3'0'15,"-9"9"0"-15,-8 11 0 16,-12 15 0-16,-10 13 0 15,-13 12 0-15,-10 8 0 16,-4 4 0 0,-4 0 0-16,2-6 0 0,10-5 0 15,9-14 0 1,13-10-394-16,12-20-1440 16,11-10 157-16,7-15 136 15,8-18 117-15</inkml:trace>
  <inkml:trace contextRef="#ctx0" brushRef="#br0" timeOffset="52018.94">15552 13860 8191 0,'7'-1'0'0,"8"4"0"16,13 8 0-16,13 10 0 15,14 8 0-15,7 12 0 16,6 4 0-1,-2 4 0-15,-5-2 0 16,-9 2 0-16,-12-5 0 16,-11-7 0-16,-9-6-541 15,-11-9-1254-15,-6-15 152 16,-1-8 130-16,-4-18 113 16</inkml:trace>
  <inkml:trace contextRef="#ctx0" brushRef="#br0" timeOffset="52287.82">16422 13289 8191 0,'50'16'0'16,"18"27"0"-16,11 26 0 16,7 28 0-16,-26 20 0 15,-17 27 0-15,-28 11 0 16,-16 3 0-1,-25 7 0-15,-30-5 0 16,-32-7 0-16,-29-20 0 16,-28-21 0-16,-22-25 0 15,-3-25-658-15,1-28-1105 16,13-30 147-16,22-32 126 16,23-25 111-1</inkml:trace>
  <inkml:trace contextRef="#ctx0" brushRef="#br0" timeOffset="54258.78">18631 9754 8191 0,'-56'-13'0'0,"-35"7"0"16,-34 10 0 0,-28 18 0-16,6 35 0 15,10 32 0-15,21 23 0 16,28 20 0-16,28 11 0 16,26 3 0-16,24 0 0 15,25-8 0-15,28-12 0 16,23-17 0-16,24-21 0 15,20-21 0-15,14-21 0 16,3-25 0-16,-6-20-327 16,44-20-1525-16,-77-19 160 15,-27-18 138 1,-25-16 119-16</inkml:trace>
  <inkml:trace contextRef="#ctx0" brushRef="#br0" timeOffset="54463.17">17567 10515 8191 0,'0'0'0'0,"12"-1"0"16,29-4 0-16,34-5 0 16,33-5 0-1,34-4 0-15,17 3 0 0,-3 0 0 16,-12 4-494-16,-17-31-1313 15,-17 32 152 1,-20-6 133-16</inkml:trace>
  <inkml:trace contextRef="#ctx0" brushRef="#br0" timeOffset="54875.52">20658 9854 8191 0,'0'0'0'0,"-9"7"0"16,-5 12 0-16,-6 14 0 16,1 15 0-16,-7 18 0 15,8 8 0-15,3 2 0 16,6-1 0-16,-1-5 0 15,2-7 0-15,-1-11 0 16,-4-9 0-16,-3-13-396 16,-10-26-1438-16,-10-3 157 15,-4-16 136-15</inkml:trace>
  <inkml:trace contextRef="#ctx0" brushRef="#br0" timeOffset="55104.9">20043 10043 8191 0,'15'-28'0'0,"21"-12"0"16,23-9 0-16,28-9 0 15,21 8 0-15,19 10 0 16,0 9 0-16,-3 7 0 16,-14 11 0-16,-23 7 0 15,-24 3 0-15,-22 5 0 16,-24 5 0-16,-17 3-393 15,0 9-1441 1,-42 4 157-16,-20 12 136 16,-23 8 117-16</inkml:trace>
  <inkml:trace contextRef="#ctx0" brushRef="#br0" timeOffset="55327.16">19985 10579 8191 0,'5'18'0'0,"16"1"0"15,23-2 0-15,28-4 0 16,26-6 0-16,20-14 0 16,11-6 0-16,-5 0 0 15,-12 1 0-15,-21-2 0 16,-22-1 0 0,-27-1 0-16,-22-2-268 15,-14 0-251-15,-16-29-1209 16,-3 21 140-16,-5-7 123 15,7-3 107-15</inkml:trace>
  <inkml:trace contextRef="#ctx0" brushRef="#br0" timeOffset="67531.12">17692 13986 5700 0,'-2'-1'262'0,"-1"1"3"16,1-2 3-16,1 1 5 15,4 2 4-15,12-1 2 16,17 0 6-16,16-2 3 16,16-2 6-1,10-1-294-15,0-1 0 16,-7-3 0-16,-13 1 0 15,-11 3 0-15,-18-2 0 16,-9 5 0-16,-12 0 0 16,-2 2 0-16,-2-2-354 15,-2 2-176-15,0-1-1172 16,-9 1 136-16,-9 3 119 16,-9-1 105-16</inkml:trace>
  <inkml:trace contextRef="#ctx0" brushRef="#br0" timeOffset="67771.23">17645 14177 3896 0,'-5'5'190'16,"4"0"216"-16,2 0 9 16,14-2 9-16,22 0 10 15,17-7 9-15,12 0 11 16,11 0 9-16,-1 0 12 15,-2-3-143-15,-9 2-73 16,-11 1-259-16,-7 2-260 16,-3 1-339-1,-4 2-1110-15,-1-5 138 16,5-4 120-16,8-5 104 16</inkml:trace>
  <inkml:trace contextRef="#ctx0" brushRef="#br0" timeOffset="68438.63">20042 13840 4847 0,'-9'-10'338'15,"-7"-2"7"-15,-13 1 6 16,-14-4 5-16,-8 8 8 16,-14 6 6-1,0 9 7-15,2 11 7 16,10 9 9-16,9 8-327 15,14 11-66-15,15 2 0 16,13 1 0-16,13 1 0 16,15-5 0-16,14-2 0 15,5-8 0-15,13-5 0 16,1-7 0-16,-3-11 0 16,-3-9-262-16,-4-1-271 15,-10-54-1194-15,-6 36 141 16,-6-3 122-1</inkml:trace>
  <inkml:trace contextRef="#ctx0" brushRef="#br0" timeOffset="68830.98">20133 14214 3612 0,'5'7'432'15,"3"-2"11"-15,2 0 10 16,6-1 11-16,5-2 12 15,1-8 10-15,6-3 14 16,-1-9 13-16,-3-5 13 16,-3-11-240-16,-10-8-286 15,-5-8 0 1,-4-9 0-16,-1-11 0 16,-2-6 0-16,-1-1 0 15,4 9 0-15,-2 13 0 16,0 19 0-16,-2 21 0 15,1 18 0-15,1 20 0 16,0 16 0-16,0 14 0 16,1 11 0-16,5 7 0 15,4-1 0 1,2-6 0-16,2-7 0 16,0-9 0-16,2-12 0 15,2-11-228-15,2-10-260 16,4-18-1260-16,-2-4 145 15,3-14 124-15,1-8 108 16</inkml:trace>
  <inkml:trace contextRef="#ctx0" brushRef="#br0" timeOffset="69150.78">20661 13898 4073 0,'0'-9'416'16,"0"-1"10"-16,0 2 9 15,-3 3 9 1,-1 14 11-16,-3 14 11 0,-3 9 11 15,2 6 12 1,4 7 13-16,1 1-494 16,5-1-8-16,6-6 0 15,7-5 0-15,7-7 0 16,5-13 0-16,2-6 0 16,1-8 0-16,-2-11 0 15,-9-14 0-15,-4-7 0 16,-7-11 0-16,-5-9 0 15,-9 1 0-15,-6 1 0 16,-7 9 0-16,-8 6 0 16,-6 11 0-1,-1 10-328-15,9 9-259 16,11-24-1107-16,10 32 135 16,19 2 118-16</inkml:trace>
  <inkml:trace contextRef="#ctx0" brushRef="#br0" timeOffset="69511.11">21288 13784 8191 0,'-10'-12'0'15,"-7"-2"0"-15,-7 0 0 16,-11 2 0-16,-3 7 0 15,0 9 0-15,2 6 0 16,6 7 0-16,8 10 0 16,12 9 0-16,7 8 0 15,10 3 0-15,15 3 0 16,7-3 0-16,5-2 0 16,4-7 0-1,-5-5 0-15,-11-6 0 16,-13-6 0-16,-11-1 0 0,-16-4 0 15,-13 1 0 1,-6-6 0-16,-1 0-136 16,2-6-291-16,30-8-1361 15,-4-6 150-15,12-14 129 16,12-8 114-16</inkml:trace>
  <inkml:trace contextRef="#ctx0" brushRef="#br0" timeOffset="69715.33">21233 13914 5657 0,'-8'0'266'16,"-10"3"3"-16,-9 6 4 0,-14 8 4 15,-1 8 4 1,-4 6 5-16,0 4 3 16,7-1 4-16,9-4 7 15,11-6-573-15,12-5-319 16,8-6-1115-16,12-8 137 15,15-9 120-15,6-6 104 16</inkml:trace>
  <inkml:trace contextRef="#ctx0" brushRef="#br0" timeOffset="70094.98">21418 13883 8191 0,'0'0'0'15,"-1"4"0"-15,-5 7 0 16,-4 9 0-16,2 11 0 16,-3 9 0-16,7 4 0 15,2 0 0-15,7-3 0 16,-1-4 0-16,6-6 0 16,0-6 0-16,7-11 0 15,2-8 0-15,6-7 0 16,-1-12 0-1,2-11 0-15,0-6 0 16,0-3 0-16,-4-2 0 16,-4 5 0-16,-6 9 0 15,-7 10 0-15,-4 5 0 16,-1 6 0-16,-1 9 0 16,1 6 0-16,1 7 0 15,-1 5 0-15,0 4 0 16,0 1 0-16,0-5-415 15,19-5-1414-15,-18-7 157 16,-1-9 134-16</inkml:trace>
  <inkml:trace contextRef="#ctx0" brushRef="#br0" timeOffset="70418.48">21782 13962 8191 0,'8'-4'0'0,"6"3"0"16,0 2 0-16,5 7 0 16,-6 9 0-16,0 9 0 15,-9 5 0-15,-1 5 0 16,-3-1 0-16,-1-6 0 16,-1-5 0-16,-1-6 0 15,2-7 0 1,-4-9 0-16,4-11 0 15,-1-15 0-15,7-13 0 16,4-12 0-16,5-9 0 16,0-2 0-16,4 6 0 15,-4 9 0-15,-2 11-335 16,4 13-377-16,-5 13-947 16,5 11 131-16,2 11 113 15,2 12 100-15</inkml:trace>
  <inkml:trace contextRef="#ctx0" brushRef="#br0" timeOffset="70714.25">22196 14043 5151 0,'22'-2'315'0,"10"-3"6"15,7-7 4-15,7-8 7 16,-8-5 5-16,-4-13 6 16,-11-5 5-16,-7 0 8 15,-10 2 7-15,-16 9-363 16,-15 13 0-16,-14 15 0 15,-8 18 0-15,-10 20 0 16,7 15 0-16,7 13 0 16,15 13 0-16,16 4 0 15,17-3 0 1,18-6 0-16,10-13 0 16,8-15 0-16,6-19 0 15,0-13-135-15,7-16-675 16,-19-18-876-16,-8-11 135 15,-6-9 117-15,-11-5 102 16</inkml:trace>
  <inkml:trace contextRef="#ctx0" brushRef="#br0" timeOffset="71574.68">23898 13205 6486 0,'-22'-24'183'0,"-14"-7"1"16,-20-3 1-16,-17-3 2 15,-15 16 3-15,-1 15 0 16,-1 16 3-16,8 17 2 16,8 16 3-16,18 19-198 15,12 15 0-15,16 12 0 16,14 9 0-16,10 11 0 16,13 4 0-16,5 10 0 15,4 11 0-15,-5 6 0 16,0 6 0-1,-8 7 0-15,-3 1 0 16,5-8 0-16,6-8 0 16,9-15 0-16,14-17 0 15,19-23 0-15,16-21 0 16,18-22 0-16,18-18 0 16,11-15 0-16,11-20-661 15,1-19-1101-15,-6-21 146 16,0-22 126-16,9-15 111 15</inkml:trace>
  <inkml:trace contextRef="#ctx0" brushRef="#br0" timeOffset="73139.39">24728 13813 8133 0,'0'-2'6'15,"-6"-1"1"-15,-8 13-1 16,-14 11 0-16,-12 13 0 16,-12 19 1-16,-4 7-1 15,-1 3 0-15,8 3 2 16,11-8-8-1,8-4 0-15,10-12 0 16,8-9 0-16,7-12-201 16,7-12-350-16,7-43-1187 15,9 15 142-15,3-15 124 16,9-17 108-16</inkml:trace>
  <inkml:trace contextRef="#ctx0" brushRef="#br0" timeOffset="73358.3">24702 13741 5625 0,'14'-7'269'16,"5"5"3"0,7 11 6-16,6 15 2 0,0 15 4 15,-2 16 6 1,-1 7 3-16,-2 0 4 16,1-1 6-16,-5-1-303 15,-2-5 0-15,-5-7 0 16,-5-8 0-16,-6-12-292 15,-3-8-273-15,-5-11-1145 16,-9-8 139-16,-5-11 120 16,-12-9 104-16</inkml:trace>
  <inkml:trace contextRef="#ctx0" brushRef="#br0" timeOffset="73532.85">24471 14100 6994 0,'16'-4'130'0,"17"-1"0"16,17-1 1-16,18-2-301 15,15 4-350-15,1 0-1021 16,-2-3 114-16,-7-1 100 16,-11-3 89-16</inkml:trace>
  <inkml:trace contextRef="#ctx0" brushRef="#br0" timeOffset="73817.89">25342 14080 8191 0,'0'1'0'15,"5"-1"0"-15,14 0 0 16,20 0 0-16,22 0 0 15,22-1 0-15,18 0 0 16,2-2 0-16,-6 2 0 16,-12-1 0-16,-15 1 0 15,-16 0 0 1,-16-1 0-16,-15-1 0 16,-13 0 0-16,-6-2-191 15,-4-2-395-15,-6-4-1146 16,-5-4 142-16,-9-5 123 15</inkml:trace>
  <inkml:trace contextRef="#ctx0" brushRef="#br0" timeOffset="74056.14">25734 13869 5796 0,'31'0'252'16,"20"-2"3"-16,16 8 4 15,19 7 3-15,-1 13 3 16,-11 11 5-16,-15 11 3 16,-18 4 4-16,-26 3 5 15,-26 0-282-15,-25-2 0 16,-20-4 0-16,-9-2-8 16,6-5-641-16,10-10-1115 15,19-10 147-15,20-11 126 16</inkml:trace>
  <inkml:trace contextRef="#ctx0" brushRef="#br0" timeOffset="74591.03">27847 13717 8191 0,'-13'0'0'0,"-10"6"0"15,-11 10 0-15,-13 16 0 16,-7 11 0-16,-9 16 0 16,-9 7 0-16,-1 0 0 15,-2 4 0-15,1-4 0 16,4-5 0-16,6-5 0 16,7-9 0-16,9-12 0 15,13-12-267-15,28-10-589 16,-3-12-783-1,10-16 128-15,6-12 112 16,11-13 97-16</inkml:trace>
  <inkml:trace contextRef="#ctx0" brushRef="#br0" timeOffset="75490.83">27782 13813 3900 0,'2'-10'407'16,"0"-4"8"-16,0 0 9 15,2-2 11-15,-4 7 8 16,-1 5 11-16,-10 5 12 16,-12 11 10-16,-11 11 11 15,-17 12-203-15,-15 13-284 16,-5 12 0-16,-7 2 0 15,-6 4 0-15,-3-1 0 16,5-4 0-16,4-7 0 16,6-7 0-16,11-10 0 15,14-13 0-15,9-12 0 16,9-10 0-16,9-13 0 16,7-16 0-1,3-13 0-15,12-10 0 16,12-11 0-16,15-4 0 15,9 7 0-15,12 6 0 16,9 10 0-16,1 14 0 16,3 14 0-16,0 11 0 15,4 17 0-15,-2 17 0 16,2 17 0-16,-6 9 0 16,-9 15 0-16,-6 1 0 15,-2 1 0 1,-10-6 0-16,1-6 0 0,-1-13 0 15,3-10-287 1,0-12-1576-16,4-15 162 16,1-12 140-16,8-15 120 15</inkml:trace>
  <inkml:trace contextRef="#ctx0" brushRef="#br0" timeOffset="76246.88">28882 13781 8191 0,'-8'-1'0'0,"-11"10"0"16,-18 13 0-16,-20 14 0 15,-22 17 0-15,-13 16 0 16,-6 11 0-16,3 2 0 16,5 4 0-16,14-5 0 15,4-7 0-15,11-7 0 16,10-12 0-16,10-13 0 15,12-16-308 1,23-8-580-16,-6-17-732 16,11-16 125-16,4-14 110 15,2-17 95-15</inkml:trace>
  <inkml:trace contextRef="#ctx0" brushRef="#br0" timeOffset="76490.63">28118 13902 8191 0,'10'0'0'16,"10"7"0"-16,14 11 0 15,13 11 0-15,12 13 0 16,5 14 0-16,0 8 0 16,-4 0 0-16,-11 1 0 15,-14-4 0 1,-7-7 0-16,-10-5 0 15,-7-12 0-15,-3-8-273 16,27-7-1594-16,-22-12 163 16,8-8 139-16,7-14 121 15</inkml:trace>
  <inkml:trace contextRef="#ctx0" brushRef="#br0" timeOffset="77158.5">29155 14340 7079 0,'1'-13'120'15,"1"-1"1"-15,-2 0 1 16,1 1 1-16,-1 9 1 16,0 4 0-16,0-2 1 15,0 4 1-15,0-2 1 16,0 0-127-16,0 0 0 16,0 0 0-16,0 3 0 15,0-3 0 1,0 0 0-16,5 0 0 15,1-3 0-15,1-4 0 16,2-2 0-16,-1 2 0 16,-2-4 0-16,-5 2 0 15,1 5 0-15,-2 3 0 16,-5 0 0-16,-3 1 0 16,-7 4 0-16,-1 7 0 15,-2 1 0-15,5 7 0 16,8 3 0-16,3 2 0 15,9-4 0-15,7 0 0 16,8-3 0 0,2-8 0-16,6-5 0 15,-2-2 0-15,-6-8 0 16,-5-6 0-16,-8-2 0 16,-5-4 0-16,-4-3 0 15,-9 0 0-15,-5 6 0 16,-8 1 0-16,-1 6 0 15,-4 4 0-15,5 4 0 16,3 2 0-16,5 5 0 16,2 5 0-16,9-3-28 15,6 5-593-15,12-4-1144 16,8 0 146 0,10-7 127-16,7-2 111 15</inkml:trace>
  <inkml:trace contextRef="#ctx0" brushRef="#br0" timeOffset="77598.85">29585 14055 4956 0,'2'-7'334'0,"-2"-2"6"16,1 3 6-16,1-2 6 15,-2 17 7-15,0 11 6 16,-3 11 7-16,-4 18 7 15,-3 15 9-15,-1 11-388 16,0 7 0-16,1 6 0 16,4-1 0-16,3-9 0 15,0-6 0-15,2-11 0 16,1-15 0-16,-2-12 0 16,-1-12 0-16,1-13 0 15,-3-8 0 1,2-14-19-16,2-15-628 15,5-15-1113-15,8-11 145 16,1-9 126-16,8 1 111 16</inkml:trace>
  <inkml:trace contextRef="#ctx0" brushRef="#br0" timeOffset="78243.87">29632 14150 2789 0,'0'-3'197'0,"0"-4"51"0,0-2 40 16,0 0 111-1,0-1 119-15,0 2 17 16,0-2 16-16,0 1 15 15,0-3 18-15,0 1-150 16,0-2-69-16,0-2-58 16,1-2-40-16,1-2-129 15,1-2-133-15,5 1-5 16,2-2 0 0,6-2 0-16,9-2 0 0,5-1 0 15,8-3 0-15,9 2 0 16,4 3 0-1,1 4 0-15,0 4 0 16,-6 8 0-16,-7 7 0 16,-6 0 0-16,-6 5 0 15,-10 6 0-15,-8 8 0 16,-9 3 0-16,-11 10 0 16,-13 3 0-16,-7 0 0 15,0-1 0-15,-4-3 0 16,9-3 0-16,11-6 0 15,11 0 0-15,11-3 0 16,16 0 0-16,9 3 0 16,3 3 0-1,4 2 0-15,-9 4 0 16,-13 2 0-16,-14 0 0 16,-19-3 0-16,-20-4 0 15,-17-6 0-15,-12-7 0 16,-7-6 0-1,1-4 0-15,11-7 0 0,15-3 0 16,17-7-476-16,16-28-1336 16,18 12 153-16,17-7 134 15</inkml:trace>
  <inkml:trace contextRef="#ctx0" brushRef="#br0" timeOffset="78858.82">30118 13308 4864 0,'57'-5'197'0,"21"0"68"15,21-2 58-15,17 3 8 16,-17 3 4-16,-16 1 6 16,-18 3 7-16,-19-2 5 15,-19 0 7-15,-15 6-90 16,-8 4-131-16,-2 11-74 16,-2 11-65-1,1 16 0-15,8 15 0 16,4 11 0-16,8 12 0 15,5 9 0-15,6 6 0 16,-3 13 0-16,-6 8 0 16,-4 6 0-16,-9 7 0 15,-10 6 0-15,-13-1 0 16,-16-6 0-16,-23-8 0 16,-20-14 0-16,-22-20 0 15,-14-18 0-15,-10-25 0 16,-8-19 0-16,3-20-22 15,39-21-1913 1,-31-19 174-16,12-24 148 16,15-19 128-16</inkml:trace>
  <inkml:trace contextRef="#ctx0" brushRef="#br0" timeOffset="80774.6">23027 12854 3067 0,'0'0'89'16,"0"0"17"-16,0-1 10 15,0-2 6-15,0 2 12 16,0-2 11-16,0-4 8 16,-2 0 5-16,-5-4 7 15,-2-2-60-15,-4-2-25 16,-5-2-11-16,-2 3-7 16,-1 2-2-16,1 5-7 15,2 3 15-15,1 8 57 16,-1 9 188-1,2 20 25-15,-3 19 5 16,1 19-3-16,-5 15 1 16,-7 10 2-16,-6 1 2 15,-6-5 1-15,-6-4-25 16,0-8-67-16,3-10-224 16,5-16-30-16,9-15 0 15,9-14 0-15,9-11 0 16,10-14 0-16,6-16 0 15,10-14 0-15,10-10 0 16,10-1 0 0,6 1 0-16,5 17 0 15,-2 26 0-15,-11 32 0 16,-17 35 0-16,-14 35 0 16,-25 41 0-16,-14 33 0 15,-3 15 0-15,13 11 0 16,9-1 0-16,36-22 0 15,26-24 0-15,32-29 0 16,25-27 0-16,34-24 0 16,18-22-340-16,17-26-1509 15,8-12 160 1,5-21 137-16,15-26 119 16</inkml:trace>
  <inkml:trace contextRef="#ctx0" brushRef="#br0" timeOffset="81738.78">31272 12994 4438 0,'13'-15'167'16,"3"2"81"-16,7 5 112 16,5 17 9-16,-5 32 6 15,-4 32 8-15,1 21 7 16,-6 14 8-1,3 2 9-15,8-11-101 16,8-10-86-16,12-14-90 16,11-14-130-16,8-13 0 15,0-14 0-15,-7-15 0 16,-11-11 0-16,-17-13 0 16,-16-13 0-16,-17-5 0 15,-16 0 0-15,-16 2 0 16,-15 11 0-16,-8 18 0 15,-10 26 0-15,5 32 0 16,13 33 0 0,25 34 0-16,20 31 0 0,24 18 0 15,12 10 0 1,7-6 0-16,-7-12 0 16,-13-19 0-16,-16-21 0 15,-25-28 0-15,-28-25 0 16,-23-28 0-16,-22-23 0 15,-15-19-553-15,-11-24-1239 16,4-16 152-16,15-20 129 16,10-13 114-16</inkml:trace>
  <inkml:trace contextRef="#ctx0" brushRef="#br0" timeOffset="83218.86">9759 13025 5552 0,'0'-2'265'0,"4"16"4"16,-1 28 2-16,-1 44 6 15,-2 53 2-15,-5 50 6 16,-10 50 3-16,3 22 5 16,6 8 3-1,3-5-180-15,10-17-116 16,15-34 0-16,1-26 0 16,-4-31 0-16,-1-32 0 15,-6-28 0-15,-6-27 0 16,-3-26 0-16,1-28-415 15,-1-40-1414-15,1-18 157 16,1-28 134-16</inkml:trace>
  <inkml:trace contextRef="#ctx0" brushRef="#br0" timeOffset="86430.43">9895 12936 3597 0,'-2'0'94'0,"-1"-2"60"15,-3 2 38-15,2 0 49 16,0 0 126-16,1 0 77 15,0-1 10-15,3 1 11 16,0 0 13-16,4 0-70 16,3 0-22-16,14 0-66 15,12 0-38 1,18 0-56-16,19 0-143 16,17 0-83-16,21-2 0 15,22 0 0-15,26-4 0 16,26-3 0-16,26-4 0 15,25-1 0-15,22-7 0 16,16 1 0-16,15-2 0 16,18-1 0-16,8-3 0 15,11 1 0-15,11 1 0 16,8-4 0-16,3 5 0 16,10-2 0-16,6 2 0 15,0-3 0-15,0 4 0 16,-1-2 0-16,-3 4 0 15,-5 1 0-15,-9 3 0 16,1 2 0 0,-7-1 0-16,-7 0 0 15,0 0 0-15,-1 0 0 16,0 1 0-16,2 0 0 16,0 3 0-16,-1-5 0 15,1 0 0-15,-5-2 0 16,1 0 0-16,-5-1 0 15,-6 1 0-15,-3-1 0 16,-5 0 0-16,-4-3 0 16,-6-3 0-16,3-1 0 15,-6 1 0-15,-1-2 0 16,-1 3 0 0,-6 4 0-16,2-1 0 15,-3 4 0-15,-2-1 0 16,5 6 0-16,0 0 0 15,-2-1 0-15,8 7 0 16,-2 2 0-16,0 1 0 16,0 2 0-16,-2 1 0 15,-4 0 0-15,-4 0 0 16,-3 0 0-16,-1 3 0 16,-3 1 0-16,-1 1 0 15,1 4 0-15,-6 2 0 16,-4-3 0-1,-5 3 0-15,-12 0 0 16,-11-5 0-16,-11-2 0 16,-17 0 0-16,-10-2 0 15,-13-2 0-15,-6 0 0 16,-9 0 0-16,-5 0 0 16,-8 0 0-16,-6-3 0 15,-11 0 0-15,-8-1 0 16,-13 0 0-16,-14-5 0 15,-10 1 0-15,-12 0 0 16,-8-5 0-16,-2 0 0 16,-3 4 0-16,-4 2 0 15,-6 4 0 1,-6 2 0-16,-11 1 0 16,-7 0 0-16,-11 1 0 15,-5 0 0-15,-3 5 0 16,-2 3 0-16,-3 8 0 15,2 9 0-15,2 8 0 16,-1 9 0-16,0 8 0 16,3 9 0-16,0 7 0 15,-5 3 0-15,-1 9 0 0,-5 5 0 16,-2 5 0 0,-4 8 0-16,0 8 0 15,0 2 0-15,1 0 0 16,-2 7 0-16,1-2 0 15,-2 5 0-15,-1 2 0 16,0 3 0-16,-1-4 0 16,-8 0 0-16,0-3 0 15,-8 2 0-15,-5-4 0 0,-2 1 0 16,-1 0 0-16,2-2 0 16,3-4 0-1,0 4 0-15,2-3 0 16,1-4 0-16,4-4 0 15,-3-1 0-15,2-7 0 16,1 0 0-16,-2-3 0 16,0 1 0-16,-2-1 0 15,0-3 0-15,1-1 0 16,-1-7 0-16,2-4 0 16,4-4 0-16,1-7 0 15,1-3 0-15,-2-2 0 16,2-5 0-16,-3 1 0 15,-2-3 0-15,-2-1 0 16,-6 3 0-16,-5-4 0 16,-6 0 0-16,-5 0 0 15,-9-5 0 1,-8-2 0-16,-7-3 0 16,-9-4 0-16,-9-3 0 15,-9-3 0-15,-13-1 0 16,-10-4 0-16,-9 0 0 15,-15-2 0-15,-14-3 0 16,-12-1 0-16,-11 1 0 16,-18-2 0-16,-14-4 0 15,-12-2 0 1,-12-4 0-16,-15-5 0 16,-7 1 0-16,-6-2 0 15,-12-3 0-15,-4 5 0 16,-1-1 0-16,-9-2 0 15,-2 2 0-15,-4-1 0 16,-7-2 0-16,-4 0 0 16,-6 0 0-16,-8-2 0 15,-4 2 0-15,-6-1 0 16,-1-1 0-16,-4 0 0 16,-1-1 0-16,-4 0 0 15,3 3 0-15,-7-3 0 16,-3 1 0-16,-4 1 0 15,-1-2 0 1,0 2 0-16,-2-1 0 16,4 2 0-16,-5-2 0 15,1-2 0-15,-4 3 0 16,0-3 0-16,-2 1 0 16,-3 1 0-16,9 2 0 15,-6-2 0-15,5 1 0 16,-2 0 0-16,1-1 0 15,1 1 0-15,-2-2 0 16,10 3 0-16,2-1 0 16,5-4 0-1,6 0 0-15,6 3 0 16,5-2 0-16,6-2 0 16,8 3 0-16,11 0 0 15,12 0 0-15,11-3 0 16,18 5 0-16,13 1 0 15,6-3 0-15,16 3 0 16,11 0 0-16,9 0 0 16,11 0 0-16,11-1 0 15,9 1 0-15,10-3 0 16,7 0 0 0,12-1 0-16,7 1 0 0,10-2 0 15,8 4 0 1,8-2 0-16,7 3 0 15,7 0 0-15,5 0 0 16,6 0 0-16,1 0 0 16,1 0 0-16,-3 0 0 15,-6 0 0-15,-1 3 0 16,-2-2 0-16,-7 3 0 16,-1 0 0-16,8-1 0 15,2-2 0 1,2 0 0-16,10-1 0 0,6-1 0 15,-2 1 0 1,1 0 0-16,1-3 0 16,1-2 0-16,2 0 0 15,3-3 0-15,3-1 0 16,4 1 0-16,9-1 0 16,11 1 0-16,8-1 0 15,8 1 0-15,3 0 0 16,2 1 0-16,-2 0 0 15,3 1 0-15,-1 1 0 16,5 1 0-16,1 1 0 16,7 2 0-1,-1-1 0-15,2 1 0 16,2 1 0-16,-2-1 0 16,0-1 0-16,0-2 0 15,0-2 0-15,-2 1 0 16,2 0 0-16,-2-2 0 15,-1-1 0-15,-4-3 0 16,1-5 0-16,-3-8 0 16,2-10 0-16,3-14 0 15,2-16 0 1,6-19 0-16,7-12 0 16,3-10 0-16,5-9 0 15,1 3 0-15,-1 3 0 16,-3-1 0-16,-5 3 0 15,-3 12 0 1,-2 16 0-16,-4 10 0 16,-1 19 0-16,-1 17 0 0,-1 8 0 15,-1 7 0 17,-1 7-265-32,-3 6-246 0,6 7-1221 0,-12 9 142 15,-1 5 123-15,6-3 107 16</inkml:trace>
  <inkml:trace contextRef="#ctx0" brushRef="#br0" timeOffset="93969.85">5848 10886 8191 0,'0'-1'0'0,"0"-1"0"15,2 4 0-15,5 8 0 16,9 11 0-16,7 12 0 16,7 11 0-16,9 6 0 15,-3-1 0-15,2-2 0 16,2-11 0-16,8-6 0 16,8-13 0-1,13-10 0-15,17-18 0 16,10-13 0-16,10-18 0 15,5-13 0-15,0-14 0 16,-1-8 0-16,-7-3 0 16,-8-3 0-16,-14 7 0 15,-16 10 0-15,-18 14 0 16,-18 13 0-16,-13 10 0 16,-9 12 0-16,-5 7 0 15,-2 5 0 1,-7 2-437-16,-9 0-1385 15,-12 12 155-15,-15 1 134 0,-19 5 116 16</inkml:trace>
  <inkml:trace contextRef="#ctx0" brushRef="#br0" timeOffset="94347.38">6306 10654 8191 0,'0'-1'0'0,"0"10"0"16,3 20 0-16,4 20 0 16,7 19 0-16,10 18 0 15,10 6 0-15,17-7 0 16,11-13 0-1,17-14 0-15,19-20 0 16,18-19 0-16,18-17 0 16,14-19 0-16,6-21 0 15,5-13 0-15,-2-15 0 16,-5-13 0-16,-18-8 0 16,-18-2 0-16,-30 9 0 15,-26 13 0-15,-26 14 0 16,-15 19-634-16,-15 14-1135 15,-5 13 147-15,-7 6 128 16,-6 11 110 0</inkml:trace>
  <inkml:trace contextRef="#ctx0" brushRef="#br0" timeOffset="96701.9">21829 10590 8191 0,'-27'11'0'15,"-28"17"0"-15,-30 10 0 0,-32 16 0 16,-19 9 0-16,-15 8 0 15,5-1 0-15,9-5 0 16,14-6 0-16,17-11 0 16,20-10 0-16,16-11 0 15,16-8 0 1,12-6 0-16,14-7 0 16,10-2 0-1,12-3 0-15,9-2-412 0,28-16-1418 16,23 2 158-16,24-11 134 15,23-12 118-15</inkml:trace>
  <inkml:trace contextRef="#ctx0" brushRef="#br0" timeOffset="97107.6">21675 10836 8191 0,'-91'45'0'16,"-33"17"0"-16,-35 12 0 16,-27 14 0-16,27-14 0 15,23-10 0-15,25-12 0 16,33-10 0-16,28-10 0 16,22-10 0-16,16-9 0 15,8-4 0 1,3-4 0-16,1-1 0 0,0-1 0 15,0-1 0-15,0 0 0 16,0-2 0 0,0 0 0-16,0 0 0 15,0-2 0-15,0 2 0 16,0 0 0-16,1-2 0 16,2-1 0-16,0-2 0 15,0-2 0-15,4-2 0 16,-4 3 0-16,1-5-325 15,-3 2-1528-15,-6-4 161 16,-7-6 137 0,-1-3 121-16</inkml:trace>
  <inkml:trace contextRef="#ctx0" brushRef="#br0" timeOffset="113290.43">29182 14362 3664 0,'0'0'125'15,"0"0"21"-15,0 0 6 16,0 0 2-16,2-1 12 16,-2 1 24-16,1-1 45 15,0 0 119 1,1-1 91-16,-2-2-74 0,2 1-44 15,-1 0-19 1,-1-3 1-16,3 2 2 16,-2 2-5-16,1-1-23 15,-1 2-47-15,-1 0-135 16,2 1-93-16,-2-2-8 16,0 2 0-16,0 0 0 15,0 0 0-15,0-1 0 16,0 2 0-16,1 2 0 15,-1-2 0-15,5 1 0 16,6-1 0 0,4-1 0-16,6 0 0 15,4-1 0-15,-3-3 0 16,-5-3 0-16,-4-3 0 16,-5-2 0-16,-5 1 0 15,-1-2 0-15,-5 2 0 16,-7 5 0-16,-5 0 0 15,-3 2 0-15,-3 3 0 16,-2 2 0 0,2 2 0-16,6 4 0 15,2 3 0-15,6 2 0 16,3 0 0-16,4-1 0 16,0-3 0-16,1-3 0 15,3-3 0-15,1-1 0 16,1-2 0-16,2-1 0 15,-2-1 0-15,-3-1 0 16,-2-2 0-16,-1 5 0 16,0-1 0-16,0 2 0 15,-1-1-232-15,-4 5-402 16,-6 2-1073-16,-2 0 137 16,-6 2 120-1,2-1 105-15</inkml:trace>
  <inkml:trace contextRef="#ctx0" brushRef="#br0" timeOffset="118330.57">20066 14917 7995 0,'0'0'22'16,"3"0"-1"-16,13-1 1 15,23 1-1 1,29 0 1-16,30-3 0 15,37 1 0-15,21-4-1 16,12-4 2-16,7-2-23 16,-2-3 0-16,-14-1 0 15,-22-2 0-15,-27 2 0 16,-30 0 0-16,-35 6 0 16,-21 1 0-16,-17 3-265 15,-15 4-215-15,-20-3-1260 16,-8 7 144-16,-17 1 122 15,-18 1 109 1</inkml:trace>
  <inkml:trace contextRef="#ctx0" brushRef="#br0" timeOffset="118629.31">20076 15247 8191 0,'-5'3'0'0,"2"1"0"16,10-2 0-16,26-2 0 16,41-3 0-16,36-9 0 15,30 2 0-15,24-3 0 16,2-1 0-16,-4 0 0 16,-10 4 0-16,-21-1 0 15,-22 1 0-15,-29 1 0 16,-27 0 0-16,-23 5 0 15,-20 1 0-15,-9 0 0 16,-1 2-255 0,23 1-1618-16,-7-1 165 15,26-6 139-15</inkml:trace>
  <inkml:trace contextRef="#ctx0" brushRef="#br0" timeOffset="126237.74">12129 16034 8191 0,'0'0'0'15,"13"-2"0"-15,27-5 0 16,41-9 0-16,57-6 0 15,53-8 0-15,47-11 0 16,35 1 0-16,20 1 0 16,6-6 0-16,-7 4 0 15,-25-1 0-15,-32 3 0 16,-38 1 0-16,-50 8 0 16,-49 1 0-1,-40 9 0-15,-36 2 0 16,-34 4 0-16,-32 5 0 15,-29 5-308-15,-25 1-256 16,-32-29-1142-16,-20 48 138 16,-22 0 119-16,-6 15 105 15</inkml:trace>
  <inkml:trace contextRef="#ctx0" brushRef="#br0" timeOffset="126502.02">12113 16358 8191 0,'0'12'0'16,"27"-2"0"0,43-7 0-16,56-13 0 15,72-9 0-15,60-16 0 16,34-7 0-16,16-1 0 16,2-1 0-16,-17 3 0 15,-25 0 0-15,-34 3 0 16,-39 2 0-16,-44 4 0 15,-50 0 0-15,-39 2 0 16,-28 1-411-16,-22-6-1418 16,-10-1 156-16,8-9 135 15,17-2 117 1</inkml:trace>
  <inkml:trace contextRef="#ctx0" brushRef="#br0" timeOffset="130977.69">4254 6657 1685 0,'0'0'41'0,"0"0"22"15,0 0 29-15,0 0 32 16,0 0 20-16,0 0 19 16,0 0 15-1,0 0 12-15,0 0 20 16,0 0-3-16,0 0-2 15,0 0-14-15,0 0-27 16,0-1-28-16,4-1-23 16,9 0-11-16,6-1-13 15,11 1-6 1,13-4-9-16,10 2-16 16,6-1-8-16,3 1-7 15,2 1-2-15,-2 2-1 16,-6 0-1-16,-3 1-2 15,-2 0-4-15,-3 0-3 16,-1 0-8-16,1 0-7 16,1 0-5-16,3 0-2 15,0 0-3-15,4 0 0 16,3 0 2-16,1 0-2 16,-3 2-2-16,-4 0 0 15,-2 0 2-15,0 1-1 16,-2-3 1-16,2 0-2 15,-1 0 0-15,2-3-1 16,2 3 3-16,0 0-1 16,1 0 1-1,-4-1-3-15,-1 0-1 16,-3 1 3-16,-3-3-2 16,-2 2 0-16,4 0 1 15,-2-1 0-15,0 1-3 16,4 0 0-16,0 1 1 15,0-1 1-15,2 1 0 16,2 0-2-16,-4 0 1 16,2 0-1-16,-3 0 1 15,0 0 0-15,-4 0 0 16,-1 0 1-16,-3 0 0 16,-4 0 0-1,-2 0 2-15,-4 0-1 16,0 0 5-16,-3 0 3 15,1 0 2-15,-2 0 2 16,2 0 4-16,-1 0 2 16,0 0 5-16,-3 1 2 15,2-1 3-15,-5 1 3 16,3-1-2-16,-4 0 0 16,-2 0-3-16,-1-1-4 15,-1 1-9-15,-1 0-57 16,-2 0-201-1,-4-21-831-15,-2 16 57 16,-2 0 53-16,-4-2 48 16</inkml:trace>
  <inkml:trace contextRef="#ctx0" brushRef="#br0" timeOffset="131870.18">9713 6799 5031 0,'0'-2'307'0,"-2"2"5"16,5-1 5-16,13-4 5 16,14-3 6-16,18-2 5 15,17-6 5-15,10 1 7 16,6 0 6-16,0 1-144 16,-3 0-207-1,-5 2 0-15,-5 1 0 16,-10 0 0-16,-15 2 0 15,-13 2-4-15,-12 3-359 16,-8 2-198-16,-9 0-1129 16,-9 3 135-16,-11 4 117 15,-14 0 104-15</inkml:trace>
  <inkml:trace contextRef="#ctx0" brushRef="#br0" timeOffset="132290.62">9851 6925 4018 0,'-13'10'153'0,"5"-1"133"16,0-3 114-16,7 0 8 16,28-3 7-1,21-12 11-15,21-2 9 16,20-1 10-16,10-1 10 16,1-4-121-16,-8 1-48 15,-10 3-156-15,-15 2-130 16,-16-1 0-16,-16 4 0 15,-14 3 0-15,-11 1 0 16,-7 1 0-16,-5 2 0 16,2 1 0-16,0 0 0 15,0 0 0 1,2 0 0-16,-2 0 0 0,0 0 0 16,0 0 0-1,0 0 0-15,0 0 0 16,0 1 0-16,0-1 0 15,0 0 0-15,0 2 0 16,0-2 0-16,0 0 0 16,0 1-54-16,0 0-247 15,0 1-113-15,0-1-181 16,0-23-980-16,0 21 118 16,-3-2 104-16,-3-1 92 15</inkml:trace>
  <inkml:trace contextRef="#ctx0" brushRef="#br0" timeOffset="135250.01">16947 6757 3263 0,'0'-6'82'0,"2"2"37"15,1-2 37-15,-2-3 25 16,3 4 25-16,-4 0 9 15,1 3 3-15,-1 1 5 16,2 1 10 0,2 0-27-16,4 6 46 15,0 5 24-15,4 6 27 16,1 4 0-16,4 6-19 16,1 0-6-16,6-3 5 15,6-1-1-15,8-2 0 16,9-6-27-16,8-4-89 15,7-4-66-15,5-1-75 16,1-6-25-16,0 0 0 16,-3 0 0-16,0-3 0 15,-2 2 0 1,2-5 0-16,-1 0 0 16,1-2 0-16,-2 0 0 15,1-2 0-15,-4 2 0 16,-2 0 0-16,-6-1 0 15,-1 2 0-15,-8 0 0 16,-3 3 0-16,-3-1 0 16,-4 2 0-16,-1 1 0 15,1 0 0-15,2 2 0 16,1 2 0-16,2 2 0 16,2 6 0-1,0 6 0-15,0 7 0 16,-2 9 0-16,-5 6 0 15,-4 9 0-15,-7 4 0 16,-11 5 0-16,-5 1 0 16,-4 1 0-16,-2-8 0 15,-2-7 0-15,1-7 0 16,-1-8 0-16,1-8 0 16,-1-9 0-16,1-4 0 15,1-3 0-15,1-6 0 16,-1-5 0-1,9-9 0-15,7-9 0 16,13-7 0-16,13-8 0 16,15-2 0-16,8-2 0 15,12 3 0-15,5 4 0 16,6 3 0-16,6 6 0 16,3 6 0-16,4 4 0 15,6 7 0-15,0 6 0 16,1 3 0-16,-1 5 0 15,-3 7 0-15,-6 6 0 16,-3 1 0-16,-1 9 0 16,2 2 0-1,-1 1 0-15,-1 3 0 16,-2-1 0-16,-2 1 0 16,-2-1 0-16,1 0 0 15,7-1 0-15,6-4 0 16,14-2 0-16,2-5 0 15,5-4 0-15,-2-5 0 16,2-4 0-16,-6-5 0 16,1-1 0-16,-6-1 0 15,-3-7 0-15,-11-1 0 16,-7-4 0 0,-14-6 0-16,-9-3 0 0,-15 1 0 15,-8-4 0 1,-13 0 0-16,-13 0 0 15,-8 5 0-15,-7 1 0 16,-6 3-376-16,23-1-1463 16,-42 2 158-16,-14-3 137 15,-16-6 117-15</inkml:trace>
  <inkml:trace contextRef="#ctx0" brushRef="#br0" timeOffset="138821.54">30670 7031 3397 0,'0'0'123'16,"-2"0"59"-16,-1 0 42 16,-1 0 22-16,-6 0 25 15,-6-4 52-15,-13 2 135 16,-17 2 20-16,-17-1 12 16,-18 2-47-1,-22 5-78-15,-8 1-60 16,-7 5-47-16,1 3-19 15,6 2-23-15,9 0-55 16,13-2-149-16,14-1-12 16,14-1 0-16,15-3 0 15,19-5 0-15,12-2 0 16,11-1 0-16,11-2-264 16,20 0-159-16,38 0-478 15,0 0-616-15,16-5 111 16,13-2 97-16,-3-4 86 15</inkml:trace>
  <inkml:trace contextRef="#ctx0" brushRef="#br0" timeOffset="139129.26">30602 7202 4332 0,'-14'0'207'0,"-17"0"157"15,-15 0 6-15,-23 0 9 16,-9 2 7-16,-12 0 6 16,2 3 10-16,3 2 8 15,11 0 9-15,9 3-73 16,8-2-162-16,6 0-184 16,8-2 0-16,5 0 0 15,3-1 0-15,4-2 0 16,5-1 0-1,6-1 0-15,5-1 0 16,7 0-39-16,6 0-368 16,51 0-1413-16,-26-3 156 15,18-4 133-15,15-5 116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5:00:21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9907 11576 2249 0,'0'0'113'15,"0"0"48"-15,0 0 49 16,0-1 40-16,0 1 35 16,0 0 29-16,0 0 28 15,0 0 45 1,0 0 56-16,0 0-45 16,0 0-44-16,0 0-47 15,0 0-89-15,2 0-170 16,5 0-216-16,8-24-1172 15,11 20 88-15,14-2 77 16,8-4 72-16</inkml:trace>
  <inkml:trace contextRef="#ctx0" brushRef="#br0" timeOffset="2116.11">21585 11230 4474 0,'0'0'73'16,"2"0"82"-16,-2 0 193 15,0 0 7-15,0 0 7 16,1 0 7-16,-1 0 7 16,0 0 8-16,0 0 7 15,0 0-35-15,0 0-353 16,0 0-349-16,-7 0-1355 15,-6-1 137-15,-13-5 118 16</inkml:trace>
  <inkml:trace contextRef="#ctx0" brushRef="#br0" timeOffset="3069.98">13107 14815 3056 0,'0'2'26'0,"0"-2"9"16,0 0 19-16,0 0 9 16,0 1 3-1,0-2-3-15,0 1-23 16,0 0-82-16,63-2-681 16,-51 2 27-16,7-3 25 15</inkml:trace>
  <inkml:trace contextRef="#ctx0" brushRef="#br0" timeOffset="3512.65">14728 14640 3692 0,'0'0'45'0,"0"-1"3"15,0 1 4-15,0-2-1 16,0 4-15-1,0-2-85-15,12 0-264 16,-3 0-457-16,7-2 31 16,7 2 28-16</inkml:trace>
  <inkml:trace contextRef="#ctx0" brushRef="#br0" timeOffset="4139.21">16273 14711 4036 0,'0'0'34'16,"0"0"37"-16,0 0 35 15,1 0 11-15,-1 0 3 16,0 0 0 0,0 0 2-16,0 0 1 15,0 0 1-15,0 0-41 16,0 0-48-16,0 0-112 15,3 0-228-15,-3-20-736 16,1 16 54-16,-1-3 50 16,-1-1 45-16</inkml:trace>
  <inkml:trace contextRef="#ctx0" brushRef="#br0" timeOffset="5244.96">20876 15161 4274 0,'0'0'24'15,"0"0"48"-15,0 0 45 16,0-1 23-16,0 1 9 16,2 0 6-16,-2 0 2 15,0 0-12-15,6 0-54 16,5 0-134-16,77 0-1139 15,-46 0 70-15,13 0 62 16,17-6 57-16</inkml:trace>
  <inkml:trace contextRef="#ctx0" brushRef="#br0" timeOffset="5493.51">23789 15205 2295 0,'0'-5'-59'0,"-1"-5"-1"15,-3 0-12-15,-2-4-89 16,-5-14-244-1,-6 21 9-15,-3-1 8 16,-5 3 8-16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48:15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1760 3448 3747 0,'-9'-4'98'16,"-4"-4"14"-16,2-1 31 15,-1-5 30 1,8 2 12-16,1-2 8 16,7-1 2-16,9 0 7 15,9-1 9-15,12 0-45 16,14 1-14-16,13 3 14 16,11 3-22-16,12 4-7 15,11 2 8-15,6 3 8 16,6 4 12-16,4 8 2 15,-1 1-1-15,1 4 9 16,3-1 1-16,3 0-6 16,-1-7-12-1,4-5-20-15,-5-5-21 16,-4-7-14-16,-7-6-12 16,-4-1-5-16,-6 0-7 15,-6-2-25-15,1 7-30 16,-3 3-24-16,0 4 0 15,0 3 0-15,5 6 0 16,1-1 0-16,5 3 0 16,5-1 0-16,-2-1 0 15,-8-3 0 1,-10-1 0-16,-12-2 0 16,-15-3 0-16,-9-1 0 15,-3-2 0-15,-5-3 0 16,2 0-232-16,8-1-315 15,6 1-1183-15,8 0 141 16,4-3 123-16,11-9 106 16</inkml:trace>
  <inkml:trace contextRef="#ctx0" brushRef="#br0" timeOffset="928.85">6096 3314 3895 0,'0'-10'25'16,"8"-2"16"-16,10-5 27 15,14-1 31 1,18 3 25-16,20 4 9 15,13 5 6-15,9 2 4 16,7 4 5-16,6 8-10 16,0 0-1-16,8 3-6 15,3-2-23-15,4 0-21 16,2-6-8-16,-4-2 27 16,-5-5 66-16,-7-3 78 15,-9-3 26-15,-13-2-3 16,-15-4-4-1,-11 1-5-15,-14 1-6 16,-10 0-7-16,-2 3-17 16,-2 4-186-16,4 6-320 15,19 2-591-15,-12 8-696 16,-1 0 117-16,0-2 102 16,11-1 90-16</inkml:trace>
  <inkml:trace contextRef="#ctx0" brushRef="#br0" timeOffset="2154.79">9507 3434 3708 0,'-3'-4'101'15,"-1"1"27"-15,3-4 32 16,-2-3 24-16,14-3 25 16,11-2 62-16,18-2 64 15,14 1 43-15,23 4 40 16,15 0-40-1,11 4-24-15,18 5-28 0,10 3-30 16,11-2-21 0,2 4-26-16,-1 4-66 15,-1 2-68-15,-8 3-42 0,-4 2-36 16,-6-2-24 0,1-2-13-16,-6-5 0 15,1-2 0-15,7-4 0 16,1-1 0-16,-8-1 0 15,-7-2 0-15,-11-4 0 16,-12-1 0-16,-8-1 0 16,-2-2 0-16,2 2 0 15,8 3 0 1,4-1 0-16,8 9 0 0,5-1 0 16,3 2 0-1,4 3 0-15,3 0 0 16,0 0 0-16,0 1 0 15,-2-2 0-15,1-1 0 16,-5-1 0-16,-1-2 0 16,-1-6 0-16,0-1 0 15,0-1 0-15,0-4 0 16,2 3 0-16,0 1 0 16,-1 5 0-16,2 1 0 15,-2 2 0-15,-2 2 0 16,-2 0 0-1,-1 4 0-15,-2-1 0 16,-2 1 0-16,-3 3 0 16,-1 0 0-16,-2 0 0 15,-1 0 0-15,-3-3 0 16,-3 3 0-16,-3-5 0 16,-4 0 0-16,-2-1 0 15,-3 0 0-15,-1 1 0 16,-5 2 0-16,-2 6 0 15,-7-1 0-15,-8 4 0 16,-9 4-23-16,-4 1-477 16,-10-35-1300-16,1 28 153 15,-1-8 130 1,9-6 115-16</inkml:trace>
  <inkml:trace contextRef="#ctx0" brushRef="#br0" timeOffset="2704.32">17512 3419 5248 0,'5'-2'54'16,"9"-2"52"-16,9-2 7 16,11 1 11-16,12 2 0 15,15-1 3-15,10 1 3 16,9 3 4-16,3 5 2 16,2 1-34-16,0 1-7 15,-5 0-31-15,-1-1 61 16,1-4 43-16,2-3 2 15,0-6 0-15,1-3-3 16,5 0 0 0,-2-5-1-16,0 1-5 15,-7 5-7-15,-2 2-23 16,-9 4-76-16,-2 3-55 16,-2 7 0-16,-4 0 0 15,2 2 0-15,3 2 0 16,3 1 0-16,-3-8 0 15,-2-1 0-15,0-3 0 16,-14-3 0-16,-3-5 0 16,-5 0 0-16,-7-2 0 15,-11 0 0-15,-7 0 0 16,-12 3-265 0,-11 2-280-16,-25-22-1177 15,-23 18 140-15,-25-5 121 16,-27-7 107-16</inkml:trace>
  <inkml:trace contextRef="#ctx0" brushRef="#br0" timeOffset="7563.59">23281 1036 4808 0,'0'-1'223'0,"0"-3"103"15,1 1 5-15,-1 0 5 16,0 1 8-16,0 0 4 15,0 2 7-15,0 0 6 16,0 2 8-16,-4 3-96 16,1 6-156-16,-1 5-117 15,-5 10 0-15,0 10 0 16,-2 6 0-16,0 3 0 16,0 0 0-1,4 1 0-15,4-4 0 16,3-8 0-16,4-3 0 15,7-7 0 1,7-7 0-16,13-5 0 0,8-5 0 16,6-4 0-16,4-3 0 15,-3-3 0-15,-4 3-44 16,-3 0-417-16,-5-6-1343 16,-6-4 152-16,-7-3 132 15,-6-9 115-15</inkml:trace>
  <inkml:trace contextRef="#ctx0" brushRef="#br0" timeOffset="8100.58">23772 1169 5451 0,'0'-3'231'0,"3"2"42"15,0 2 5-15,0 7 2 16,3 12 6-16,-4 12 3 16,1 8 6-16,-3 8 2 15,0 1 7-15,0-5-142 16,0-5-117-16,0-14-45 16,0-5 0-16,0-10 0 15,0-5 0-15,0-3 0 16,0-9 0-16,0-13 0 15,3-10 0 1,6-17 0-16,12-17 0 16,9-12 0-16,13-3 0 15,3 6 0-15,3 10 0 16,-9 16 0-16,-4 19 0 16,-12 19 0-16,-9 10 0 15,-9 12 0-15,-12 10 0 16,-12 10 0-16,-10 6 0 15,-2 6 0-15,-3 3 0 16,5-3 0-16,14-5 0 16,8-7 0-16,12-4 0 15,14-6 0-15,6-5 0 16,7-4 0 0,8-2 0-16,-1-4 0 15,-1-3-383-15,0-1-277 16,-4-4-1000-16,-5-4 131 15,-8-10 113-15,-2-11 100 16</inkml:trace>
  <inkml:trace contextRef="#ctx0" brushRef="#br0" timeOffset="8352.54">24514 956 5667 0,'-6'2'254'15,"-5"8"1"-15,-5 12 6 16,-4 12 2-16,4 10 4 16,0 14 3-16,10 1 5 15,5 1 3 1,7-6 5-16,6-4-165 16,6-8-118-16,4-7 0 15,8-8-323-15,6-7-247 16,-1-40-1130-16,-1 18 137 15,-3-16 118-15,-1-12 105 16</inkml:trace>
  <inkml:trace contextRef="#ctx0" brushRef="#br0" timeOffset="8680.94">24817 1074 4259 0,'-4'0'361'0,"-3"4"17"16,-3 9 7-16,-2 6 8 15,1 6 9-15,5 10 7 16,2 3 9 0,9-1 9-16,10-3 10 15,3-4-128-15,3-6-296 16,8-6-13-16,0-7 0 16,-2-7 0-16,0-7 0 15,-9-11 0-15,-4-6 0 16,-6-8 0-16,-6-7 0 15,-6-2 0-15,-8 1 0 16,-8 5 0 0,-10 3 0-16,-6 9-44 15,-5 4-345-15,5 5-254 16,4-15-1008-16,5 16 129 16,14-4 114-16,6-7 98 15</inkml:trace>
  <inkml:trace contextRef="#ctx0" brushRef="#br0" timeOffset="8919.63">25125 712 4417 0,'27'1'358'16,"7"12"7"-16,8 17 7 16,5 18 7-16,-11 19 7 15,-9 18 8-15,-13 8 8 16,-8 4 8-16,-4 2 9 15,-9-7-130-15,-6-4-289 16,-10-9 0-16,-8-8 0 16,-11-14-214-16,-12-6-292 15,-7-32-1240-15,-6 5 144 16,-6-16 124-16,-2-7 108 16</inkml:trace>
  <inkml:trace contextRef="#ctx0" brushRef="#br0" timeOffset="9176.54">23516 1930 8191 0,'6'-1'0'16,"23"1"0"-16,31-5 0 15,42-5 0-15,39-1 0 16,28-7 0-16,15-2 0 15,-3 3 0-15,-20-2 0 16,-14 0 0-16,-26 3 0 16,-28 1 0-16,-29 3-262 15,-28 6-208 1,21 1-1273-16,-83 5 144 16,-30 2 123-16,-32 5 108 15</inkml:trace>
  <inkml:trace contextRef="#ctx0" brushRef="#br0" timeOffset="9396.31">23648 2160 8191 0,'16'4'0'0,"25"-4"0"16,32 1 0-16,39-2 0 16,31-2 0-16,29-5 0 15,6-2 0 1,-11-2 0-16,-19-3 0 15,-26 0 0-15,-26-3 0 16,-27 1-125-16,-24 2-356 16,-25-13-1296-16,-18 7 148 15,-19 0 129-15,-27-4 112 16</inkml:trace>
  <inkml:trace contextRef="#ctx0" brushRef="#br0" timeOffset="10936.81">12810 2004 4198 0,'0'-4'100'15,"0"0"9"-15,0 0 15 16,2 1 44-16,2 3 113 16,5 5 103-1,7 7 11-15,2 5 9 16,4 3 8-16,1 8-81 15,0 1-20-15,-6-3-4 16,1-3-12-16,0-4-48 16,3-6-127-16,5-6-115 15,6-4-5-15,10-10 0 16,10-6 0-16,11-12 0 16,6-7 0-16,10-8 0 15,3-5 0-15,0-2 0 16,-5 2 0-1,-10 6 0-15,-8 3 0 16,-15 8 0-16,-12 6 0 16,-14 6 0-16,-9 5 0 15,-5 4 0-15,-4 4-308 16,0 2-163-16,37 2-1259 16,-42 5 141-16,-8-2 123 15,-12 2 106-15</inkml:trace>
  <inkml:trace contextRef="#ctx0" brushRef="#br0" timeOffset="11408.56">13182 1911 3950 0,'0'-2'87'0,"0"0"71"15,0 2 157-15,0 9 89 16,5 10 8 0,3 11 9-16,7 5 10 15,5 7 9-15,6-1 11 16,3-3-78-16,8-7-7 15,-1-7-83-15,6-8-183 16,8-9-100-16,6-5 0 16,7-8 0-16,5-10 0 15,5-6 0-15,6-5 0 16,2-11 0-16,4-5 0 16,-4 1 0-16,-2 2 0 15,-7 3 0 1,-13 8 0-16,-15 4 0 15,-12 8 0-15,-14 4 0 16,-7 6-142-16,-5 3-257 16,3 6-286-16,-1 4-927 15,-4 4 123-15,-6 1 109 16,-9 4 96-16</inkml:trace>
  <inkml:trace contextRef="#ctx0" brushRef="#br0" timeOffset="20687.6">6748 4882 2515 0,'1'-2'46'15,"2"1"10"-15,0-2 19 16,4-1 18-16,-1-2 13 16,1 1 3-16,2 0 8 15,4-2 9-15,0 1 13 16,1 1-18-1,4 0 0-15,3 0 0 16,5 0-4-16,5 1-7 16,5 0-7-16,3 1 0 15,1 2-2-15,3 1-6 16,-1 1-13-16,4 2-13 16,2 3-12-16,3 1-9 15,6 3-12-15,7-2-10 16,3-4-3-16,6-3-1 15,8 1 9 1,3-4-1-16,-3 1 5 0,0-2 1 16,-8-1 9-1,-5 0 3-15,-6-2 5 16,-5-2 1-16,-3 3 0 16,-3 0-1-16,1 1-7 15,-3 2-5-15,3 1-1 16,-1 1-6-16,5 4-6 15,3 2-7-15,3 0-6 16,2 7-1 0,2-1-2-16,2 2 0 0,0-2-4 15,3-2 2 1,4-4-1-16,4-2 1 16,6-4-1-16,5 0-1 15,2-4 0-15,-4 0 0 16,-4-1 0-16,-4-4 6 15,-8-1 3-15,-5-2 5 16,-2 3 3-16,-4 0-2 16,-2 3 1-16,-1 3-1 15,2 2 1-15,2 2-1 16,3 2-1-16,5 3-8 16,3-1-3-1,1 2-6-15,0-1-5 16,0-1 0-16,1-4-2 15,-3 1 1-15,1-5 0 16,0-2 0-16,-5-1 2 16,-3-1 5-16,-4-4-3 15,-4 2 3-15,-2 0-2 16,-4 2-3-16,0 4 1 16,-1 1 3-16,-1 1 0 15,0 1 1-15,-1 0 3 16,4 0-8-1,1 0 5-15,2 0-2 16,0 0 4-16,1 0 2 16,-4-1-2-16,0-2 4 15,-7 0-1-15,-4-3 14 16,-3 1 9-16,-3 0 46 16,1-2 12-16,-6 2 15 15,1 0 3-15,-4-1 8 16,-2 2 4-16,-5 2-12 15,0 0-2-15,-7 2-15 16,-3 0-14-16,-1 0-108 16,-1 0-90-1,-4 0-81-15,1 0-79 16,0 2-178-16,-5-32-870 16,2 27 85-16,-4-2 78 15,-5-3 69-15</inkml:trace>
  <inkml:trace contextRef="#ctx0" brushRef="#br0" timeOffset="21773.22">18743 4825 3020 0,'14'-9'122'16,"3"-3"61"0,0-3 72-16,3-4 203 15,-9 6 34-15,-4 4 13 16,-4 3 13-16,-10 6 15 15,-19 13 15-15,-16 11-73 16,-26 12-50-16,-22 12-70 16,-14 6-82-16,-9 2-244 15,2-2-29-15,13-7 0 16,12-7 0-16,15-8 0 16,20-9 0-16,17-6 0 15,11-4 0 1,11-7 0-16,9-4 0 15,4 0 0-15,11-2 0 16,22-3-325-16,19-1-250 16,24-6-1123-16,19-3 136 15,8-9 119-15,-2-6 103 16</inkml:trace>
  <inkml:trace contextRef="#ctx0" brushRef="#br0" timeOffset="22160.02">18982 4963 5555 0,'-23'0'265'0,"-22"7"2"16,-22 9 4-1,-23 9 5-15,-10 12 2 16,-14 10 6-16,1 5 3 16,9 0 5-16,18-3 3 15,19-6-174-15,21-9-121 16,14-9 0-16,18-9 0 15,5-4 0-15,6-5 0 16,2-3 0-16,2-1 0 16,-1-3 0-16,0 1 0 15,0-1 0-15,0 0 0 16,0 0 0-16,0 0 0 16,0 0 0-1,0 0 0-15,0-4 0 16,0 1 0-16,0-2 0 15,0-1 0-15,0-3 0 16,0 4 0-16,1 0-354 16,16-1-389-16,-2 0-903 15,6-4 128-15,5-3 113 16,1-3 99-16</inkml:trace>
  <inkml:trace contextRef="#ctx0" brushRef="#br0" timeOffset="24520.39">25830 4819 4433 0,'2'1'103'16,"-1"-1"26"-16,0 0 131 16,4 4 100-16,1 3 8 15,6 7 5-15,3 2 8 16,11 7 8-16,7 0 8 16,12 0-63-1,15-5-46-15,15 0-26 16,10-7-148-16,10-5-114 15,3-1 0-15,1-4 0 16,2-5 0-16,-2-2 0 16,0 0 0-16,-1-2 0 15,-3-2 0-15,-5-1 0 16,-2 1 0-16,-8 3 0 16,-4-2 0-16,-11 4 0 15,-12 2 0 1,-9 2 0-16,-8 3 0 0,-4 8 0 15,-1 5 0-15,0 8 0 16,0 7 0 0,-3 8 0-16,-2 4 0 15,-9-2 0-15,-4-2 0 16,-7-2 0-16,-3-8 0 16,-3-3 0-16,0-8 0 15,0-4 0-15,0-6 0 16,0-3 0-16,0-3 0 15,7-4 0-15,2-3 0 16,14-6 0-16,8-5 0 16,14-5 0-16,11-5 0 15,7-1 0-15,11-2 0 16,2 2 0-16,4 1 0 16,2 2 0-1,6 5 0-15,0 5 0 16,-3 7 0-16,-1 4 0 15,-5 3 0-15,-4 3 0 16,-4 5 0-16,-5 0 0 16,-2 5 0-16,1 5 0 15,0-1 0-15,-1 3 0 16,1 0 0-16,0-2 0 16,1 1 0-16,-1-3 0 15,1-1 0 1,1-3 0-16,1-2 0 15,7-2 0-15,4-6 0 16,9 2 0-16,8-3 0 16,3 0 0-16,2-4 0 15,-7 0 0-15,-8-3 0 16,-7-4 0-16,-11-2 0 16,-8-5 0-16,-3-1 0 15,-10-4 0-15,-6 1 0 16,-11 1 0-16,-6 1 0 15,-9 4 0-15,-8 5-221 16,-4 3-322-16,-9-41-1192 16,-11 40 142-1,-9-1 124-15,-6-3 106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33:16.4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2460 6001 3123 0,'0'0'98'16,"0"0"43"-16,0 0 41 0,0 0 12 15,0 0 15 1,2 0 32-16,-2 0 28 15,1 0 45-15,4 0 23 16,9 0-3-16,15-4 68 16,21-7-40-16,28-5-41 15,25-10-6-15,20-4-10 16,8-2-29-16,5-2-27 16,-8 4-44-16,-11 3-21 15,-17 3-57-15,-14 0-124 16,-15 6-3-16,-16 4 0 15,-13 2 0 1,-12 1 0-16,-9 4 0 16,-8 1 0-16,-9 1 0 15,-2 2 0-15,-2 2 0 16,0 1 0-16,0-2-270 16,-3 4-206-16,-5-2-1264 15,-13 7 144-15,-11 3 122 16,-10 3 109-16</inkml:trace>
  <inkml:trace contextRef="#ctx0" brushRef="#br0" timeOffset="383.52">2570 6238 4774 0,'-14'7'164'0,"-2"2"69"15,1 1 97-15,1 0 6 16,10-5 7 0,18-5 4-16,19-4 8 15,29-10 6-15,31-7 6 16,32-8-81-16,20-8-101 15,1-5-75-15,-3 1-110 16,-13 1 0-16,-15 4 0 16,-17 0 0-16,-14 7 0 15,-18 4 0-15,-17 6 0 16,-14 2 0-16,-9 5 0 16,-10 2 0-16,-2 2-373 15,-2-7-1467-15,-3 9 159 16,2-5 136-1,1-5 119-15</inkml:trace>
  <inkml:trace contextRef="#ctx0" brushRef="#br0" timeOffset="2386.86">2398 4793 3542 0,'0'-1'128'16,"0"1"40"-16,0 0 26 16,0-3 24-16,0 3 24 15,0-4 64-15,2 1 75 16,-2-1 61-16,0 0 32 16,0 3-72-16,0-2-58 15,0 3-39-15,1 0-27 16,1 0-21-16,2 0-23 15,5 7-68 1,5 1-81-16,1 2-60 16,3 1-25-16,1 2 0 15,-5-2 0-15,1-4 0 16,-1-3 0-16,3-3 0 16,4-2 0-16,6-9 0 15,5-6 0-15,6-7 0 16,2-9 0-16,-1-3 0 15,-1-2 0-15,-2 0 0 16,-6 3 0-16,-3 2 0 16,-8 8 0-1,-6 4 0-15,-4 3 0 16,-5 7 0-16,-3 2 0 16,-1 6 0-16,0 0-319 15,21 4-520-15,-16 0-790 16,-3 4 125-16,-8 0 112 15,2 1 96-15</inkml:trace>
  <inkml:trace contextRef="#ctx0" brushRef="#br0" timeOffset="7063.12">3208 4713 3489 0,'0'-2'106'16,"0"2"51"-1,0 0 46-15,0-1 42 16,0 2 65-16,0-2 66 15,0 0 75-15,0 1 19 16,0-2 12-16,0 2-51 16,0 0-51-16,0 0-56 15,2 0-47-15,-1 2-46 16,5 4-73-16,4 2-70 16,2 5-75-16,3 1-13 15,1-1 0-15,5-3 0 16,0-5 0-16,4-4 0 15,7-2 0 1,5-7 0-16,2-5 0 16,2-6 0-16,2-6 0 15,-1-6 0-15,-5-3 0 16,-3 1 0-16,-4 3 0 16,-7 2 0-16,-4 5 0 15,-8 4 0-15,-2 5 0 16,-6 2 0-16,0 6 0 15,-2 2 0-15,-1 3-167 16,3 1-373-16,-2 0-1209 16,2 0 144-16,0 0 124 15,-1 0 110 1</inkml:trace>
  <inkml:trace contextRef="#ctx0" brushRef="#br0" timeOffset="11534.88">3954 4719 3719 0,'0'0'128'0,"0"-1"53"15,0-2 60-15,0 2 89 16,0-2 53-16,0 1 57 15,0-1 9 1,0 2 10-16,0 1 13 16,0-3-76-16,0 3-59 15,0 0-59-15,0 0-65 16,1 0-103-16,2 0-55 16,0 3-55-16,2 1 0 15,3 1 0-15,0 4 0 16,2 2 0-16,-1 1 0 15,0 1 0-15,2-3 0 16,-1-1 0-16,2 1 0 16,4-3 0-1,-3-2 0-15,4-3 0 16,2 0 0-16,3-2 0 16,1-2 0-16,3-4 0 15,1-5 0-15,-2-1 0 16,1-8 0-16,-2 0 0 15,1 0 0-15,-5-4 0 16,0 4 0-16,-4-1 0 16,-4 4 0-16,-3 1 0 15,-1 4 0 1,-5 4 0-16,-2 0 0 16,2 3 0-16,-3 2 0 15,0 1 0-15,0 1 0 16,2 1-35-16,-1-1-401 15,3-2-1377-15,-2 4 155 16,-1 1 131-16,-1-1 117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49:16.6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23997 6219 595 0,'8'-1'51'0,"1"0"15"0,2-1 31 15,0 1 23-15,-2 0 22 16,-3-2 21-16,-2-1 13 16,0 0 11-16,-2 1 6 15,1-1-37 1,-3 1-6-16,1 2-13 16,-1-1-32-16,2 1-24 15,-2-1-33-15,0 2-39 16,0 0-67-16,0 0-100 15,0-3-316-15,0 6 11 16,0 2 12-16,0 0 10 16</inkml:trace>
  <inkml:trace contextRef="#ctx0" brushRef="#br0" timeOffset="4005.82">5031 7908 2422 0,'0'-2'69'0,"0"2"33"15,0 0 27-15,0 0 16 16,0 0 10-1,0 0 11-15,0 0 14 0,0 0 15 16,1 0 7-16,-1 0-35 16,0 0-24-16,0 0-27 15,0 0-13 1,0 0 5-16,0 0 10 16,0 0 13-16,0 0 11 15,0-2 24-15,2 1 51 16,0-3 13-16,3 2-9 15,2-5-2-15,6-1-10 16,4-1-12 0,8-3-9-16,5 0 6 15,3 1-7-15,4 0-21 0,2 3-47 16,-2 1 0 0,1 3 27-16,-5 2-5 0,-1 2-1 15,-2 4-7-15,-3 5-13 16,0 4-29-1,3 1-17-15,0 3-21 16,2-1-12-16,1-3-17 16,0-5-21-16,-1 1-3 15,1-6 0-15,-1-1 0 16,0-2 0 0,0 0 0-16,1-2 0 15,0-2 0-15,3-4 0 0,2-2 0 16,0-2 0-1,2-2 0-15,-4 2 0 16,-3 2 0-16,-1 3 0 16,-2 4 0-16,-2-1 0 15,-1 8 0-15,0 2 0 16,1 5 0-16,1 1 0 16,1 4 0-16,3 0 0 15,-1 0 0-15,3-1 0 16,1-3 0-16,1-1 0 15,0-4 0-15,0-3 0 16,2-2 0 0,0-2 0-16,-3-3 0 0,1 1 0 15,-3 1 0 1,-5-4 0-16,-7 2 0 16,-4 2 0-16,-6-1 0 15,-1 1 0-15,-4 1 0 16,1 0-97-16,-1 1-307 15,7 3-1401-15,-5-1 153 16,4-2 132-16,1-3 114 16</inkml:trace>
  <inkml:trace contextRef="#ctx0" brushRef="#br0" timeOffset="5735.25">8101 7999 2696 0,'0'0'64'16,"0"0"40"-16,0 0 29 16,0 0 14-16,0 0 18 15,0 0 27-15,0 0 31 16,0 0 20 0,0 0 11-16,0 0-6 15,1 0-35-15,1-3-30 16,2 0-27-16,2-4-8 15,5 0-13-15,1-1-10 16,4-2-15-16,0-1-7 16,4 3 5-16,0 1 9 15,1-3 0-15,4 3 6 16,4 2 15-16,2 1-3 16,2 4 5-16,2-1-8 15,-1 1-8-15,4 3-9 16,-2 0-15-16,0 5-17 15,0 1-9-15,0 3-22 16,-1 0-16 0,1 0-4-16,-5 1-5 15,3-3 2-15,-4-1-2 16,2-3 6-16,-2-2-1 16,3-3 5-16,-1-1-1 15,0 0 2-15,0-1-5 16,0-1 12-16,-2 0-1 15,0-3-10-15,-2-2-4 16,-4 0-4-16,2 0 3 16,-3-1-7-16,0 2-11 15,0 2-20 1,-4 3-4-16,1-1-6 16,2 2-12-16,0 5 6 15,4 2 4-15,3 1-9 16,3 3-5-16,-2 0-12 15,2 2 11-15,-2-2 22 16,0-4 4-16,1-5-1 16,0 0 12-16,3-4-1 15,0-3-7 1,3-1 10-16,0-5 1 0,-4 0 7 16,0 0-4-1,-1 0 1-15,-3 3-7 16,-2 3-16-16,-2 3 0 15,1 2-7-15,1 2-6 16,2 3 0-16,3 1 3 16,1 3 9-16,-1-1 0 15,0-1 4-15,-3 0 12 16,-3-4 24-16,-3-2 3 16,-2-1-6-16,-2 0-175 15,0-1-154-15,61 1-454 16,-59-1-651-1,4-3 97-15,-1-6 86 16,6-4 77-16</inkml:trace>
  <inkml:trace contextRef="#ctx0" brushRef="#br0" timeOffset="55618.46">2574 8038 4777 0,'-4'-1'144'16,"1"1"148"-16,-1 0 38 16,1-1 7-16,3 1 3 15,-2-1 8-15,2 1 7 16,2-2 6-16,-2 2 6 16,0 0-75-16,4-1-84 15,13-5-168 1,11-3-40-16,12-5 0 15,14-4 0-15,6-4 0 16,0 0 0-16,-7 0 0 16,-5 3 0-16,-11 3 0 15,-8 5 0-15,-10 1 0 16,-10 3 0-16,-3 3 0 16,-5 1 0-16,-1 0 0 15,0 3 0-15,0 0-366 16,27-1-561-1,-28 2-667-15,-6-2 122 16,-9 1 105-16,-5 1 94 16</inkml:trace>
  <inkml:trace contextRef="#ctx0" brushRef="#br0" timeOffset="55909.77">2595 8151 6422 0,'0'1'187'0,"0"1"2"16,1-2 2-16,10-2 3 15,8-2 1 1,12-7 2-16,12-3 2 16,6 0 2-16,5-3 2 15,-1-1-190-15,-7 4-13 16,-6 1 0-16,-13 2 0 15,-9 1 0-15,-7 4 0 16,-3 1-318-16,2 4-295 16,5-3-1077-16,3-1 135 15,5-7 117 1,5-3 104-16</inkml:trace>
  <inkml:trace contextRef="#ctx0" brushRef="#br0" timeOffset="66002.43">17324 8881 4597 0,'0'-3'104'0,"0"3"73"16,0 0 108-16,0-1 62 16,0-2 6-16,0 3 7 15,0-2 6-15,0 1 6 16,0 1 9-16,0 0-59 16,11-2-52-16,24 1-79 15,24-4-125 1,26 0-66-16,21-3 0 15,9 0 0-15,-6 1 0 16,-13-3 0-16,-14 4 0 16,-13 2 0-16,-13-1 0 15,-11-1 0-15,-15 3 0 16,-6 1 0-16,-15-1 0 16,-4 1 0-16,-4 2 0 15,-1 0 0 1,-1 0 0-16,-5 0-285 0,-14-1-156 15,-8 2-328 1,-20 4-773-16,-14-3 114 16,-11 5 100-16</inkml:trace>
  <inkml:trace contextRef="#ctx0" brushRef="#br0" timeOffset="66262.25">17499 8950 4458 0,'-2'3'152'0,"2"-2"203"15,6 0 7-15,17 1 6 16,22-1 9-16,17-4 6 16,19 1 8-16,11-1 7 15,1-2 9 1,-7 1-106-16,-6-2-62 16,-11 2-239-16,-8 1 0 15,-13 1 0-15,-11 0 0 16,-11 0 0-16,-9 2 0 15,-6-2-300-15,-2 2-198 16,-3-3-1227-16,-1 2 140 16,0-1 122-16,3 0 107 15</inkml:trace>
  <inkml:trace contextRef="#ctx0" brushRef="#br0" timeOffset="67366.48">27366 8996 3837 0,'3'0'191'0,"-1"0"137"15,0 0 70-15,1 0 27 16,-3 0 10-16,-7 0 10 15,-14 3 9-15,-21 4 13 16,-26 4 10-16,-21 5-123 16,-19 7-95-1,4 0-160-15,10-1-77 16,15-1-22-16,27-4 0 16,19-7 0-16,18-4 0 15,10-3 0-15,18-1-238 16,21-2-237-16,22-13-1272 15,20 5 143-15,16-4 124 16,10-5 110-16</inkml:trace>
  <inkml:trace contextRef="#ctx0" brushRef="#br0" timeOffset="67682.39">27665 9106 5613 0,'-25'6'271'15,"-20"5"2"-15,-22 5 6 16,-25 8 2 0,-4 2 6-16,-13 3 2 0,0 0 6 15,11-2 3-15,14-4 7 16,19-2-305-16,17-4 0 16,17-7 0-16,12 0 0 15,11-5 0 1,5-2 0-16,3-2 0 15,0 0 0-15,0-1 0 16,0 0 0-16,0 0 0 16,0 0 0-16,0-1 0 15,0-3 0-15,2-2-346 16,57-6-1502-16,-50-5 161 16,3-9 136-16,-1-8 119 15</inkml:trace>
  <inkml:trace contextRef="#ctx0" brushRef="#br0" timeOffset="75563.45">6891 10033 2787 0,'0'2'71'0,"-5"0"45"15,4 0 34-15,-3 0 20 16,4-1 25-16,-2-1 22 16,2 0 27-16,0 0 26 15,0-1 21 1,0 1-11-16,0 0-20 16,0 0-8-16,0 0 22 15,0 0 35-15,0 0 29 16,0 0-18-16,0 0-23 15,0 0-23-15,0-2-14 16,0 2-12-16,9-4-29 16,8-5-42-16,15-5-61 15,13-4-60-15,11-2-56 16,3-1 0-16,-1 1 0 16,-7 2 0-16,-8 3 0 15,-11 3 0 1,-8 2 0-16,-7 4 0 15,-9-1 0-15,-5 7 0 16,-2-4 0-16,-1 4 0 16,-1 0 0-16,2 0 0 15,-4-2-332-15,-1 2-305 16,-10 0-1043-16,-7 2 135 16,-6 1 115-16,-4 1 103 15</inkml:trace>
  <inkml:trace contextRef="#ctx0" brushRef="#br0" timeOffset="75783.62">6905 10133 5238 0,'2'0'68'0,"6"0"60"16,10-2 20-16,13-3-6 15,10-3-59-15,15-3-91 16,3-3-116-16,9-5-383 16,-14-1-646-1,-5-1 65-15,-9-2 60 16,-5-4 55-16</inkml:trace>
  <inkml:trace contextRef="#ctx0" brushRef="#br0" timeOffset="77487.4">8641 9913 4552 0,'0'-2'233'16,"0"2"116"-16,-3 0 6 15,3-1 8-15,3 2 5 16,-3-2 8-16,9-3 8 15,7-1 7-15,11-2 7 16,8-3-109-16,9-1-156 16,0-1-133-16,0-2 0 15,-4 2 0 1,-7 1 0-16,-7 0 0 16,-10 5 0-16,-6 0 0 0,-6 2-109 15,-3 2-256 1,-1 1-172-16,26 1-1131 15,-31 3 132-15,-7 1 114 16,-4 2 101-16</inkml:trace>
  <inkml:trace contextRef="#ctx0" brushRef="#br0" timeOffset="77758.28">8768 9953 3744 0,'-1'2'196'16,"1"-1"197"-16,0 1 33 15,2-2 10-15,15 0 10 16,8-6 10-16,10 0 10 16,13 0 12-16,2-5 12 15,-2 0-126-15,-5 2-98 16,-7 0-236-16,-9 1-30 16,-9 1 0-16,-9 3 0 15,-5 1 0-15,-4 1 0 16,0 0 0-16,0 2-242 15,0 0-388-15,-7-3-1076 16,-6 0 138-16,-10-4 119 16,-7-3 105-16</inkml:trace>
  <inkml:trace contextRef="#ctx0" brushRef="#br0" timeOffset="81110.08">19432 9720 4219 0,'0'0'161'0,"0"0"206"16,-7 0 18-16,-10 0 9 15,-15 7 8 1,-21 5 9-16,-21 7 9 15,-16 10 8-15,-6 6 11 16,3 0-148-16,8 2-34 16,17-5-240-16,19-7-17 15,19-8 0-15,12-4 0 16,11-7 0-16,6-3 0 16,2-4 0-16,6-5 0 15,11-3-280-15,14-7-171 16,35-5-451-1,-12-2-604-15,6 3 109 0,0-2 96 16</inkml:trace>
  <inkml:trace contextRef="#ctx0" brushRef="#br0" timeOffset="81490.39">19496 9808 3434 0,'0'2'453'16,"-4"5"12"-16,-12 4 10 15,-11 7 13-15,-13 4 12 16,-16 4 15-16,-12 2 12 16,-1 2 15-1,-1-1 15-15,4-3-322 16,5-4-235-16,12 2 0 16,9-5 0-16,8-2 0 15,7-2 0-15,11-3 0 16,5-4 0-16,5-3 0 15,3-2 0-15,2 0 0 16,-1-3 0-16,0 0 0 16,0 0 0-16,0 0 0 15,0 0 0-15,0 0 0 16,0 0 0-16,0-2 0 16,0 1 0-16,0-5 0 15,-1-2 0 1,1-3-376-16,-6-9-1463 15,-4 0 158-15,-2-5 137 16,-8-3 117-16</inkml:trace>
  <inkml:trace contextRef="#ctx0" brushRef="#br0" timeOffset="84062.25">5796 11122 4051 0,'0'-1'82'0,"0"1"36"16,0 0 38-16,0-2 47 15,0 4 47 1,0-4 42-16,0 2 61 15,0 0 57-15,0 0 10 16,0 0-38-16,0 0-40 16,0-1-38-16,0 0-37 15,2-2-52-15,-1-3-49 16,2-2-45-16,5-1-62 16,3-1-59-1,3 0 0-15,6-2 0 16,6 2 0-16,6 0 0 15,6 0 0-15,3 1 0 16,4 2 0-16,3 2 0 16,-6 4 0-16,-2 1 0 15,-3 3 0-15,-6 5 0 16,-3 3 0-16,-4 2 0 16,-1 0 0-16,2-3 0 15,1 0 0-15,0-8 0 16,7-1 0-16,3-3 0 15,2-9 0 1,-1 1 0-16,2-3 0 16,0-7 0-16,0 2 0 15,0 0 0-15,0 0 0 16,3 3 0-16,0 1 0 16,1 6 0-16,-1 2 0 15,0 3 0-15,0 1 0 16,-8 2 0-16,0 2 0 15,-5-1 0-15,-1-1 0 16,3 2 0-16,-1-2 0 16,5 0 0-16,4 0 0 15,7-2 0 1,3-2 0-16,4-1 0 16,2-2 0-16,-4-1 0 15,-2-1 0-15,-7 1 0 16,-6 1 0-16,-2 3 0 15,-3 0 0-15,-2 2 0 16,7 1 0-16,0 1 0 16,6 0 0-16,4 0 0 15,1 0 0-15,0 0 0 16,1 1 0-16,1 1 0 16,-6-1 0-1,0 2 0-15,-5-2 0 16,-3-1 0-16,-4 0 0 15,0 0 0-15,-1 0 0 16,-1 0 0-16,-2-1 0 16,1-2 0-16,-4 0 0 15,-5 1-128-15,4-1-265 16,35 1-1406-16,-34-2 151 16,0 0 131-16,0-2 115 15</inkml:trace>
  <inkml:trace contextRef="#ctx0" brushRef="#br0" timeOffset="88090.34">10384 10894 4461 0,'0'0'115'0,"0"0"117"16,0-3 84-16,0-1 39 16,0 2 12-16,3-2 9 15,5-5 5-15,6 2 9 16,9 1 7-16,8-1-63 16,10-1-60-16,8 1-134 15,5 0-95 1,6 2-37-16,2 1-8 15,2 2 0-15,-2 1 0 0,-3 4 0 16,-3 2 0 0,-2 4 0-16,-2 1 0 15,-3 1 0-15,3-2 0 16,0-2 0-16,1-2 0 16,1-5 0-16,-2 0 0 15,-3-2 0-15,-2-1 0 16,-2-1 0-16,0-1 0 15,-2-2 0 1,3 1 0-16,4-3 0 16,0 3 0-16,2-3 0 15,-1 5 0-15,-1 1 0 0,-6 2 0 16,-3 1 0 0,0 1 0-16,-2 2 0 15,1 1 0-15,-1 0 0 16,2 2 0-16,4-2 0 15,0 0 0-15,0-3 0 16,2 0 0-16,-2-1 0 16,-5 0 0-16,-4 0 0 15,-2-1 0-15,-5 1 0 16,-4 0 0 0,-2 0 0-16,-4 0 0 15,0 0 0-15,3 3 0 16,2 1 0-16,3 2 0 15,1 0 0-15,3 1 0 16,0-1 0-16,-1-2 0 16,-1-3 0-16,-4 0 0 15,-3-1 0-15,-4 0 0 16,-2-1 0-16,-3 1-61 16,-6 0-296-16,38 0-1471 15,-34 0 157-15,-2-4 134 16,0-3 118-1</inkml:trace>
  <inkml:trace contextRef="#ctx0" brushRef="#br0" timeOffset="89717.95">18602 10695 4956 0,'0'-4'266'16,"0"0"51"-16,0-1 6 15,1 0 6-15,-1 2 5 16,-5 1 5-16,-15 5 8 16,-21 8 5-16,-27 4 6 15,-27 10-144 1,-25 6-158-16,-16 6-56 15,0-2 0-15,12 1 0 16,15-2 0-16,23-6 0 16,25-5 0-16,21-6 0 15,20-6 0-15,10-4 0 16,7-3 0-16,12-4 0 16,11-3 0-16,18-5-263 15,18-2-353-15,19-7-1088 16,12-5 137-16,7-7 119 15</inkml:trace>
  <inkml:trace contextRef="#ctx0" brushRef="#br0" timeOffset="90098.04">18785 10810 7664 0,'-36'12'59'15,"-23"7"-2"-15,-26 7 2 16,-28 7-2-16,-5 0 2 16,4 1-1-16,10-6 2 15,20-3-2-15,23-3 2 16,25-6-60-16,12-5 0 16,11-2 0-16,7-2 0 15,3-3 0 1,3-1 0-16,0-1 0 15,2-2 0-15,-4 0 0 16,4 0 0-16,-2 0 0 16,0 0 0-16,0 0 0 15,0 0 0-15,0 0 0 16,0 0 0-16,-2-2 0 16,2-1 0-16,0-5-740 15,-6-4-1001-15,-4-11 143 31,-7-7 123-31,-12-5 109 0</inkml:trace>
  <inkml:trace contextRef="#ctx0" brushRef="#br0" timeOffset="91878.32">9503 12007 3709 0,'0'1'42'0,"0"2"28"16,0-3 23-16,0 2 24 15,0-2 20-15,0 0 31 16,0 0 35-16,0 0 93 16,1 0 87-16,4 0 29 15,5-2-9-15,7-1-23 16,5-1-20 0,10-1-21-16,8-3-18 15,4-1-29 1,3 2-33-16,4 1-108 0,1 2-95 15,-3 1-56-15,-3 3 0 16,0 1 0-16,-5 4 0 16,-2 2 0-16,-6-1 0 15,-1 7 0-15,-3-4 0 16,-2 1 0-16,0-4 0 16,5 0 0-1,0-5 0-15,3-2 0 16,2-2 0-16,2-6 0 15,-1-1 0-15,-2-2 0 16,-3-3 0-16,-3 1 0 16,-4 3 0-16,-4 3 0 15,-6 1 0-15,1 4 0 16,-4 2 0-16,3 2 0 16,2 3 0-16,3 5 0 15,5 2 0 1,4 3 0-16,7 3 0 15,3-4 0-15,8 1 0 16,1-6 0-16,1-2 0 16,-2-5 0-16,-8-1 0 15,-5-5 0-15,-9-2 0 16,-10 0 0-16,-1-6 0 16,-10 0 0-16,0 4 0 15,-4-2 0-15,-1 7 0 16,0 0-305-16,6 2-349 15,-5 2-1028 1,6 0 134-16,1 0 116 16,2 0 102-16</inkml:trace>
  <inkml:trace contextRef="#ctx0" brushRef="#br0" timeOffset="93114.16">13090 11741 4280 0,'0'-2'193'16,"0"-1"167"-16,-2 0 21 15,-14 2 8-15,-15 4 9 16,-14 6 7-16,-20 9 9 15,-16 5 9-15,-9 8 9 16,0 4-147 0,-2 4-72-16,12-3-195 0,12 0-18 15,14-4 0 1,14-8 0-16,15-6 0 16,11-6 0-16,8-5 0 15,4-6 0-15,6-2-237 16,12-8-208-16,11-4-1311 15,13-5 145-15,16-3 126 16,6-2 109-16</inkml:trace>
  <inkml:trace contextRef="#ctx0" brushRef="#br0" timeOffset="93465.8">13061 11862 5831 0,'0'0'249'16,"0"0"2"-16,-11 2 5 16,-11 3 2-16,-8 7 4 15,-19 4 3-15,-16 7 4 16,-9 4 3-16,-8 4 6 16,2 2-278-16,4 0 0 15,10-1 0-15,12-1 0 16,14-5 0-16,9-3 0 15,8-4 0-15,10-8 0 16,1-2 0-16,5-3 0 16,6 0 0-1,0-5 0-15,1 2 0 16,-2-3 0-16,4 0 0 16,-4 1 0-16,0-1 0 15,-2-1-421-15,0-19-1406 16,-9 11 156-16,0-7 134 15</inkml:trace>
  <inkml:trace contextRef="#ctx0" brushRef="#br0" timeOffset="102254.17">8030 13382 2530 0,'0'3'44'0,"0"-2"35"16,0 2 19-16,0-2 10 15,0 0 4-15,0-1 11 16,0 0 25-16,0 0 39 15,0 0 40 1,0 0 21-16,0 0 11 16,0 0 27-16,0 0 49 15,0 0-1-15,4-2 6 16,5-2 16-16,8-4 8 16,8 0-13-1,8 1-24-15,3-2-38 16,5 3-33-16,-2 2-66 15,3 4-68-15,-2-2-2 0,-2 2-8 16,-4 0-20 0,-2 2-32-16,-4 2-27 15,-1-1-15-15,-1 1 2 16,1 0-9-16,1-2-2 16,4-2-9-16,-2-2 0 15,2-2 3-15,-2-2-3 16,0-3 0-16,-2-1 0 15,-2-2 0-15,-3 2 0 16,-1-2 0-16,-1 4 0 16,-2 3 0-16,1 2 0 15,0 3 0-15,2 0 0 16,0 0 0 0,1 3 0-16,3 1 0 15,1 1 0 1,2-1 0-16,4 0 0 0,2-2 0 15,1-2 0-15,-3-3 0 16,1 0 0-16,-7-2 0 16,-4 1 0-16,-5-3 0 15,0 1 0-15,-5 1 0 16,3 3 0-16,-1 0 0 16,5 1 0-16,4 1 0 15,6 1 0 1,4-1 0-16,5 2 0 15,0-1 0-15,3 0 0 16,-6 2 0-16,-3-3 0 16,-6 0 0-16,-5 0 0 15,-2 0 0-15,-4 0 0 16,-6 0 0-16,1-2 0 16,-3 1 0-16,-2-1 0 15,0-2 0-15,0 1 0 16,1 2-322-1,6-1-328-15,-3 1-1029 16,4 2 134-16,-1-3 115 16,-1-2 103-16</inkml:trace>
  <inkml:trace contextRef="#ctx0" brushRef="#br0" timeOffset="104466.21">12556 13495 3457 0,'-2'1'25'0,"-3"-1"60"16,1 0 52-16,1 0 30 16,1 2 27-16,2-4 24 15,0 2 74-15,0 0 89 16,0-1 29-16,0-1 34 16,0-3 8-16,0-2-59 15,5-3-53 1,10-4-30-16,10-2-24 15,9 3-22-15,8 1-85 16,10 4-96-16,-5 5-23 16,3-1-46-16,-3 8-14 15,-2 0 0-15,-5 4 0 16,1 0 0-16,-1 2 0 16,3-1 0-16,6-2 0 15,5-3 0-15,0-2 0 16,8-2 0-16,-5-3 0 15,-1-2 0 1,-4-3 0-16,-5 0 0 16,-4-2 0-16,-5-1 0 15,0 3 0-15,-2 2 0 16,7 2 0-16,-1 3 0 16,8-1 0-16,3 2 0 15,6 2 0-15,3 0 0 16,1 1 0-16,6 0 0 15,-4 1 0-15,0 0 0 16,-2-2 0 0,-7-2 0-16,-7 0 0 15,-4 0 0-15,-9-3 0 16,-7 0 0-16,-8 2 0 16,-6-2-318-16,-4 1-306 15,-2 1-1063-15,-6 0 135 16,1-5 117-16,-2-3 102 15</inkml:trace>
  <inkml:trace contextRef="#ctx0" brushRef="#br0" timeOffset="-120886.66">5759 7381 1500 0,'3'0'-79'0,"-1"-1"-42"16,3-12-146-16,3 13 3 15,5 0 5-15,5 0 2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44:36.7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30887 6395 8191 0,'1'-11'0'0,"3"-3"0"15,-1 1 0-15,2 1 0 16,-4 5 0-16,-1 6 0 15,3 1 0-15,4 8 0 16,-1 11 0-16,0 16 0 16,0 10 0-16,-4 16 0 15,-2 3 0-15,0-1 0 16,0-4 0-16,0-9 0 16,0-12 0-16,0-8 0 15,2-12 0-15,-2-10 0 16,0-3 0-1,0-5 0-15,0-8 0 16,0-2-373-16,-4-15-1467 16,-5 5 159-16,-4-3 136 15,-5 1 119-15</inkml:trace>
  <inkml:trace contextRef="#ctx0" brushRef="#br0" timeOffset="315.75">30364 6523 8012 0,'13'-21'20'16,"20"-10"-1"-16,22-4 1 16,23-8 0-16,17 6 0 15,12 6 0-15,0 7 0 16,-6 2 0-16,-10 6 0 15,-17 3-20-15,-12 3 0 16,-15 2 0-16,-13 1 0 16,-10 4 0-16,-9 0 0 15,-5 2 0-15,-5 1 0 16,-3 1-333 0,27 5-642-16,-41 3-616 15,-8 2 122-15,-15 4 104 16,-8 6 95-16</inkml:trace>
  <inkml:trace contextRef="#ctx0" brushRef="#br0" timeOffset="552.53">30370 7054 7460 0,'0'7'80'0,"0"0"0"16,7 0 1-16,19 0-1 15,24-3 1-15,21-7 1 16,19-5 0 0,9 0-1-16,-3-4 3 15,-11 0-84-15,-17 0 0 16,-15 0 0-16,-14 0-262 16,-8 2-397-16,-20-5-1034 15,-2-2 136-15,-5-3 117 16</inkml:trace>
  <inkml:trace contextRef="#ctx0" brushRef="#br0" timeOffset="932.18">31382 6857 6441 0,'0'-3'187'0,"0"-1"2"16,0 2 1-1,1 2 2-15,-5 9 2 16,-3 7 2-16,-3 10 2 16,0 7 2-16,-1 9 4 15,4 2-204-15,4 1 0 16,6-5 0-16,10-2 0 16,6-5 0-16,10-14 0 15,10-6 0-15,1-8 0 16,-1-13 0-16,-7-14 0 15,-7-9 0-15,-10-13 0 16,-10-7 0-16,-4-1 0 16,-11 5 0-1,-9 5 0-15,-11 9 0 16,-6 9 0-16,-10 4-269 16,46 11-1599-16,-38 5 164 15,11 2 138-15,8 2 122 16</inkml:trace>
  <inkml:trace contextRef="#ctx0" brushRef="#br0" timeOffset="1252.86">30708 7442 8191 0,'11'0'0'0,"20"0"0"16,28 0 0-1,27-1 0-15,19-7 0 16,13-5 0-16,2-2 0 16,-12-4 0-16,-16 0 0 15,-17 6 0-15,-17 1 0 16,-17 2 0-16,-20 5 0 15,-13 1 0-15,-11 3-268 16,-19 3-288-16,-26-53-1163 16,-21 60 140-16,-22 4 121 15,-22 7 106 1</inkml:trace>
  <inkml:trace contextRef="#ctx0" brushRef="#br0" timeOffset="1440.7">30702 7585 5386 0,'3'5'293'15,"11"2"4"-15,19-1 4 16,18-3 5-16,24 1 6 16,20-8 3-16,11-3 6 15,0-5 6-15,-4 0 6 16,-14-6-333-16,-16-3 0 16,-13 0-55-16,-11-1-432 15,-18-69-1308-15,-11 59 152 16,-8-3 130-16</inkml:trace>
  <inkml:trace contextRef="#ctx0" brushRef="#br0" timeOffset="10260.12">30068 957 5188 0,'3'0'302'16,"-2"-1"4"-16,2 1 5 16,-2 0 4-16,-1 0 7 15,0 0 3-15,0 0 8 16,2 0 4-1,-1 0 6-15,1 0-234 0,-2-3-109 16,1-1 0 0,-2-1 0-16,-4-1 0 15,-8-3 0-15,-6 3 0 16,-11 0 0-16,-13 2 0 16,-6 4 0-16,-3 6 0 15,1 4 0-15,12 6 0 16,11 7 0-16,14 5 0 15,13 4 0-15,18 3 0 16,18 4 0-16,16 1 0 16,11 1 0-1,3 2 0-15,-3 2 0 0,-15-3 0 16,-14 0 0 0,-21-1 0-16,-12-2 0 15,-20-5 0-15,-16-9 0 16,-15-6 0-16,-8-11 0 15,-6-3 0-15,3-11 0 16,7-8 0-16,16-5-442 16,23-34-1379-16,13 17 156 15,18-6 133-15,12 0 116 16</inkml:trace>
  <inkml:trace contextRef="#ctx0" brushRef="#br0" timeOffset="10732.68">30348 381 5931 0,'0'-6'239'0,"0"3"2"16,0 0 4-16,0 2 2 15,2 12 4-15,0 9 3 16,-1 8 4-16,2 7 2 16,2 2 5-16,-4 3-265 15,1-2 0-15,-1-2 0 16,-1 0 0-16,0-1 0 15,0 0-356-15,0-6-1488 16,-6 1 159-16,-3-4 136 16,-3-5 119-16</inkml:trace>
  <inkml:trace contextRef="#ctx0" brushRef="#br0" timeOffset="11071.5">30491 1210 8191 0,'24'-2'0'16,"13"0"0"-16,17 0 0 15,17-5 0-15,10 3 0 16,3-5 0-16,5 3 0 15,-2-2 0-15,-9 3 0 16,-15-1 0-16,-10 2 0 16,-16 0 0-16,-14-1 0 15,-8 2 0-15,-11-1 0 16,-3-1 0 0,-8-2-278-16,-7-1-240 15,-7-17-1208-15,-8 16 141 16,-4-1 122-16,-1 3 107 15</inkml:trace>
  <inkml:trace contextRef="#ctx0" brushRef="#br0" timeOffset="11432.16">30855 996 3850 0,'-2'-5'316'15,"-1"-1"99"-15,0 0 9 16,2-1 9-16,-1 3 11 16,5 1 10-16,11 3 10 15,17 3 11-15,23 3 13 16,18 8-172 0,12 4-204-16,-2 7-112 15,-13 5 0-15,-18 3 0 16,-18 7 0-16,-20 3 0 15,-10 1 0-15,-16 1 0 16,-13-4 0-16,-10-4 0 16,-3-6 0-16,0-8 0 15,7-4 0-15,8-7 0 16,12-7 0-16,8-4-180 16,9-6-303-16,16-44-1279 15,13 24 146-15,13-8 126 16</inkml:trace>
  <inkml:trace contextRef="#ctx0" brushRef="#br0" timeOffset="11835.79">32163 869 4731 0,'0'-21'296'16,"-1"-4"41"-16,-9-2 6 15,-6-3 6-15,-6 9 8 16,-11 10 5-16,-7 6 8 16,-4 4 6-16,3 5 8 15,1 8-142-15,6 6-198 16,8 8-44-16,8 5 0 16,8 7 0-16,6 5 0 15,11 0 0-15,9 5 0 16,11-2 0-16,5 0 0 15,7-3 0-15,-3-3 0 16,-4-7 0 0,-10-3 0-16,-10-10 0 15,-9-1 0-15,-18-7 0 16,-19-4 0-16,-16-5 0 16,-15-1 0-16,-13-6 0 15,4-2-65-15,18-4-458 16,16-2-1259-16,23-4 150 15,20-3 128-15,14 5 112 16</inkml:trace>
  <inkml:trace contextRef="#ctx0" brushRef="#br0" timeOffset="12333.33">29747 2052 8191 0,'-9'-1'0'16,"1"1"0"-16,9 0 0 16,30-3 0-16,51-3 0 15,45-6 0-15,49-1 0 16,38-6 0-16,14-1 0 15,3 1 0-15,-16 0 0 16,-24 0 0-16,-26 1 0 16,-31 3 0-16,-39 2 0 15,-33 2 0-15,-29 6 0 16,-22 1 0-16,-29 2 0 16,-28 2 0-16,-28 3-341 15,-23 6-394-15,-41 6-916 16,-25 3 129-1,-15 8 114-15,-14 5 98 16</inkml:trace>
  <inkml:trace contextRef="#ctx0" brushRef="#br0" timeOffset="12568.11">29779 2184 6540 0,'-2'4'177'0,"19"-4"1"16,31 1 2-16,48-5 1 15,61-2 3-15,50-8 0 16,31-2 4-16,13-4 0 15,-13 1 3-15,-28-3-191 16,-29 0 0-16,-30 4 0 16,-33 0 0-16,-30 1 0 15,-31 4 0-15,-27 0 0 16,-21 1 0-16,-16 0 0 16,-14 4-263-1,-7 0-341-15,-10 5-1103 16,-12 1 137-16,-8 3 120 15</inkml:trace>
  <inkml:trace contextRef="#ctx0" brushRef="#br0" timeOffset="14361.06">26766 661 2941 0,'0'0'131'16,"0"0"60"-16,0 0 42 16,0 0 43-16,0 0 133 15,0-1 95-15,0-2 14 16,0-1 14-16,2 0 14 15,-2-2-64-15,1-2-68 16,-1-1-68-16,2-2-40 16,-2-2-46-16,-2 0-158 15,-5-2-102-15,-6-1 0 16,-7 4 0-16,-10 4 0 16,-6 4 0-16,-7 8 0 15,-1 9 0-15,-2 13 0 16,0 13 0-16,8 14 0 15,6 10 0-15,9 8 0 16,9 1 0-16,10-5 0 16,6-6 0-16,6-8 0 15,5-7 0-15,5-13 0 16,2-7 0-16,7-12 0 16,0-8 0-16,2-6 0 15,-4-6 0-15,-2-10 0 16,-4-8 0-16,0-4 0 15,-4-5 0 1,-3 3 0-16,-1 6 0 16,-5 9 0-16,4 8 0 15,-3 5 0-15,3 11 0 16,1 6 0-16,3 5 0 16,-5 6 0-16,1 5 0 15,-4 1 0-15,-4-3 0 16,1-4 0-16,-3-3-324 15,31-3-625-15,-27-7-651 16,3-6 123-16,-1-7 106 16,4-14 94-16</inkml:trace>
  <inkml:trace contextRef="#ctx0" brushRef="#br0" timeOffset="14541.89">26996 949 8191 0,'0'-7'0'0,"0"-2"0"16,0-4 0-16,0 2 0 15,2 4 0-15,2 6-400 16,53 0-1433-16,-46 5 158 16,-2 1 135-16,-5 5 117 15</inkml:trace>
  <inkml:trace contextRef="#ctx0" brushRef="#br0" timeOffset="14689.76">27007 1252 5185 0,'0'4'313'0,"2"-2"3"16,-2 1 7-16,0 0 4 16,2-2-131-16,-2-1-407 15,3-3-1266-15,-3 1 104 16,-7 0 93-16</inkml:trace>
  <inkml:trace contextRef="#ctx0" brushRef="#br0" timeOffset="14976.49">26268 1774 8191 0,'21'-7'0'16,"16"-7"0"-16,20-5 0 15,19-7 0-15,12 2 0 16,8-5 0-16,0-1 0 16,-8 4 0-16,-11 5 0 15,-22 4 0-15,-18 4-118 16,-22 6-216-16,-12 4-181 15,-24 2-1166-15,-15 3 135 16,-15 7 115-16,-9 5 103 16</inkml:trace>
  <inkml:trace contextRef="#ctx0" brushRef="#br0" timeOffset="15152.32">26396 1817 3587 0,'4'4'355'16,"6"1"85"-16,12-4 12 15,17-1 9-15,12-8 11 16,13-7 12-16,7-4 13 16,-6-1-81-16,-4 1-287 15,-11-1-1827-15,-14 5 136 16,-15 2 118-16,-12 6 105 16</inkml:trace>
  <inkml:trace contextRef="#ctx0" brushRef="#br0" timeOffset="15512.98">26596 1921 8191 0,'0'-1'0'16,"0"1"0"-16,2 7 0 16,-1 10 0-16,3 14 0 15,-2 17 0-15,-2 10 0 16,0 6 0-16,0 0 0 15,0-8 0 1,0-8 0-16,0-9 0 16,-6-10-167-16,-2-9-383 15,-7-11-1198-15,-8-7 145 16,-6-4 124-16</inkml:trace>
  <inkml:trace contextRef="#ctx0" brushRef="#br0" timeOffset="15684.82">26335 2360 7396 0,'2'0'86'0,"5"0"1"16,13-1 1-16,10 1 0 15,10 0 0 1,14 0 1-16,4 0 0 16,-1-2-166-16,-3 0-281 15,-5-5-1417-15,-9-3 148 16,-5-5 128-16</inkml:trace>
  <inkml:trace contextRef="#ctx0" brushRef="#br0" timeOffset="15864.66">26908 2081 5582 0,'0'12'273'0,"-9"9"5"15,-2 8 2-15,-10 9 6 16,-3 8 3-16,-9-2-7 15,-4 4-414-15,-1-21-1526 16,2 12 132-16,1-10 112 16,7-5 101-1</inkml:trace>
  <inkml:trace contextRef="#ctx0" brushRef="#br0" timeOffset="16349.21">26605 2693 3601 0,'6'-12'207'15,"-1"-7"133"-15,-1-2 101 16,1-5 10-16,-14 6 12 15,-8 3 10 1,-6 1 13-16,-7 5 12 16,-8 7 12-16,-3 1-177 15,3 6-60-15,0 5-158 16,3 6-115-16,5 4 0 16,6 6 0-16,15 6 0 15,9 6 0-15,17 1 0 16,15 5 0-16,11 0 0 15,6-1 0-15,9-2 0 16,-6 2 0-16,-12-1 0 16,-13-2 0-16,-16-1 0 15,-11-2 0-15,-19-6 0 16,-15-4 0-16,-14-8 0 16,-10-8 0-1,-9-6 0-15,-3-12 0 16,5-11 0-16,14-11-335 15,17-12-1516-15,18-9 161 16,19-6 137-16</inkml:trace>
  <inkml:trace contextRef="#ctx0" brushRef="#br0" timeOffset="17440.21">28553 487 3964 0,'1'-10'177'16,"-1"-3"100"-16,2-2 62 16,-2-1 60-1,0 4 23-15,-2 2 10 16,-3 5 7-16,-7 2 13 16,-7 6 9-16,-10 7-137 0,-2 11-61 15,-7 13-116-15,2 14-69 16,5 8-61-16,6 5-17 15,4 2 0-15,11-4 0 16,5-6 0-16,3-11 0 16,8-6 0-16,3-13 0 15,9-9 0-15,6-5 0 16,7-6 0-16,5-8 0 16,-1-8 0-16,-3-6 0 15,-1-4 0 1,-4-2 0-16,-3 2 0 15,-4 5 0-15,-3 8 0 16,-5 7 0-16,0 6 0 16,-1 7 0-16,-2 4 0 15,-3 8 0-15,-3 1 0 16,-3 0 0-16,0-1-53 16,0-3-312-16,33-1-1463 15,-32-7 157-15,4-6 134 16,-3-8 118-1</inkml:trace>
  <inkml:trace contextRef="#ctx0" brushRef="#br0" timeOffset="17844.34">28762 265 3915 0,'0'-9'377'16,"0"0"36"-16,0-1 9 16,0 2 9-16,0 2 11 15,0 5 9-15,0 2 10 16,0 6 13-16,0 5 10 0,0 5-198 16,0 5-251-1,0 6-35-15,0 0 0 0,0 1-104 16,0 2-373-1,0-34-1307-15,0 34 151 16,-6-4 128-16,2-2 112 16</inkml:trace>
  <inkml:trace contextRef="#ctx0" brushRef="#br0" timeOffset="18452.3">28397 1388 6839 0,'1'-8'146'16,"-1"1"1"-16,2 0 0 15,-2 1 2-15,3 12 1 16,0 8 1-16,4 9 2 16,-3 5 0-16,1 8 3 15,-3 3-156-15,0 1 0 16,-1-3 0 0,-1-3 0-16,-1-3-209 15,-7-2-250-15,-4-6-1302 16,-6-2 147-16,-8-5 125 15,-4-5 111-15</inkml:trace>
  <inkml:trace contextRef="#ctx0" brushRef="#br0" timeOffset="18664.09">28137 1723 6718 0,'0'-4'158'15,"3"2"1"-15,7 0 3 16,7 0 0-16,7 8 1 0,4 2 2 16,4 3 1-1,-1 3 2-15,-1 0-295 16,-1-2-473-16,0-5-1099 16,2-3 136-16,-3-8 119 15</inkml:trace>
  <inkml:trace contextRef="#ctx0" brushRef="#br0" timeOffset="18825.46">28667 1559 6488 0,'-5'2'179'0,"-6"8"1"0,-8 6 2 16,-11 10 1-1,-11 10-251-15,-2 13-472 16,-6 5-978-16,7 0 111 15,3 0 97-15</inkml:trace>
  <inkml:trace contextRef="#ctx0" brushRef="#br0" timeOffset="19336.5">28401 2397 6111 0,'0'-12'221'15,"-1"0"2"-15,-6-4 3 16,-7 1 1-16,-3 3 5 16,-10 7 0-16,-5 3 5 15,-4 2 2-15,4 7 4 16,3 2-243-16,8 7 0 16,8 3 0-16,7 5 0 15,7 5 0-15,9 1 0 16,10 5 0-16,5 1 0 15,10-1 0-15,-2 0 0 16,0-2 0-16,-13-4 0 16,-6-4 0-16,-10-4 0 15,-17-4 0 1,-13-3 0-16,-14-5 0 16,-7-6 0-16,-6 1 0 15,3-4 0-15,12-4-302 16,44-4-1557-16,-21-12 161 15,15-8 139-15,9-13 120 16</inkml:trace>
  <inkml:trace contextRef="#ctx0" brushRef="#br0" timeOffset="19639.52">28622 2011 8191 0,'0'-4'0'0,"2"1"0"16,-1 2 0-16,5 6 0 15,-2 14 0-15,-2 15 0 16,-1 11 0-16,0 17-448 16,-9-59-1371-1,-8 65 155-15,-5-5 133 16,-1-6 116-16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51:14.5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2480 3573 4929 0,'0'0'264'0,"0"0"49"16,0 0 7-16,0 0 6 16,0 0 5-16,0 0 5 15,0 0 6-15,0 0 7 16,0-2 5 0,0 1-83-16,0 1-215 15,0-1-56-15,0 1 0 16,0-3 0-16,0 6 0 15,0-3 0-15,0-3-559 16,0 6-1231-16,-2-3 151 16,-4-6 129-16,3-1 114 15</inkml:trace>
  <inkml:trace contextRef="#ctx0" brushRef="#br0" timeOffset="407.89">2641 3514 5491 0,'0'-5'282'16,"0"-1"5"-16,0 1 3 16,-2 0 5-16,-5 7 5 15,-3 10 4-15,-5 12 5 16,-5 11 5-16,2 11 5 16,3 11-319-16,6 1 0 15,4-1 0-15,7-4 0 16,4-6 0-16,6-10 0 15,8-3 0-15,7-10 0 16,13-8 0 0,6-9 0-16,10-7 0 15,2-6-434-15,0-41-1389 16,-4 21 156-16,-12-8 134 16,-8-5 116-16</inkml:trace>
  <inkml:trace contextRef="#ctx0" brushRef="#br0" timeOffset="759.16">2657 3555 4954 0,'-6'-9'328'0,"0"-2"7"16,0-3 5-16,-1-1 7 15,6 1 5-15,1 4 7 16,5-5 7-16,8 1 6 16,8 0 8-16,9-2-322 15,9-2-58-15,3 2 0 16,-2 2 0-16,-8 3 0 15,-9 3-58 1,-4 4-277-16,-9 1-173 16,-7-9-1191-16,-3 14 138 15,-13 4 118-15,-10-2 103 16</inkml:trace>
  <inkml:trace contextRef="#ctx0" brushRef="#br0" timeOffset="970.92">2556 3687 6083 0,'0'2'222'0,"0"1"1"0,7 0 3 16,10 0 4 0,10-2 1-16,11-1 2 15,10 0 4-15,5-1-290 16,4 1-218-16,-3-48-1446 15,0 40 139-15,-4-4 121 16,-1-2 106-16</inkml:trace>
  <inkml:trace contextRef="#ctx0" brushRef="#br0" timeOffset="1332.64">3327 3714 5938 0,'-2'0'238'16,"1"0"4"-16,1 0 0 15,0 0 6-15,16 1 2 16,20-1 2-16,20 0 5 15,21 2 3-15,17-5 4 16,5-1-264 0,-6 0 0-16,-7-4 0 15,-13 1 0-15,-14 0 0 16,-16-1 0-16,-14 3 0 16,-13 0 0-16,-9 3 0 15,-5 1-291-15,-2 1-297 16,-5-3-1116-16,-4 0 137 15,-2-2 119-15</inkml:trace>
  <inkml:trace contextRef="#ctx0" brushRef="#br0" timeOffset="1766.68">3712 3560 3928 0,'-8'-4'376'0,"-1"-2"34"0,-1 2 9 15,-2-4 10-15,8 3 9 16,0 2 10-1,4 2 10-15,0-1 13 16,11 2 9-16,21 0-180 16,21 2-266-16,15 0-34 15,15 6 0 1,-4 6 0-16,-14 8 0 16,-19 7 0-16,-17 6 0 15,-15 8 0-15,-12 5 0 16,-18 0 0-16,-11 1 0 0,-6-6 0 15,-2-8 0-15,0-7 0 16,8-12 0-16,11-6-416 16,9-17-1412-16,10-3 157 15,12-11 134 1,13-7 117-16</inkml:trace>
  <inkml:trace contextRef="#ctx0" brushRef="#br0" timeOffset="2091.34">4602 3498 8191 0,'0'-2'0'0,"0"1"0"0,-6 2 0 15,-8 10 0 1,-5 12 0-16,-4 12 0 15,-3 8 0-15,4 8 0 16,9 1 0-16,9-3 0 16,2 0 0-16,14-8 0 15,5-6 0-15,9-5 0 16,7-7 0-16,8-9 0 16,5-6 0-16,-1-7 0 15,-2-5 0 1,-2-10-373-16,39-4-1467 0,-58-10 159 15,-5-7 136 1,-9-8 119-16</inkml:trace>
  <inkml:trace contextRef="#ctx0" brushRef="#br0" timeOffset="2299.36">4621 3555 5383 0,'-6'-17'293'0,"0"-4"4"0,3-3 5 15,-1-6 4-15,17 7 5 16,4 2 6 0,8 1 4-16,4 5 6 15,2 3-251-15,-3 4-463 16,-5 4-198-16,-7-14-1025 16,-6 18 122-16,-6 1 109 15,-7 3 96-15</inkml:trace>
  <inkml:trace contextRef="#ctx0" brushRef="#br0" timeOffset="2487.08">4527 3637 4814 0,'-2'2'331'0,"1"1"4"16,1 0 8-16,1-2 6 15,10 0 5-15,9-1 8 16,4 0 6-16,11 0 8 15,5-1-352-15,48 0-1820 16,-46-2 151-16,0-2 131 16,-4-4 113-16</inkml:trace>
  <inkml:trace contextRef="#ctx0" brushRef="#br0" timeOffset="2964.15">5180 3763 8191 0,'0'0'0'16,"3"0"0"-16,11 0 0 16,15-3 0-16,14 6 0 15,15-6 0-15,8 2 0 16,1-2 0 0,-11 0 0-16,-10 0 0 15,-11 1-214-15,-12-2-279 16,-9-30-1256-16,-8 25 144 15,-4-3 124-15,-7-4 110 16</inkml:trace>
  <inkml:trace contextRef="#ctx0" brushRef="#br0" timeOffset="3248.37">5416 3552 6462 0,'-1'-6'185'16,"-1"2"1"-16,1 0 2 16,-4 8 2-16,5 19 2 15,0 9 2-15,0 13 1 16,0 11 3-16,3 1 3 16,2-1-201-16,1-2 0 15,0-11 0-15,-2-6 0 16,-1-10 0-16,-2-8 0 15,2-9-37-15,16-6-776 16,-8-10-898 0,4-11 138-16,9-9 120 15,8-10 106-15</inkml:trace>
  <inkml:trace contextRef="#ctx0" brushRef="#br0" timeOffset="3536.14">6075 3456 8191 0,'0'-4'0'16,"1"0"0"-16,-1 4 0 16,0 8 0-16,2 14 0 0,-2 15 0 15,0 8 0 1,-2 7 0-16,2 0 0 15,0-2 0-15,0-5 0 16,-1-9 0-16,0-4 0 16,-2-9 0-16,0-7 0 15,0-8-614 1,-5-5-1161-16,-6-14 148 0,-5-7 128 16,-1-11 112-1</inkml:trace>
  <inkml:trace contextRef="#ctx0" brushRef="#br0" timeOffset="3738.59">5748 3463 8191 0,'18'-19'0'0,"17"-2"0"16,16-4 0-16,15-4 0 16,1 6 0-16,7 10 0 15,-12 1 0-15,-14 5 0 16,-15 5 0-1,-16 0-101-15,-12 4-412 16,-20-2-1262-16,-11 2 148 16,-3 1 128-16,0 1 112 15</inkml:trace>
  <inkml:trace contextRef="#ctx0" brushRef="#br0" timeOffset="6178.26">6774 3162 5767 0,'0'-9'255'16,"1"2"3"-16,-1 0 4 16,3 2 3-16,2 23 4 15,6 21 4-15,2 19 4 16,-1 30 3 0,-1 22 5-16,-2 12-285 15,-5 4 0-15,1-4 0 16,3-4 0-16,-2-10 0 15,0-9 0-15,-3-13 0 16,-2-16 0-16,2-18 0 16,-2-16 0-16,1-16 0 15,-2-13 0-15,3-15 0 16,2-15-614-16,3-20-1161 16,8-17 148-16,2-11 128 15,8-8 112-15</inkml:trace>
  <inkml:trace contextRef="#ctx0" brushRef="#br0" timeOffset="6411.25">7292 3529 8191 0,'2'-2'0'15,"-1"4"0"-15,3 11 0 16,1 11 0-16,-1 11 0 15,1 14 0-15,0 6 0 16,-2-4 0-16,0 0 0 16,-2-6 0-1,-1-8 0-15,0-3-332 0,31-8-1519 16,-34-10 161 0,-3-9 137-16,-7-13 119 15</inkml:trace>
  <inkml:trace contextRef="#ctx0" brushRef="#br0" timeOffset="6623.85">7095 3666 6560 0,'1'-19'176'15,"16"-4"-1"-15,18-6 3 16,23-6 1-16,21 8 3 16,16 4 0-1,2 2 3-15,-5 5 0 16,-18 6 4-16,-18 3-189 15,-19 4-334-15,20 5-608 16,-61 2-657-16,-16 0 123 16,-16-1 106-16,-25 0 94 15</inkml:trace>
  <inkml:trace contextRef="#ctx0" brushRef="#br0" timeOffset="7427.59">2716 5298 8191 0,'0'-2'0'16,"1"2"0"-16,-1 2 0 15,2 11 0-15,-2 13 0 16,1 11 0-16,2 12 0 15,1 8 0-15,1-1 0 16,-1-3 0-16,-1-5 0 16,1-8 0-16,-2-9 0 15,-2-10 0-15,1-7 0 16,-1-7-365 0,-7-30-1477-16,-12 14 159 15,-7-12 135-15,-3-7 120 16</inkml:trace>
  <inkml:trace contextRef="#ctx0" brushRef="#br0" timeOffset="7687.51">2310 5463 8191 0,'0'-10'0'0,"9"-2"0"0,15-5 0 15,21-5 0-15,18 1 0 16,23-1 0-16,8-3 0 16,5 4 0-16,-6 1 0 15,-14 4 0 1,-14 4 0-16,-14 4-336 16,-14 4-297-16,-12 3-1047 15,-13 0 135-15,-1 2 115 16,-5-1 103-16</inkml:trace>
  <inkml:trace contextRef="#ctx0" brushRef="#br0" timeOffset="7931.29">3195 5543 8191 0,'6'3'0'0,"10"-2"0"0,23-1 0 15,17 1 0 1,18-1 0-16,14-5 0 16,0-2 0-16,-8 2 0 15,-12-1 0-15,-12 0 0 16,-17 4-291-16,-16 0-254 16,-12 0-1170-16,-18-4 138 15,-13-2 121-15,-15-5 106 16</inkml:trace>
  <inkml:trace contextRef="#ctx0" brushRef="#br0" timeOffset="8175.37">3396 5338 6035 0,'42'3'217'15,"13"6"2"-15,20 7 2 16,10 10 3-16,-11 9 2 15,-15 11 3-15,-17 9 3 16,-23 3 2 0,-17 1 3-16,-20 0-120 0,-17-4-117 15,-13-5-311-15,30-7-604 16,-39-9-697-16,10-18 123 16,12-9 109-1,26-20 96-15</inkml:trace>
  <inkml:trace contextRef="#ctx0" brushRef="#br0" timeOffset="8635.22">4860 5415 8191 0,'-1'-3'0'0,"-1"2"0"16,1 2 0-16,-1 8 0 16,2 9 0-16,0 13 0 15,2 9 0 1,-2 7 0-16,3 6 0 15,-2-2 0-15,1-1 0 16,-2-5 0-16,0-6 0 16,0-12-476-16,0-27-1336 15,-6 10 153-15,-5-10 134 16</inkml:trace>
  <inkml:trace contextRef="#ctx0" brushRef="#br0" timeOffset="8839.25">4510 5552 7521 0,'11'-18'73'0,"13"-2"1"15,17-6-1-15,23-3 1 16,12 2 1-16,15 6-1 16,6-1 1-16,-7 4 1 15,-10 4-89-15,-10 7-414 16,-11 1-1374-16,-10 4 152 15,-10 1 131-15,-3 0 115 16</inkml:trace>
  <inkml:trace contextRef="#ctx0" brushRef="#br0" timeOffset="9051.82">5857 5317 8191 0,'0'6'0'15,"0"13"0"-15,-9 12 0 16,-10 14 0-16,-11 10 0 16,-5 10 0-16,-8-2 0 15,-2-3 0-15,6-6-255 16,5-9-316-16,2-17-1147 16,6-10 140-16,7-13 121 15,5-14 105 1</inkml:trace>
  <inkml:trace contextRef="#ctx0" brushRef="#br0" timeOffset="9247.59">5475 5524 7404 0,'12'-1'86'0,"10"1"0"16,11 4 1-16,13 7-1 15,8 4 2-15,3 9-1 16,1 1 2-16,-6 2-1 15,-9-4-86 1,-9-2-455-16,-8-12-1342 0,-15-2 152 16,-4-3 130-1,-12-11 113-15</inkml:trace>
  <inkml:trace contextRef="#ctx0" brushRef="#br0" timeOffset="9471.22">5665 5356 5835 0,'0'-6'248'0,"0"4"4"16,1 7 2-16,6 11 4 15,11 12 3-15,-1 16 4 16,8 7 3 0,-1 8 4-16,-5 3 6 15,-9-4-278-15,-4-1 0 16,-6-5-459-16,-9-21-1357 15,-5 0 155-15,-5-12 132 16,-10-11 116-16</inkml:trace>
  <inkml:trace contextRef="#ctx0" brushRef="#br0" timeOffset="9635.17">5463 5678 8191 0,'26'-19'0'15,"14"-3"0"-15,14-2 0 16,16-6-20-16,2 14-400 16,1-3-1402-16,-3 9 157 15,-6 0 133-15,-4 1 116 16</inkml:trace>
  <inkml:trace contextRef="#ctx0" brushRef="#br0" timeOffset="10035.08">6216 5511 7417 0,'2'3'84'0,"-1"7"1"16,1 8 1-16,-1 9-1 15,2 14 0 1,-1 8 2-16,-1 3 0 16,1 1-1-16,-1-3 3 15,-1-7-89-15,0-4 0 16,0-12 0-16,0-9 0 15,0-7 0-15,-1-9 0 16,-2-10 0-16,-2-13 0 16,-1-9 0-16,2-19 0 15,1-14 0 1,3-7 0-16,3 3 0 16,7 3 0-16,9 6 0 15,6 13 0-15,10 8 0 16,5 7 0-16,0 7 0 15,-1 5 0-15,-2 8 0 16,-5 6 0-16,-4 4 0 16,-6 4 0-16,-5 4 0 15,-6 2-371-15,12 4-1469 16,-21 2 157-16,-12 0 137 16,-10 2 119-16</inkml:trace>
  <inkml:trace contextRef="#ctx0" brushRef="#br0" timeOffset="10220.13">6208 5682 8191 0,'8'-1'0'16,"15"1"0"-16,12-3 0 16,10 0 0-16,4-2 0 15,6-1-263-15,-9-1-264 16,-11-8-1201-16,-12 6 142 15,-11 1 122-15,-11-2 107 16</inkml:trace>
  <inkml:trace contextRef="#ctx0" brushRef="#br0" timeOffset="10818.81">7077 5089 7331 0,'-1'-12'93'16,"1"1"1"-16,0 8 2 15,0 17-2-15,0 27 1 16,1 28 2-16,0 26-1 15,1 20 0-15,1 12 3 16,1 2-99-16,1-3 0 16,0-10 0-1,2-16 0-15,1-19 0 16,-2-17 0-16,-1-18 0 16,-3-17 0-16,6-19-328 15,10-16-1524-15,-3-20 160 16,3-17 138-16,4-16 119 15</inkml:trace>
  <inkml:trace contextRef="#ctx0" brushRef="#br0" timeOffset="11242.42">7390 5469 8191 0,'3'0'0'0,"5"7"0"15,3 8 0-15,-1 11 0 16,0 14 0-16,2 14 0 16,-5 5 0-16,-1 2 0 15,-2-5 0-15,-2-7 0 16,-2-11 0-16,0-10 0 16,0-11 0-16,-3-8 0 15,-6-12 0 1,-5-8 0-16,-1-20 0 15,-2-18 0-15,7-17 0 16,5-19 0-16,11-7 0 16,10 0 0-16,9 9 0 15,9 13 0-15,10 15 0 16,5 12 0-16,4 12 0 16,4 10 0-16,-1 8 0 15,-6 9 0-15,-3 4 0 16,-11 5 0-16,-9 3 0 15,-7 6-81-15,-7 3-411 16,-8-20-1294-16,-12 21 150 16,-19 3 129-1</inkml:trace>
  <inkml:trace contextRef="#ctx0" brushRef="#br0" timeOffset="11411.26">7422 5582 5878 0,'9'0'245'0,"13"0"2"16,15 0 2-16,18-3 5 16,6 1 2-16,9-4-185 15,-2 2-264-15,-10-17-1430 16,-15 13 125-16,-15 4 110 16,-17-6 97-1</inkml:trace>
  <inkml:trace contextRef="#ctx0" brushRef="#br0" timeOffset="12483.15">2663 7103 5645 0,'0'-1'267'0,"0"-1"3"16,0 2 5-16,-2 11 4 16,2 13 3-16,0 10 5 15,-1 10 3-15,2 11 5 16,1-1 6-16,0-2-301 15,0-4 0-15,-1-9 0 16,1-8 0 0,-2-9 0-16,0-8 0 15,1-7 0-15,-2-4 0 16,1-6 0-16,-5-12 0 16,-2-9 0-16,0-15 0 15,-2-12 0-15,3-16 0 16,2-4 0-16,4 2 0 15,10 4 0-15,5 5 0 16,9 14 0-16,11 8 0 16,8 7 0-16,6 7 0 15,6 3 0 1,1 6 0-16,-1 8 0 16,-5 3 0-16,-7 2 0 15,-16 4 0-15,-8 2 0 16,-13 1 0-16,-9 3-279 15,7 6-595-15,-31 2-757 16,-11 0 126-16,-4 1 111 16,-5-2 98-16</inkml:trace>
  <inkml:trace contextRef="#ctx0" brushRef="#br0" timeOffset="12662.98">2624 7268 5543 0,'0'3'268'0,"0"-1"3"16,2-1 5-16,16 3 3 16,13-2 4-16,17-3 6 15,23 0-254-15,17-3-300 16,3-3-1350-16,-3-3 123 16,-4-2 110-16,-13-1 95 15</inkml:trace>
  <inkml:trace contextRef="#ctx0" brushRef="#br0" timeOffset="12895.8">3419 7247 6083 0,'0'0'223'16,"0"0"3"-16,0-2 3 16,2 0 2-16,15 4 2 15,15-2 5-15,13-3 1 16,15-1 3-16,11 1 5 15,-1-4-247-15,-9 1 0 16,-12 2 0-16,-12 1-174 16,-16 0-223-16,24 3-1390 15,-45 0 151-15,-12-3 128 16,-13-4 114 0</inkml:trace>
  <inkml:trace contextRef="#ctx0" brushRef="#br0" timeOffset="13108.95">3463 7028 5509 0,'31'0'268'0,"15"3"5"15,15 4 3-15,13 12 4 16,-4 13 4-16,-13 11 5 16,-12 11 3-16,-18 1 6 15,-18 3 3-15,-14-7-180 16,-19-2-121-1,-14-4-63-15,-4-7-495 16,-10-7-1215-16,5-13 147 16,15-14 129-16</inkml:trace>
  <inkml:trace contextRef="#ctx0" brushRef="#br0" timeOffset="13631.13">4904 6863 8191 0,'-19'11'0'0,"-10"16"0"16,-8 17 0-16,-10 22 0 16,8 12 0-16,6 13 0 15,8 0 0-15,14-2 0 16,10-8 0-16,9-12 0 15,13-11 0 1,10-11 0-16,14-17 0 16,14-16-402-16,9-26-1431 15,0-3 158-15,-4-16 135 16</inkml:trace>
  <inkml:trace contextRef="#ctx0" brushRef="#br0" timeOffset="13894.84">5184 7083 8191 0,'-4'0'0'15,"-5"6"0"-15,-5 11 0 16,-3 13 0 0,0 9 0-16,3 11 0 15,5 4 0-15,5 2 0 16,3-5 0-16,9-5 0 15,5-5 0-15,9-9 0 16,9-8 0-16,16-12 0 16,8-6-358-16,15-9-1487 15,-13-10 161-15,-11-9 135 16,-16-10 120-16</inkml:trace>
  <inkml:trace contextRef="#ctx0" brushRef="#br0" timeOffset="14086.68">5142 7169 5815 0,'0'-17'250'15,"3"-3"4"-15,7-6 2 16,15-6 4-16,14 7 4 16,13 0 3-16,5 3 4 15,0 4-278-15,-10 8-212 16,-13 0-1511-16,-17 6 141 15,-11 7 123-15,-20 6 106 16</inkml:trace>
  <inkml:trace contextRef="#ctx0" brushRef="#br0" timeOffset="14250.52">5152 7242 5736 0,'-1'7'258'15,"1"0"3"-15,3 1 4 16,15-3 4-16,17-1 3 15,14-6 4-15,13-2-144 16,10-3-388-16,-4-6-1421 16,-7-2 133-16,-14-8 115 15,-18-5 103-15</inkml:trace>
  <inkml:trace contextRef="#ctx0" brushRef="#br0" timeOffset="14474.31">5464 6778 7621 0,'36'0'63'0,"15"10"-1"15,18 16 1-15,13 19 0 16,-8 25 1-16,-18 23-2 16,-18 10 3-16,-25 9-2 15,-25-4 2-15,-28-6-65 16,-14-10-263-16,-13-13-1606 15,-7-19 163-15,1-19 139 16,14-22 122 0</inkml:trace>
  <inkml:trace contextRef="#ctx0" brushRef="#br0" timeOffset="15119.11">6190 6753 8191 0,'3'0'0'0,"6"6"0"16,4 16 0-16,3 19 0 16,4 23 0-16,-1 24 0 15,-5 16 0-15,-1 7 0 16,2 3 0 0,-2-2 0-16,1-7 0 15,1-9 0-15,-4-13 0 16,-4-14 0-16,-2-16 0 15,-1-17 0-15,0-15-278 16,57-16-1587-16,-42-20 161 16,5-17 141-16,6-14 120 15</inkml:trace>
  <inkml:trace contextRef="#ctx0" brushRef="#br0" timeOffset="15351.13">6762 7280 8191 0,'3'0'0'0,"-2"3"0"15,2 5 0-15,0 7 0 16,0 8 0-16,0 9 0 16,0 6 0-16,-1 1 0 15,-1-1 0-15,-1-5-168 16,30-6-755-16,-34-8-725 15,-5-10 129-15,-5-12 113 16,-1-11 99-16</inkml:trace>
  <inkml:trace contextRef="#ctx0" brushRef="#br0" timeOffset="15602.52">6664 7232 4271 0,'13'-23'108'0,"5"-6"136"16,5-11 126-16,1-3 8 15,-1 3 7-15,-10 8 9 16,-7 6 6-16,-7 3 10 16,-10 6 8-16,-9 4-56 15,-4 8-58 1,0 2-247-16,1 8-496 15,12-1-1359-15,8 10 152 16,14 0 131-16,14 3 113 16</inkml:trace>
  <inkml:trace contextRef="#ctx0" brushRef="#br0" timeOffset="16055.12">7237 7119 5570 0,'-1'-6'274'0,"-5"-2"5"0,-7 0 3 16,-7 1 5 0,-9 7 3-16,-11 13 6 15,-4 8 3-15,2 7 6 16,10 7 4-16,9 5-309 16,15 0 0-16,6-3 0 15,11-5 0-15,6-5 0 16,12-9 0-16,8-7 0 15,11-8 0-15,6-9 0 16,-2-13 0 0,-5-8 0-16,-9-16 0 0,-8-15 0 15,-17-15 0 1,-8-13 0-16,-16-9 0 16,-11-4 0-16,-7 12 0 15,-2 20 0-15,-2 18 0 16,6 30 0-16,14 32 0 15,15 32 0-15,26 25 0 16,27 23 0-16,29 15 0 16,18 2 0-16,8-1 0 15,-2-13 0-15,-15-15 0 16,-18-16-269-16,14-17-1599 16,-44-18 164-1,-17-18 138-15,-7-14 122 16</inkml:trace>
  <inkml:trace contextRef="#ctx0" brushRef="#br0" timeOffset="31930.21">1550 9971 2815 0,'0'-6'150'16,"0"0"54"-16,0-2 43 15,2-2 43-15,0 1 134 16,0-1 94-16,0-2 15 16,-1 1 15-16,2 0 17 15,-3 1-91-15,0 4-69 16,0 2-55-16,2 1-45 16,-2 3-44-16,0 7-159 15,0 9-102-15,0 10 0 16,0 11 0-16,0 9 0 15,0 2 0 1,0-3 0-16,0-7 0 16,0-8 0-16,2-8 0 15,-2-7 0-15,0-6 0 16,0-4 0-16,3-4-519 16,0-11-1281-16,0-10 152 15,-1-15 131-15,0-15 115 16</inkml:trace>
  <inkml:trace contextRef="#ctx0" brushRef="#br0" timeOffset="32347.08">1265 9554 5171 0,'-31'14'299'0,"-9"17"2"0,-6 22 6 16,1 30 5 0,17 19 5-16,17 20 4 15,5 9 6-15,16-2 7 16,13-7 4-16,16-14-174 16,15-12-164-16,23-19 0 15,15-24 0-15,15-27 0 31,6-26 0-31,2-27 0 0,-10-27 0 16,-15-20 0-16,-25-17 0 16,-28-21 0-16,-24-20 0 15,-31-10 0-15,-29 1 0 16,-26 6 0-16,-14 21 0 16,-19 31 0-16,-1 34 0 15,5 28-248-15,21 24-358 16,19 22-1105-16,30 9 139 15,19 0 120-15,38-5 104 16</inkml:trace>
  <inkml:trace contextRef="#ctx0" brushRef="#br0" timeOffset="33958.76">1213 8732 4017 0,'-9'-11'114'0,"-1"-6"56"15,0-1 154-15,4-4 74 0,5 3 11 16,13-2 8-1,22 2 9-15,26 0 8 16,23 1 11-16,36 0-78 16,21 4-43-16,17 5-61 15,16 5-180-15,13 3-83 16,9 1 0-16,5 3 0 16,4 1 0-16,-4 2 0 15,-3-3 0-15,-3-2 0 16,-3-1 0-16,-5-4 0 15,-2-8 0 1,-7-5 0-16,-4-5 0 16,-8-1 0-16,-12-3 0 15,-9 1 0-15,-8 6 0 16,-10 3 0-16,-6 5 0 16,-6 6 0-16,1 5 0 15,4 2 0-15,5 6 0 16,9 0 0-16,8-1 0 15,5 1 0-15,1-3 0 16,-4-3 0-16,-8-4 0 16,-11-5 0-1,-10-10 0-15,-14-3 0 16,-14-7 0-16,-16 0 0 16,-19 1 0-16,-19 4 0 15,-19 7-290-15,-36 8-1572 16,-3 6 161-16,-21 8 140 15,-31 5 120-15</inkml:trace>
  <inkml:trace contextRef="#ctx0" brushRef="#br0" timeOffset="34919.06">3291 9710 5243 0,'-2'-9'307'16,"-8"2"4"-1,-7 2 6-15,-11 3 4 16,-6 19 6-16,-7 14 5 16,-1 16 7-16,8 14 4 15,9 10 8-15,14 1-351 16,6 1 0-16,15-4 0 15,16-10 0-15,15-10 0 16,15-10 0-16,15-15 0 16,4-13 0-16,-1-7 0 15,-5-12 0-15,-6-11-373 16,-12-8-1467-16,-13-10 159 16,-15-13 136-1,-12-10 119-15</inkml:trace>
  <inkml:trace contextRef="#ctx0" brushRef="#br0" timeOffset="35142.85">3203 9747 5484 0,'-3'-10'283'0,"1"-5"4"15,7-6 4-15,12-3 5 16,19 2 4-16,10 2 5 15,12 2 5 1,1 2-246-16,-7 6-149 16,-11 7-505-16,-14-20-1016 15,-17 22 123-15,-10-2 107 16,-14 3 95-16</inkml:trace>
  <inkml:trace contextRef="#ctx0" brushRef="#br0" timeOffset="35338.67">2961 9869 5978 0,'-4'8'235'0,"1"-1"1"0,0 3 3 16,12-1 4 0,21-2 3-16,19-6 1 15,15 1-263-15,18-1-296 16,8-6-1334-16,-4-1 128 15,-5-2 113-15,-8-2 99 16</inkml:trace>
  <inkml:trace contextRef="#ctx0" brushRef="#br0" timeOffset="35598.43">3900 9936 5641 0,'0'0'267'15,"0"-1"5"-15,0 1 2 16,1 0 5-16,14 2 4 16,18-2 4-16,23 0 4 15,22-4 5-15,18 0 5 16,2-2-301-16,-9 0 0 16,-9-2 0-16,-11 2 0 15,-14 2-211-15,-12 1-215 16,-4-2-396-1,-24-3-729-15,-12-6 115 16,-18-6 101-16,-13-5 90 16</inkml:trace>
  <inkml:trace contextRef="#ctx0" brushRef="#br0" timeOffset="35847">4182 9723 5566 0,'2'-3'275'16,"12"-1"3"-16,15 0 6 15,18 2 2-15,18 2 5 16,12 12 5-16,3 8 4 16,-9 12 4-16,-14 10 7 15,-23 11-311 1,-17 4 0-16,-15-1 0 16,-15-1 0-16,-7-6 0 15,-6-13 0-15,4-5-270 16,5-12-294-16,5-14-1151 15,8-11 138-15,17-15 121 16,7-12 106-16</inkml:trace>
  <inkml:trace contextRef="#ctx0" brushRef="#br0" timeOffset="36122.93">5093 9696 7486 0,'-3'0'77'0,"-7"5"0"16,-6 8 1-16,-4 12 0 15,-5 13 0-15,1 13 1 16,5 9 0-16,6 3 0 16,9 0 1-16,6-8-80 15,14-4 0-15,11-10 0 16,10-10 0-1,11-13 0-15,8-10-179 16,3-8-324-16,0-14-1253 16,-7-10 145-16,-16-7 126 15,-17-17 109-15</inkml:trace>
  <inkml:trace contextRef="#ctx0" brushRef="#br0" timeOffset="36310.85">5047 9720 7490 0,'5'-12'78'15,"11"-2"-2"-15,9-5 1 16,14 0-106-16,1 5-237 16,11 7-217-16,-3-13-1123 15,-11 16 123-15,-11 0 107 16,-13 4 95-16</inkml:trace>
  <inkml:trace contextRef="#ctx0" brushRef="#br0" timeOffset="36490.84">4947 9885 5863 0,'0'2'245'0,"3"1"3"16,8-2 5-16,14-1 1 15,11 3-146-15,17-5-343 16,10-101-1317-16,2 92 116 16,0 0 101-16,-6-3 90 15</inkml:trace>
  <inkml:trace contextRef="#ctx0" brushRef="#br0" timeOffset="36751.78">5668 10014 8191 0,'1'2'0'0,"6"-2"0"16,11 0 0-16,10 0 0 16,14 2 0-16,9-4 0 15,5 2 0-15,-2 0 0 16,-1 0 0-16,-8-1-55 15,-8 0-284-15,-8-1-203 16,-14-10-1147 0,-9 2 136-16,-14-2 116 15,-13-6 104-15</inkml:trace>
  <inkml:trace contextRef="#ctx0" brushRef="#br0" timeOffset="36982.46">5889 9778 8191 0,'0'-1'0'16,"0"-2"0"-16,1 14 0 15,5 9 0-15,1 14 0 16,-1 17 0 0,1 14 0-16,0 4 0 15,-1 2 0-15,-2-2 0 16,-1-11 0-16,2-15 0 15,-1-11 0-15,6-15-536 16,7-15-1260-16,5-12 151 16,1-15 131-16</inkml:trace>
  <inkml:trace contextRef="#ctx0" brushRef="#br0" timeOffset="37247.85">6562 9722 8191 0,'0'-2'0'15,"1"2"0"-15,0 7 0 16,4 8 0-16,2 10 0 16,-4 11 0-16,-2 15 0 15,1 2 0-15,-2 3 0 16,-3-3 0-16,-3-7 0 15,0-11 0-15,-1-10-422 16,-6-10-1404 0,-1-10 156-16,-2-12 134 15,-6-11 118-15</inkml:trace>
  <inkml:trace contextRef="#ctx0" brushRef="#br0" timeOffset="37434.33">6301 9716 7495 0,'19'-19'76'16,"15"-6"0"-16,15-3 1 16,11-5 0-16,-1 9 0 15,2 9 0-15,-12 4-174 16,-10 8-208-16,-17 2-222 16,-12-11-1101-1,-20 17 126-15,-20 0 111 16,-21 1 96-16</inkml:trace>
  <inkml:trace contextRef="#ctx0" brushRef="#br0" timeOffset="38402.53">5032 9944 2521 0,'0'-2'195'15,"0"0"49"-15,0-1 51 16,0-2 71-16,0 1 142 15,0-2 47-15,0 2 17 16,0 0 17-16,0 0 19 16,0 1-135-16,0 3-80 15,0-1-54-15,0 1-53 16,0 0-81 0,0 0-163-16,2 0-42 15,3 0 0-15,6 0 0 16,9 0 0-16,6 0 0 15,11-2 0-15,4 1 0 16,-2-1 0-16,2 1 0 16,-1 0 0-16,-9-1 0 15,-6 2 0-15,-9 0 0 16,-9 0 0-16,-4 0 0 16,-9 0 0-1,-7 0 0-15,-5 2 0 16,-10-2 0-16,-4 1 0 15,-1-1 0-15,6 1 0 16,5-2 0-16,6 1 0 16,9 0-132-16,2 0-446 15,4 0-1171-15,1 0 144 16,1-4 124-16,2-1 110 16</inkml:trace>
  <inkml:trace contextRef="#ctx0" brushRef="#br0" timeOffset="39627.01">1296 11887 6213 0,'-4'-9'210'0,"2"-7"2"16,4-7 3-16,13-4 2 16,16 0 3-16,11-2 2 15,4 6 3-15,2 11 1 16,-10 8 5-16,-15 14-231 15,-15 15 0-15,-14 14 0 16,-19 13 0-16,-15 13 0 16,-9 0 0-16,-1-3 0 15,2-11 0 1,15-11 0-16,11-15 0 16,13-8 0-16,8-13 0 15,15-10 0-15,20-7 0 16,15-7 0-16,14-6 0 15,18-3-199-15,0 1-186 16,-3 1-174-16,-8-1-1075 16,-16 1 127-16,-19-5 111 15,-18 0 98-15</inkml:trace>
  <inkml:trace contextRef="#ctx0" brushRef="#br0" timeOffset="40020.34">1344 11418 4259 0,'-61'-3'334'16,"-20"7"46"-16,-17 13 8 15,-13 16 8-15,33 27 8 16,19 21 8-16,16 23 9 16,19 21 9-16,15 7 10 15,16 5-161-15,15 2-231 16,19-8-48-1,24-14 0-15,20-18 0 16,27-22 0-16,16-27 0 16,14-28 0-16,6-26 0 15,-6-27 0-15,-15-25 0 16,-22-19 0-16,-29-20 0 16,-35-22 0-16,-31-13 0 15,-31-10 0-15,-30 0 0 16,-30 8 0-16,-18 17 0 15,-20 27 0 1,-6 30 0-16,8 27-100 16,21 29-429-16,37 20-1242 15,32 13 148-15,43 8 128 16,30-3 110-16</inkml:trace>
  <inkml:trace contextRef="#ctx0" brushRef="#br0" timeOffset="40724.03">3432 11519 5224 0,'-3'-5'309'0,"-7"5"3"15,-5 4 7 1,-7 9 4-16,-7 14 7 0,-2 12 4 15,4 13 7 1,5 7 4-16,9 4 9 16,7 1-354-16,9 1 0 15,12-6 0-15,11-5 0 16,14-11 0-16,14-10 0 16,15-11 0-16,6-14 0 15,2-11 0-15,-5-8 0 16,-9-9-376-16,-15-7-1463 15,-16-8 158 1,-18-4 137-16,-9-2 117 16</inkml:trace>
  <inkml:trace contextRef="#ctx0" brushRef="#br0" timeOffset="41050.78">3363 11633 5013 0,'-3'-13'329'0,"2"-7"5"16,1-5 6-16,8-5 6 15,15 4 7-15,12 1 5 16,8 0 8-16,8 8 6 16,-1 2 8-16,-3 4-380 15,-9 6 0-15,-10 3-278 16,-9 2-136-16,64 4-1340 16,-83 0 145-16,-7 2 125 15,-11 2 110-15</inkml:trace>
  <inkml:trace contextRef="#ctx0" brushRef="#br0" timeOffset="41276.78">3231 11719 6610 0,'0'3'170'15,"2"0"1"-15,5-1 0 16,13 1 4-16,12 0 0 15,14-3 2-15,14 0 2 16,3-1-122 0,-1 1-276-16,0 0-598 0,-11 0-764 15,-14-3 119 1,-8 0 104-16,-7-4 93 16</inkml:trace>
  <inkml:trace contextRef="#ctx0" brushRef="#br0" timeOffset="41890.45">4385 11691 6573 0,'-1'0'173'0,"0"0"1"15,-1 0 4-15,16-2-1 16,27 2 2 0,28 0 4-16,25 0-1 15,26 0 2-15,4-1 4 16,-3 0-188-16,-15-1 0 15,-21 1 0-15,-17-1 0 16,-25 2 0-16,-23 0-275 16,-12 0-184-16,-13-2-1284 15,-13-3 144-15,-7-7 123 16,-4 0 109-16</inkml:trace>
  <inkml:trace contextRef="#ctx0" brushRef="#br0" timeOffset="42179.35">4798 11533 5162 0,'0'-4'314'16,"9"-3"6"-16,17 1 4 16,19 2 7-16,18 6 5 15,18 9 5-15,3 10 7 16,-9 14 6-16,-20 8 7 15,-25 10-361-15,-23 3 0 16,-24 1 0-16,-23-4 0 16,-11-7 0-1,-4-9 0-15,0-9 0 16,15-9-58-16,18-11-454 16,16-111-1275-16,26 87 151 15,21-7 128-15,18-8 114 16</inkml:trace>
  <inkml:trace contextRef="#ctx0" brushRef="#br0" timeOffset="42474.93">6107 11504 8191 0,'4'4'0'16,"-1"10"0"-16,0 10 0 15,-1 11 0-15,0 8 0 16,1 9 0-16,3 2 0 16,3-2 0-16,-5-3 0 15,-2-5 0 1,-4-10 0-16,-4-8-294 15,-29-7-1567-15,14-11 162 16,-7-11 139-16,-8-9 120 16</inkml:trace>
  <inkml:trace contextRef="#ctx0" brushRef="#br0" timeOffset="42682.66">5792 11661 6217 0,'16'-22'210'16,"15"-5"2"-16,25-7 2 15,23-3 2-15,12 10 3 16,10 4 3 0,-1 7 2-16,-15 5 2 15,-17 6 5-15,-22 4-231 16,-19 2-163-16,-17 3-320 16,-18-53-1283-16,-21 54 147 15,-13 1 127-15,-20-1 110 16</inkml:trace>
  <inkml:trace contextRef="#ctx0" brushRef="#br0" timeOffset="43674.96">1415 13590 5290 0,'-6'-7'301'0,"4"-5"6"0,-1-5 4 15,8-8 5 1,15-3 6-16,15-2 4 15,7-1 6-15,8 5 7 16,-6 9-41-16,-11 9-345 16,-15 9-43-16,-13 10 23 15,-10 16 6-15,-8 8 25 16,2 7 23-16,8 8 8 16,3 0 5-16,13-2 0 15,15-6 43-15,5-1 8 16,-1-6 38-16,-5-7-21 15,-11-5-7 1,-13-2-25-16,-22-6-23 16,-16-2-6-16,-12-2-7 15,-4-3 0-15,-7-4 0 16,12-3-339-16,-25-2-1510 16,50-12 160-16,13-12 137 15,14-12 119-15</inkml:trace>
  <inkml:trace contextRef="#ctx0" brushRef="#br0" timeOffset="44050.8">1481 13301 3756 0,'-32'-8'381'0,"-14"5"43"16,-13 3 8-16,-12 15 11 15,11 25 9-15,5 26 13 16,10 16 9-16,13 23 14 15,19 9 10-15,15 2-163 16,20 0-292-16,19-2-43 16,20-12 0-16,18-13 0 15,21-18 0-15,7-24 0 16,13-28 0 0,1-19 0-16,-3-29 0 15,-9-24 0-15,-17-20 0 16,-27-15 0-16,-32-19 0 15,-34-11 0-15,-31-12 0 16,-33-4 0-16,-21 5 0 16,-13 13 0-16,-6 29 0 15,1 32-154-15,3 34-608 16,39 22-931-16,33 15 135 16,31 10 118-16,49 3 103 15</inkml:trace>
  <inkml:trace contextRef="#ctx0" brushRef="#br0" timeOffset="44802.78">3747 13349 7036 0,'0'-4'125'16,"0"0"1"-16,0 4 1 15,0 8 0-15,0 16 1 16,0 15 1-16,0 11 1 15,0 7 1-15,0 3 1 16,0-6-132-16,0-8 0 16,0-9 0-16,0-7 0 15,0-11 0 1,-2-9 0-16,-6-6-358 16,-2-7-459-16,-12-10-808 15,-5-9 124-15,-5-11 111 16</inkml:trace>
  <inkml:trace contextRef="#ctx0" brushRef="#br0" timeOffset="45054.64">3308 13393 4926 0,'6'-7'251'16,"10"-4"72"-1,17-2 6-15,25-2 5 16,21-1 6-16,22 3 6 16,10 4 7-16,-1-1 4 15,-9 5 8-15,-16 1-178 16,-18 3-337-16,-17-1-236 16,-14 4-278-16,-15-2-934 15,-10 1 122-15,-5-1 106 16</inkml:trace>
  <inkml:trace contextRef="#ctx0" brushRef="#br0" timeOffset="45366.18">4366 13587 5946 0,'18'0'237'0,"14"-2"3"16,23 0 3-16,21-2 3 15,15 0 3-15,11-5 4 16,6-1 2 0,-6 0 4-16,-8 0 4 15,-13 1-263-15,-15 4 0 16,-20 0 0-16,-17 0 0 15,-17 4-128-15,-7-2-291 16,-12 0-1374-16,-9 1 151 16,-10-8 130-16,-4-6 114 15</inkml:trace>
  <inkml:trace contextRef="#ctx0" brushRef="#br0" timeOffset="45605.97">4902 13333 5439 0,'31'0'277'0,"18"6"5"16,17 8 5-16,18 9 3 15,-2 14 4-15,-8 11 5 16,-18 5 5-16,-27 2 4 16,-17 2 6-16,-31-6-217 15,-20-2-97-15,-19-7-279 16,-7-3-473-16,-6-12-911 15,9-14 131-15,20-10 114 16,25-13 100 0</inkml:trace>
  <inkml:trace contextRef="#ctx0" brushRef="#br0" timeOffset="46047.25">6190 13390 8191 0,'0'-3'0'16,"0"3"0"-16,0 8 0 15,0 11 0-15,2 10 0 16,-2 14 0-16,0 10 0 16,0 1 0-16,-2 0 0 15,-3-6 0-15,-7-6-246 16,-4-4-321-16,-11-12-1155 16,-4-9 140-1,-6-10 122-15</inkml:trace>
  <inkml:trace contextRef="#ctx0" brushRef="#br0" timeOffset="46244.8">5740 13586 5205 0,'0'-28'310'0,"8"-8"5"16,13-6 6-16,16-6 4 16,21 13 6-16,23 4 6 15,11 8 6-15,5 6 5 16,-3 5 8-16,-9 7-356 15,-11 5-345 1,-10 5-272-16,-10 2-1065 16,-8-1 134-16,-5 0 116 15</inkml:trace>
  <inkml:trace contextRef="#ctx0" brushRef="#br0" timeOffset="46469.59">7373 13337 7542 0,'0'6'72'16,"-6"4"-1"-16,-10 12 0 15,-13 11 1-15,-12 13 0 16,-11 7-1 0,-5 4 2-16,0 0 0 15,3-6 1-15,5-5-406 16,9-10-418-16,-2-10-899 15,7-14 128-15,6-9 114 16,6-14 98-16</inkml:trace>
  <inkml:trace contextRef="#ctx0" brushRef="#br0" timeOffset="46674.4">6829 13514 8191 0,'20'0'0'16,"12"5"0"-1,15 7 0-15,15 9 0 16,3 6 0-16,-4 5 0 16,-5 0 0-16,-12-2 0 15,-14-5 0-15,-10-5-362 16,-10-3-281-16,-8-8-1027 16,-8-4 133-16,-9-13 114 15,-5-7 101-15</inkml:trace>
  <inkml:trace contextRef="#ctx0" brushRef="#br0" timeOffset="46898.18">7090 13279 7791 0,'0'0'44'16,"2"6"0"-16,-2 10 0 15,1 12 1-15,6 12-1 16,0 16 0-16,6 8 1 15,3 3 0-15,-4 0 0 16,-6-7-45-16,-2-6 0 16,-5-6-423-16,-11-14-1403 15,-5-6 156 1,-8-15 134-16,-17-7 118 16</inkml:trace>
  <inkml:trace contextRef="#ctx0" brushRef="#br0" timeOffset="47071.1">6831 13705 5859 0,'17'-18'246'16,"13"-3"3"-16,19-8 2 15,17 0 5-15,12 7 3 16,3 7 2-16,1 3-293 16,-5 5-303-1,-9 3-1290-15,-13 0 126 16,-9 0 110-16,-10 0 96 15</inkml:trace>
  <inkml:trace contextRef="#ctx0" brushRef="#br0" timeOffset="47486.7">7675 13501 6111 0,'1'-2'221'0,"4"1"2"15,-1 7 3-15,2 11 1 16,-2 10 5-16,0 14 0 15,-2 9 5 1,2 1 2-16,-2 0 4 16,1-4-243-16,-2-7 0 15,1-9 0-15,-2-11 0 16,0-8 0-16,0-8 0 16,-5-9 0-16,-1-12 0 15,-2-13 0-15,0-17 0 16,1-17 0-16,9-15 0 15,8-10 0-15,9 4 0 16,10 4 0-16,5 16 0 16,11 15 0-16,1 17 0 15,5 10 0 1,-1 8 0-16,-4 8 0 16,-1 5 0-16,-7 3 0 15,-7 6 0-15,-5 1 0 16,-10 4 0-16,-7 5 0 15,-3 3-385-15,-12 2-1452 16,-13 2 159-16,-13-3 136 16,-15 1 117-16</inkml:trace>
  <inkml:trace contextRef="#ctx0" brushRef="#br0" timeOffset="47658.7">7708 13607 6330 0,'10'0'198'15,"8"-2"3"-15,12 1 1 16,12-2 2-16,1 4 3 16,6-1-122-16,-6-1-272 15,111 1-447-15,-123 1-884 16,-8-1 111-16,-9 0 97 16,-9 0 86-16</inkml:trace>
  <inkml:trace contextRef="#ctx0" brushRef="#br0" timeOffset="48614.21">1566 15094 8191 0,'-6'10'0'0,"-11"8"0"16,-6 13 0-16,-4 9 0 15,3 4 0-15,2 6 0 16,14-2 0-16,10-6 0 16,17-7 0-16,18-6 0 15,14-12 0-15,12-9 0 16,12-4 0-16,-1-8 0 15,-8-4-101-15,-12-3-328 16,-15 12-1369 0,-19-22 152-16,-13-4 131 15</inkml:trace>
  <inkml:trace contextRef="#ctx0" brushRef="#br0" timeOffset="48842.04">1705 15211 8133 0,'2'7'6'0,"-1"12"1"16,3 9-1-16,0 16 0 15,-1 12 0-15,2 6 1 16,-2 4-1-16,-2 0 0 16,-2-8 2-1,-1-9-8-15,-2-12-221 16,2-13-543-16,-9-14-912 15,1-25 134-15,-3-21 115 16,-5-18 101-16</inkml:trace>
  <inkml:trace contextRef="#ctx0" brushRef="#br0" timeOffset="49203.3">1386 14902 6011 0,'-33'19'231'0,"-9"21"2"15,-10 25 3-15,-7 26 3 16,24 17 3-16,12 21 2 16,14 6 5-16,24-1 2 15,21-4 4-15,26-12-255 16,17-19 0-16,19-19 0 16,9-23 0-16,3-27 0 15,3-22 0-15,-2-28 0 16,-7-21-14-16,-12-27-68 15,-21-22-10-15,-21-28 5 16,-24-17 15 0,-20-15 72-16,-29-8 0 15,-17 8 0-15,-22 20 0 16,-19 28 0-16,-19 32 12 16,-4 39 69-16,0 32-500 15,15 24-1340-15,24 15 146 16,28 3 126-16,37 0 109 15</inkml:trace>
  <inkml:trace contextRef="#ctx0" brushRef="#br0" timeOffset="49962.25">3939 15031 8191 0,'0'0'0'15,"3"3"0"-15,-2 10 0 16,2 13 0-16,0 12 0 16,-1 12 0-16,-1 8 0 15,1-1 0-15,-1-6 0 16,-1-6 0 0,3-8 0-16,-3-9 0 15,0-4 0-15,0-12-302 16,0-2-459-16,-9-10-894 15,-4-15 129-15,-7-9 114 16</inkml:trace>
  <inkml:trace contextRef="#ctx0" brushRef="#br0" timeOffset="50206.84">3486 15104 5551 0,'7'-10'191'0,"19"-5"78"16,20-2 4-16,23-4 3 16,22 7 5-16,19 0 4 15,1 2 5-15,-4 2 3 16,-13 4 5-16,-19 0-202 16,-19 3-277-16,-21 3-231 15,-10 3-291-15,-17 3-867 16,-3-3 117-16,-4 0 103 15,-1 3 92-15</inkml:trace>
  <inkml:trace contextRef="#ctx0" brushRef="#br0" timeOffset="50494.66">4507 15273 8191 0,'3'2'0'16,"14"-2"0"-16,19 0 0 16,20 0 0-16,17 0 0 15,22 0 0-15,9-2 0 16,-5 0 0 0,-3-1 0-16,-10-2 0 15,-12 1 0-15,-16 2 0 16,-15-1 0-16,-18 1-40 15,-12 0-332-15,49-1-463 16,-71-9-771-16,-8-2 123 16,-8-10 107-16,-4-4 95 15</inkml:trace>
  <inkml:trace contextRef="#ctx0" brushRef="#br0" timeOffset="50730.47">4941 15050 6335 0,'19'0'198'16,"19"0"1"-16,16 4 3 16,20 11 2-16,7 7 2 15,0 12 2-15,-13 11 3 16,-22 7 1-16,-23 2 4 16,-23 4-216-16,-27-2 0 15,-23-2 0-15,-12-2 0 16,-5-8-570-16,3-9-1217 15,16-15 151-15,25-17 128 16,25-18 114 0</inkml:trace>
  <inkml:trace contextRef="#ctx0" brushRef="#br0" timeOffset="51339.64">5978 15122 8191 0,'3'1'0'0,"1"7"0"15,3 14 0-15,2 10 0 16,1 9 0-1,3 14 0-15,-3 1 0 0,1-1 0 16,-5-10 0 0,-3-3 0-16,-3-16 0 15,0-6 0-15,0-10 0 16,-1-8 0-16,-4-10 0 16,-4-16 0-16,-3-11 0 15,2-17 0-15,4-19 0 16,6-9 0-1,12-5 0-15,7 1 0 0,10 8 0 16,7 15 0-16,11 15 0 16,1 10 0-16,4 14 0 15,0 6 0-15,-6 8 0 16,-3 5 0 0,-7 3 0-16,-7 7 0 15,-8 5 0-15,-10 5-395 16,-6 7-1439-16,-14 6 157 15,-13 1 136-15,-10 4 117 16</inkml:trace>
  <inkml:trace contextRef="#ctx0" brushRef="#br0" timeOffset="51518.81">6003 15272 5464 0,'0'1'285'0,"1"1"5"16,12-2 2-16,19 0 6 15,17 1 5-15,12-2 3 16,11-1 7-16,-3 2-281 16,-11 0-277-16,-15-1-1466 15,-14 1 139-15,-17 0 119 16,-12 0 106-16</inkml:trace>
  <inkml:trace contextRef="#ctx0" brushRef="#br0" timeOffset="52307.25">1585 16799 6288 0,'0'-2'168'15,"0"-1"27"-15,0 2 2 16,-1 1 2-16,1 5 2 16,0 5 2-16,0 6 2 15,7 5 2-15,7 5 3 16,12 1-120-1,10 3-62-15,9 0-28 16,-3-1 0-16,-7-4 0 16,-11 0 0-16,-11-6 0 0,-8-3 0 15,-16-1 0 1,-11 0 0-16,-13-2-307 16,-6-2-1551-16,-11-6 162 15,7-14 138-15,14-14 120 16</inkml:trace>
  <inkml:trace contextRef="#ctx0" brushRef="#br0" timeOffset="52458.53">1738 16830 5140 0,'22'-22'308'16,"10"-9"3"-16,12-2 7 16,10-5-117-1,1 12-247-15,56 4-1375 16,-60 8 97-16,-5 2 87 15,-10 1 78-15</inkml:trace>
  <inkml:trace contextRef="#ctx0" brushRef="#br0" timeOffset="52826.54">1816 16416 4651 0,'-49'-5'356'0,"-16"2"7"15,-22 14 6-15,-18 18 9 16,13 28 6-16,11 26 9 16,12 26 6-1,18 16 10-15,25 5 7 16,22-2-343-16,26-6-73 16,30-13 0-16,26-19 0 15,22-20 0-15,19-22 0 16,6-26 0-16,7-22 0 15,-2-26 0-15,-3-19 0 16,-10-24 0-16,-19-20 0 16,-25-20 0-16,-29-14 0 15,-27-9 0 1,-33-3 0-16,-27 10 0 16,-32 14 0-16,-19 27 0 15,-19 29 0-15,-5 32-439 16,8 20-1384-16,24 20 157 15,27 6 133-15</inkml:trace>
  <inkml:trace contextRef="#ctx0" brushRef="#br0" timeOffset="53590.18">3575 16571 8191 0,'0'0'0'0,"0"2"0"15,0 6 0-15,3 13 0 16,3 9 0-16,5 14 0 15,1 9 0-15,1 1 0 16,-3-5 0-16,-3-5 0 16,-4-11 0-16,-3-8 0 15,0-11 0-15,0-8 0 16,-3-9 0-16,-3-10 0 16,-2-16 0-16,-2-10 0 15,2-18 0 1,6-13 0-16,7-6 0 15,13 2 0-15,10 3 0 16,11 12 0-16,13 12 0 16,2 8 0-16,1 13 0 15,0 9 0-15,-9 8 0 16,-4 5 0-16,-8 5 0 16,-6 9 0-16,-9 5 0 15,-8 4-60-15,-6 7-460 16,-8 3-1263-16,-9-2 149 15,-10-2 129 1,-8-1 112-16</inkml:trace>
  <inkml:trace contextRef="#ctx0" brushRef="#br0" timeOffset="53770.32">3554 16741 8191 0,'5'0'0'0,"11"-3"0"15,14-1 0-15,19-4 0 16,13 1 0-16,18-4-110 16,4 1-326-1,4-15-1357-15,-7 19 151 0,-5 0 130 16,-11-1 113-16</inkml:trace>
  <inkml:trace contextRef="#ctx0" brushRef="#br0" timeOffset="54079.28">4519 16654 5783 0,'-15'0'253'16,"2"0"4"-16,-2 0 4 15,5 0 2-15,16 0 3 16,21 0 6-16,22 0 2 15,21 0 4-15,15 0 6 16,10 0-284-16,-2 0 0 16,-14 0 0-1,-10 0 0-15,-18 0 0 16,-15 0 0-16,-16 0 0 16,-11 0-83-16,-9 0-304 15,-6 0-466-15,-8 0-733 16,-8-7 120-16,-5-6 105 15,-9-6 93-15</inkml:trace>
  <inkml:trace contextRef="#ctx0" brushRef="#br0" timeOffset="54302.71">4771 16445 6225 0,'20'0'208'15,"19"4"3"-15,17 7 4 16,18 5 0-16,5 9 3 15,-1 9 3-15,-8 5 2 16,-17 4 2-16,-22-2 5 16,-23 3-230-16,-21-3 0 15,-26-1-53-15,9-1-825 16,-41-6-812 0,3-8 135-16,17-15 117 15,28-7 104 1</inkml:trace>
  <inkml:trace contextRef="#ctx0" brushRef="#br0" timeOffset="54838.21">5881 16133 8191 0,'-23'6'0'0,"-13"15"0"16,-10 18 0-16,-11 23 0 16,9 15 0-1,10 15 0-15,16 4 0 16,14-3 0-16,13-9 0 16,14-10 0-16,13-8 0 15,5-11 0-15,15-15 0 16,9-15-415-16,5-131-1414 15,2 96 157-15,0-15 134 16</inkml:trace>
  <inkml:trace contextRef="#ctx0" brushRef="#br0" timeOffset="55105.57">6313 16397 8191 0,'-6'-1'0'0,"-6"2"0"16,-6 6 0-16,-5 10 0 16,0 11 0-16,4 14 0 15,5 10 0-15,6 4 0 16,5 2 0-16,5-3 0 16,5-4 0-16,6-9 0 15,8-11 0 1,10-8 0-16,11-12-206 15,4-7-287-15,2-105-1260 16,-5 81 146-16,-9-6 124 16</inkml:trace>
  <inkml:trace contextRef="#ctx0" brushRef="#br0" timeOffset="55302.24">6218 16454 6742 0,'0'-16'156'0,"9"-6"1"16,9-5 1 0,15-4 2-16,12 7 1 15,15 5-203-15,0 6-187 16,18 4-546-16,-35 6-712 16,-17 3 107-16,-12 3 93 15,-20 7 84-15</inkml:trace>
  <inkml:trace contextRef="#ctx0" brushRef="#br0" timeOffset="55458.56">6216 16586 4674 0,'0'7'354'0,"2"-2"6"16,10 2 8-16,13-3 6 16,16-2 8-1,12-2 9-15,12-2-235 16,2-1-292-16,-7-2-1465 15,-8-3 122-15,-11-9 106 16</inkml:trace>
  <inkml:trace contextRef="#ctx0" brushRef="#br0" timeOffset="55702.45">6730 16038 7305 0,'38'6'97'0,"13"15"0"0,11 14-1 16,8 21 3 0,-20 18-1-16,-17 18 0 15,-17 9 2-15,-22 4 0 16,-23-1 1-16,-22-3-101 16,-16-7 0-16,-19-8-432 15,-12-15-1392-15,-6-20 156 16,-1-22 134-16,-12-18 116 15</inkml:trace>
  <inkml:trace contextRef="#ctx0" brushRef="#br0" timeOffset="56550.57">1919 17926 5998 0,'-2'-10'233'0,"-3"2"1"15,-10 3 3-15,-13 8 4 16,-7 17 2-16,-9 18 3 16,-2 14 3-16,10 8 4 15,9 4 4-15,11-3-257 16,11-5 0-16,10-10 0 16,16-7 0-16,9-14 0 15,11-9 0-15,8-11 0 16,-3-8 0-1,-9-11 0-15,-14-6 0 16,-12-5 0-16,-15-7 0 16,-12-4 0-16,-13 4 0 15,-3 0 0-15,-3 7 0 16,1 5 0-16,8 7-378 16,9 5-1461-16,11 1 158 15,7-1 137-15</inkml:trace>
  <inkml:trace contextRef="#ctx0" brushRef="#br0" timeOffset="56950.56">1689 17713 5016 0,'-37'-2'327'15,"-13"4"6"-15,-13 13 5 16,-18 19 8-16,12 23 4 15,6 21 7-15,13 19 8 16,17 11 5-16,20 2 7 16,13-2-365-16,18-6-12 15,19-9 0-15,15-15 0 16,15-16 0-16,16-23 0 16,9-14 0-16,8-19 0 15,-2-18 0-15,-1-21 0 16,-3-21 0-16,-9-16 0 15,-17-20 0-15,-22-14 0 16,-20-13 0-16,-29-6 0 16,-23 0 0-16,-19 13 0 15,-18 19 0-15,-13 25 0 16,-15 33 0 0,1 25-426-16,6 8-1400 15,14 25 157-15,25 6 134 16,29-1 116-1</inkml:trace>
  <inkml:trace contextRef="#ctx0" brushRef="#br0" timeOffset="57718.71">3613 17987 8191 0,'1'0'0'16,"2"0"0"-16,1 8 0 15,1 10 0-15,2 9 0 16,0 13 0-16,-1 9 0 15,-1-1 0 1,-3-2 0-16,-2-6 0 16,0-10 0-16,0-8 0 15,0-11 0-15,0-5 0 16,-3-12 0-16,-4-11 0 16,1-16 0-16,0-14 0 15,2-19 0-15,5-14 0 16,11-10 0-16,10 3 0 15,8 7 0-15,11 13 0 16,9 17 0-16,2 17 0 16,0 10 0-1,4 9 0-15,-2 9 0 16,-3 4 0-16,-7 5 0 16,-5 6 0-1,-10-1 0-15,-9 5-169 0,-10 6-498 16,-8 2-1048-16,-14 1 138 15,-14 0 121-15,-10 0 106 16</inkml:trace>
  <inkml:trace contextRef="#ctx0" brushRef="#br0" timeOffset="57910.87">3551 18057 6184 0,'1'0'213'15,"-1"0"2"-15,14 0 4 16,14 0 1-16,15 0 2 16,16-2 4-16,17 2-256 15,1-2-247-15,-1-74-1394 16,-9 66 132-16,-6-4 115 16,-10-4 101-1</inkml:trace>
  <inkml:trace contextRef="#ctx0" brushRef="#br0" timeOffset="58445.59">4456 18065 8191 0,'-3'0'0'15,"1"0"0"-15,0 0 0 16,15 0 0-16,26 0 0 15,23 0 0-15,22 1 0 16,20 0 0 0,2 2 0-16,-9-2 0 0,-12 2 0 15,-17-1 0-15,-20 1 0 16,-18 1 0-16,-11-2-264 16,-15 3-396-1,-11-5-1032-15,-11 0 136 16,-7-6 117-16,-7-7 104 15</inkml:trace>
  <inkml:trace contextRef="#ctx0" brushRef="#br0" timeOffset="58682.77">4804 17907 5672 0,'10'-3'254'0,"15"3"3"15,18 2 4-15,15 5 3 16,15 10 3-1,4 10 5-15,-4 9 2 16,-13 6 5-16,-20 4 3 16,-24 2-173-16,-19-3-109 15,-24-2 0-15,-21-3-89 16,-13-2-454-16,-6-9-1227 16,0-8 147-16,15-13 128 15,20-12 110 1</inkml:trace>
  <inkml:trace contextRef="#ctx0" brushRef="#br0" timeOffset="59190.14">5839 18087 8191 0,'0'-7'0'0,"0"1"0"16,0 2 0-16,0-3 0 15,0 15 0-15,0 10 0 16,0 4 0-16,0 9 0 16,0 4 0-16,0 1 0 15,0 0 0 1,0-6 0-16,0-6 0 16,0-5-282-16,0-7-1583 15,0-8 163-15,-4-16 140 16,1-11 120-16</inkml:trace>
  <inkml:trace contextRef="#ctx0" brushRef="#br0" timeOffset="59513.64">5743 17907 5340 0,'21'-15'7'16,"10"-8"21"-16,5-6 77 15,6-8 23-15,-14 5 82 16,-9 0 64-16,-9 0 5 16,-11 4 2-16,-13 1 6 15,-12 5-3-15,-6 7 3 16,-7 7-19-16,-3 5-85 15,2 10-23-15,11 12-350 16,16 9-340 0,14 8-1198-16,18 5 142 15,17 1 122-15,23 0 107 16</inkml:trace>
  <inkml:trace contextRef="#ctx0" brushRef="#br0" timeOffset="59983.28">6525 18049 8191 0,'-1'-13'0'15,"-8"-1"0"-15,-9-2 0 16,-11 1 0-16,-9 11 0 16,-12 6 0-16,-2 11 0 15,2 7 0-15,4 11 0 16,16 6 0-16,11 5 0 15,9 2 0-15,10-5 0 16,12-6 0 0,7-7 0-16,15-10 0 0,9-9 0 15,15-10 0 1,3-8 0-16,2-15 0 16,-7-9 0-16,-6-11 0 15,-11-15 0-15,-16-9 0 16,-12-17 0-16,-14-6 0 15,-15-5 0 1,-11 8 0-16,-3 15 0 0,-3 20 0 16,1 25 0-16,5 24 0 15,13 27 0-15,9 27 0 16,19 26 0-16,19 25 0 16,21 14 0-16,9 8 0 15,11-5 0 1,0-10 0-16,-7-13 0 15,-6-16-107-15,2-18-1806 16,-12-27 171-16,-1-21 145 16</inkml:trace>
  <inkml:trace contextRef="#ctx0" brushRef="#br0" timeOffset="61390.39">8554 9664 3780 0,'29'-16'136'15,"4"-3"52"-15,5 1 85 16,4 3 147-16,-12 16 9 16,-4 21 10-1,-1 23 11-15,-1 26 9 16,-5 30 12-16,4 23-87 16,5 17-60-16,11 14-58 15,14 6-94-15,19-3-172 16,18-1 0-16,15-8 0 15,7-14 0-15,3-15 0 16,-1-17 0-16,-4-18 0 16,-6-18 0-16,-12-18 0 15,-14-20 0 1,-19-15 0-16,-17-10 0 16,-23-16 0-16,-15-17 0 15,-12-3 0-15,-11-2 0 16,-7 4 0-16,-9 13 0 15,-7 17 0-15,-1 24 0 16,-2 19 0-16,3 21 0 16,9 22 0-16,7 23 0 15,9 17 0-15,11 19 0 16,6 14 0 0,9 17 0-16,8 16 0 15,10 11 0-15,7 14 0 16,8 19 0-16,4 13 0 15,3 12 0-15,10 14 0 16,10 13 0-16,4 1 0 16,9 8 0-16,-2 1 0 15,-1-1 0-15,-14-3 0 16,-13-4 0-16,-26-6 0 16,-16-10 0-1,-33-10 0-15,-32-15 0 16,-36-19 0-16,-43-15 0 15,-51-26 0-15,-50-26 0 16,-38-25 0-16,-24-33 0 16,0-31-329-16,18-26-1523 15,57-28 160-15,67-27 138 16</inkml:trace>
  <inkml:trace contextRef="#ctx0" brushRef="#br0" timeOffset="62502.41">11905 13317 5096 0,'8'-12'133'15,"3"-3"129"1,0-4 38-16,1-6 5 0,-10 0 3 16,0-1 6-1,-2 0 6-15,-6 1 4 16,-10 2 6-16,-11 6-56 16,-19 4-88-16,-18 8-147 15,-14 8-39-15,-7 13 0 16,-1 14 0-16,7 15 0 15,8 16 0-15,15 16 0 16,16 10 0-16,12 6 0 16,14 2 0-16,11-1 0 15,11-5 0-15,10-6 0 16,8-9 0 0,4-10 0-16,2-13 0 15,-2-14 0-15,0-11 0 16,-8-14 0-16,0-9 0 15,1-14 0-15,5-14 0 16,5-16 0-16,10-14 0 16,6-8 0-16,6 1 0 15,-2 10 0-15,-2 12 0 16,-3 22 0-16,-6 18 0 16,-6 22 0-16,-3 19 0 15,-5 19 0 1,-10 14 0-16,-11 13 0 15,-3 6 0-15,-6-3 0 16,-5-3-193-16,145-11-1696 16,-148-15 166-16,-1-17 143 15,-5-15 123-15</inkml:trace>
  <inkml:trace contextRef="#ctx0" brushRef="#br0" timeOffset="69667.5">15946 5191 6152 0,'0'-12'217'15,"0"2"1"-15,0 4 4 16,-3 9 1-16,-12 26 4 16,-13 22 1-16,-12 17 4 15,-9 17 2-15,-5 4 4 16,1-2-238-16,8-6 0 16,10-13 0-16,8-15 0 15,12-12 0-15,7-17 0 16,5-14 0-1,11-11-294-15,14-14-234 16,26-25-403-16,-8-14-544 16,6-15 105-16,-6-16 92 15,-72-7 4570-15,49 12-3778 16,12 0 163-16,-6 7 172 16,0 16 151-16,61 14 0 15,-67 11 0-15,9 20 248 16,8 20 216-16,7 22 417 15,4 16-22-15,0 14-321 16,-8 8-164 0,-6 2-194-16,-8-1-180 15,-4-1 0-15,-1-5-495 16,-7-43-1074-16,-4 22 117 31</inkml:trace>
  <inkml:trace contextRef="#ctx0" brushRef="#br0" timeOffset="69854.34">15581 5601 8191 0,'38'-15'0'15,"21"-2"0"-15,27-2-75 16,21-3-251-16,1 5-159 15,23 7-1217-15,-41-2 138 16,-17 2 118-16,-21-3 105 16</inkml:trace>
  <inkml:trace contextRef="#ctx0" brushRef="#br0" timeOffset="70714.45">16467 5389 5796 0,'0'0'252'16,"0"-1"3"-16,0 2 4 16,0 10 3-16,0 9 3 15,0 9 5-15,0 6 3 16,2 5 4-16,2-1 5 16,5-3-282-1,7-4 0-15,6-6 0 0,7-5 0 16,2-10 0-16,0-7 0 15,-2-11 0-15,-3-10 0 16,-3-11 0 0,-6-3 0-16,0-5 0 15,-7 2 0-15,0 4 0 16,-7 8 0-16,-1 6 0 16,-2 7 0-16,0 3 0 15,1 5 0-15,4 6 0 16,3 6 0-16,5 6 0 15,5 7 0-15,8 3 0 16,5 0 0-16,7-3 0 16,8-6 0-16,3-6 0 15,2-8 0 1,-5-6 0-16,-3-7 0 16,-7-7 0-16,-7-8 0 15,-6-4 0-15,-8-5 0 16,-8 0 0-16,-4 2 0 15,-10 3 0-15,-3 6 0 16,-12 4 0-16,-7 7 0 16,-10 7 0-16,-4 8 0 15,-3 11 0-15,5 7 0 16,8 8 0-16,11 8 0 16,11 2 0-1,6 0 0-15,11-4 0 16,9-6 0-16,8-5 0 15,7-8 0-15,3-7 0 16,0-5 0-16,-4-4 0 16,-7-2 0-16,-6 1 0 15,0 4 0-15,-3 11 0 16,1 12 0-16,-1 17 0 16,1 17 0-16,-6 15 0 15,-4 5 0-15,-10 9 0 16,-11-3 0-16,-13 0 0 15,-14-12 0 1,-12-9 0-16,-6-15 0 16,-5-15 0-16,-1-18 0 15,5-12 0-15,10-19 0 16,12-17 0-16,18-17 0 16,19-18 0-16,26-13 0 15,22-5 0-15,20 0-380 16,47 3-1458-16,-29 7 158 15,-2 6 137-15,-10 8 117 16</inkml:trace>
  <inkml:trace contextRef="#ctx0" brushRef="#br0" timeOffset="72227.52">17473 5521 8191 0,'0'-4'0'0,"0"0"0"0,5 1 0 16,4 6 0-1,1 9 0-15,6 11 0 0,-1 6 0 16,-3 8 0-1,-3 1 0-15,-4-4 0 16,-4-4 0-16,-1-7 0 16,0-8 0-16,0-6 0 15,2-8 0-15,0-11 0 16,6-9 0-16,4-7 0 16,3-8 0-16,4-4 0 15,2 3 0-15,-2 4 0 16,0 4 0-16,-6 7 0 15,1 6 0 1,-2 9 0-16,0 3 0 16,-1 12 0-16,-1 6 0 15,-2 8 0-15,-3 5 0 16,-4 6 0-16,-1-2 0 16,0-1 0-16,0-5 0 15,0-9 0-15,0-6 0 16,2-6 0-16,-1-12 0 15,5-10 0-15,5-8 0 16,6-12 0 0,3-6 0-16,8 3 0 0,-1-1 0 15,3 5 0 1,-5 11 0-16,-1 5 0 16,-1 11 0-16,-2 8 0 15,-4 9 0-15,-1 12 0 16,-3 7 0-16,-3 5 0 15,-6 9 0-15,-2 1 0 16,-1-4-14-16,-1-2-363 16,2-7-182-16,12-8-301 15,-1-6-600-15,9-8 103 16,1 23 3387-16,4-28-2606 16,-4-7 105-1,5-4 53-15,-2-6 51 16,1-32 43-16,-5 16 35 15,-3-3 290-15,-1-2 157 16,-2-4 277-16,-1-1-6 16,-7 0-128-16,-3 3 1 15,-4 6 131-15,-1 5-38 16,-4 7-31-16,-6 10-17 16,-6 4 1-16,-5 10 2 15,-4 8-1-15,0 10-12 16,4 10-40-1,7 6-101-15,9 5-196 16,2-1 0-16,7 1 0 16,6-5 0-16,7-8 0 15,5-5 0-15,6-8-35 16,4-11-9-16,-2-4-3 16,-1-8 17-16,-3-9 30 15,-2-3 0-15,-2-5 0 16,-3-4 0-16,-5 3 0 15,-4 2 0-15,-3 6 34 16,-4 6 9 0,0 5 4-16,0 3-15 15,1 7-32-15,-1 6 0 16,2 3 0-16,-3 8 0 16,1 3 0-16,-1-2 0 15,-1-5 0-15,2-4 0 16,2-7 0-16,3-5 0 15,4-6 0-15,5-8 0 16,3-8 0-16,2-8 0 16,1-4 0-16,-1-4 0 15,1 4 0 1,-2 2 0-16,-2 8 0 16,0 6 0-16,-2 7 0 15,-2 6 0-15,-1 10 0 16,-1 9 0-16,-1 4 0 15,2 8 0-15,-2 4 0 16,1-3 0-16,0-4 0 16,4-7 0-16,-1-9 0 15,6-7 0-15,-5-11 0 16,2-12 0-16,-1-14 0 16,-2-13 0-1,2-15 0-15,-1-16 0 16,2-6 0-16,-3-1 0 15,-5 9 0-15,-4 17 0 16,-4 21 0-16,-6 20 0 16,-2 18 0-16,-1 18 0 15,-1 17 0-15,-2 13 0 16,6 11 0-16,0 10 0 16,6 1 0-16,4-5 0 15,8-6 0-15,-1-9-127 16,6-10-246-1,5-13-196-15,-5-29-945 16,-4 5 109-16,-7-10 96 16</inkml:trace>
  <inkml:trace contextRef="#ctx0" brushRef="#br0" timeOffset="72910.75">18846 5421 4651 0,'4'-5'189'0,"11"-2"1"15,18-1 15-15,18 0-5 16,18 3-15-16,15 0-14 16,7 1 7-16,-3 0 1 15,-8 0 66-15,-13-1-73 16,-19-1-1 0,-18 3 2-16,-16 0-11 15,-25 2 5-15,-15 5 23 16,-13 9 20-16,-4 3-7 15,-1 10 6-15,8 8-68 16,17 0-141-16,12 3 0 16,19-1 0-16,19-3 0 15,17-5 0-15,17-8-101 16,16-8-106-16,9-8-6 16,-1-8 3-16,-4-9 11 15,-7-6 96 1,-9-7 103-16,-16-5 0 15,-16-1 0-15,-15 3 0 16,-12 3 95-16,-17 6 106 16,-15 5 8-16,-14 8 3 15,-6 3-6-15,-8 9-96 16,3 8-110-16,7 8 0 16,12 4 0-16,11 8 0 15,11-1 0-15,6-2 0 16,12-4-52-16,7-12-174 15,4-8-58 1,5-8-7-16,6-10 0 16,-4-14 5-16,2-12 13 15,-2-14 38-15,-1-22 183 16,1-15 52-16,-2-11 45 16,-8 5 163-16,-7 10 60 15,-7 22 14-15,-8 31 8 16,-6 28 4-16,4 33-5 15,4 26-34-15,4 24-196 16,9 16-59-16,13 17 0 16,20 8 0-1,26 4-248-15,35 0-643 16,-6-14-745-16,3-22 128 16,-6-36 111-16</inkml:trace>
  <inkml:trace contextRef="#ctx0" brushRef="#br0" timeOffset="73695.33">22240 5227 8075 0,'-22'-16'12'16,"-14"6"1"-16,-19 1 0 15,-17 13 0-15,-6 27-1 16,1 20 2-16,11 17-2 15,16 17 1-15,18 7 1 16,17-1-14-16,11-1 0 16,11-10 0-16,9-13 0 15,12-13 0 1,6-18 0-16,11-17 0 16,1-13 0-16,2-16 0 15,-2-15 0-15,-1-11 0 16,-5-7 0-16,-1-2 0 15,-4 5 0-15,-11 5 0 16,-3 12 0-16,-3 11 0 16,0 8 0-16,2 11 0 15,-3 11 0-15,2 7 0 16,-3 5 0-16,-8 6 0 16,-2-1-382-16,26-1-1455 15,-28-6 157 1,-2-11 137-16,-4-7 117 15</inkml:trace>
  <inkml:trace contextRef="#ctx0" brushRef="#br0" timeOffset="73987.03">22388 5728 5025 0,'23'-23'327'16,"6"-1"5"-16,9 0 8 15,5 7 5-15,-6 14 5 16,-9 16 9-16,-6 8 4 15,-12 7 8-15,-4 0 8 16,-6 6-379-16,-6-3 0 16,-1-5 0-16,4-6 0 15,-1-8 0 1,-2-9 0-16,6-12 0 16,0-17 0-16,0-13 0 15,4-9 0-15,3-6 0 16,2 4 0-16,1 9 0 15,2 12-385-15,37 6-1452 16,-36 12 159-16,4 3 136 16,5 7 117-16</inkml:trace>
  <inkml:trace contextRef="#ctx0" brushRef="#br0" timeOffset="74394.47">23149 5547 5472 0,'-7'-15'284'0,"-7"1"4"16,-14-1 5-16,-11 4 4 15,-8 14 5-15,-7 8 4 16,4 10 5-16,8 9 5 16,13 5 6-16,9 5-322 15,12 1 0-15,7-5 0 16,8-3 0-16,11-7 0 15,8-8 0-15,7-9 0 16,9-8 0-16,-2-9 0 16,1-7 0-16,-3-8 0 15,-3-4 0-15,-5-3 0 16,-5 1 0 0,-7 3 0-16,-7 9 0 15,-4 5 0-15,-2 5 0 16,-3 6 0-16,0 9 0 15,-1 8 0-15,1 9 0 16,-2 4 0-16,0 7-385 16,6-1-326-16,0-5-935 15,2-5 128-15,2-9 113 16,3-6 99-16</inkml:trace>
  <inkml:trace contextRef="#ctx0" brushRef="#br0" timeOffset="74966.35">23333 5683 5347 0,'11'-23'297'16,"3"-3"4"-16,1-1 4 16,1 2 5-16,0 13 6 15,-4 12 4-15,-1 7 6 16,-4 9 5-16,-2 8 7 16,-5 5-338-16,-2 6 0 15,-2-3 0-15,1-3 0 16,2-6 0-1,-2-8 0-15,3-6 0 16,0-3 0-16,4-13 0 16,5-5 0-16,4-5 0 15,4-8 0-15,6-4 0 16,3-1 0-16,-3 1 0 16,2 4 0-16,-4 6 0 15,-2 6 0-15,-3 6 0 16,-4 7 0-16,-1 7 0 15,-2 6 0-15,-6 10 0 16,-2 2 0-16,-1 7 0 16,0-1 0-16,0-1 0 15,0-5 0-15,0-7 0 16,0-5 0 0,0-10 0-16,8-6 0 15,3-13 0-15,7-10 0 16,7-7 0-16,6-6 0 15,1-1 0-15,-1 5 0 16,-3 7 0-16,-5 5 0 16,-2 11 0-16,-5 7 0 15,-1 9 0-15,-4 11 0 16,-2 10 0-16,-4 6 0 16,-4 9 0-16,1 3 0 15,-4-2 0 1,1-5-434-16,6-6-1389 15,-9-6 156-15,3-11 134 16,-1-7 116-16</inkml:trace>
  <inkml:trace contextRef="#ctx0" brushRef="#br0" timeOffset="75546.38">24010 5586 5398 0,'6'-9'292'16,"4"3"3"-16,0 4 6 15,5 4 3-15,-7 10 7 16,0 12 3 0,-4 5 6-16,-3 4 4 0,-1-2 8 15,0-3-332 1,0-6 0-16,0-4 0 16,0-9 0-16,3-6 0 15,0-10 0-15,6-7 0 16,1-8 0-16,7-7 0 15,0-1 0-15,2-2 0 16,1 7 0-16,2 3 0 16,-2 6 0-16,3 10 0 15,0 6 0-15,-4 9 0 16,-1 11 0 0,-8 6 0-16,-7 6 0 15,-2 5 0-15,-4 0 0 16,-4-3 0-16,1-5 0 15,-1-9 0-15,-2-7 0 16,7-5 0-16,0-10 0 16,5-10 0-16,6-13 0 15,6-11 0-15,8-8 0 16,9-6 0-16,6 2 0 16,2 6 0-16,4 11 0 15,-5 11 0-15,-2 11 0 16,-5 10 0-1,-5 11 0-15,-9 11 0 16,-7 10 0-16,-8 7 0 16,1 7 0-16,-8-1 0 15,0-1 0-15,2-6-324 16,18-8-501-16,-15-8-807 16,13-9 126-16,12-8 111 15,7-7 98-15</inkml:trace>
  <inkml:trace contextRef="#ctx0" brushRef="#br0" timeOffset="75922.28">25058 5528 5367 0,'-10'-15'294'0,"-10"-2"6"16,-9 4 2-16,-8 2 7 15,-2 15 4 1,-2 15 5-16,5 10 6 15,9 10 5-15,5 5 6 16,11 3-335-16,8 0 0 16,4-6 0-16,9-11 0 15,11-7 0-15,3-15 0 16,5-5 0-16,4-13 0 16,0-9 0-16,-5-7 0 15,-5-4 0-15,-4-2 0 16,-8 9 0-16,-2 7 0 15,-6 7 0-15,0 6 0 16,2 6 0 0,3 10 0-16,1 7 0 15,1 5 0-15,-3 3-19 16,-3 5-439-16,0-11-1353 16,-3-2 153-16,-1-7 133 15,1-4 116-15</inkml:trace>
  <inkml:trace contextRef="#ctx0" brushRef="#br0" timeOffset="76225.6">25113 5650 5500 0,'14'-19'281'15,"7"-3"5"-15,12 1 3 16,9 4 5-16,-1 15 4 16,0 12 5-16,-6 12 5 15,-12 4 5-15,-16 8 6 16,-5 6-319-16,-16 0 0 15,-6-6 0 1,-7-7 0-16,-2-10 0 16,2-9 0-16,7-11 0 15,13-18 0-15,11-14 0 16,13-18 0 0,9-12 0-16,8-8 0 0,-3 6 0 15,-1 8-17-15,-11 19-376 16,13 14-486-16,-35 12-717 15,-12 9 123-15,-16 0 105 16,-7 3 94-16</inkml:trace>
  <inkml:trace contextRef="#ctx0" brushRef="#br0" timeOffset="77158.3">27685 5419 6278 0,'-6'-20'203'0,"-11"-6"3"15,-12-1 2-15,-17 4 2 16,-13 13 2-16,-18 20 2 16,-7 20 3-16,-4 19 3 15,7 18 3-15,11 17-223 16,14 9 0-16,18 4 0 16,15-2 0-16,15-2 0 15,12-12 0 1,13-7 0-16,16-16 0 15,3-13 0-15,8-16 0 16,6-15 0-16,-2-14 0 16,-2-17 0-16,-1-15 0 15,-2-13 0-15,-5-9 0 16,2-6 0-16,-2 3 0 16,-1 8 0-16,-6 10 0 15,-4 17 0-15,-1 12 0 16,-1 14 0-16,-2 18 0 15,1 11 0 1,-6 9 0-16,-4 9 0 0,-9 0 0 16,-3-1 0-1,-2-4-216-15,-2-6-363 16,-5-20-1148-16,3-1 141 16,-2-13 122-16</inkml:trace>
  <inkml:trace contextRef="#ctx0" brushRef="#br0" timeOffset="77662.7">28036 4707 7972 0,'3'-6'25'0,"-2"6"-1"16,4 8 0-16,0 10 0 15,0 12 1-15,-4 17-2 16,1 6 2-16,-2 3-1 16,0 0 1-16,0-2-25 15,0 4-541-15,0-4-1254 16,-2-7 152-16,2-6 130 16,0-5 113-16</inkml:trace>
  <inkml:trace contextRef="#ctx0" brushRef="#br0" timeOffset="77880.14">28335 5605 8191 0,'10'-9'0'0,"4"1"0"16,4-3 0-16,2-1 0 15,-9 6 0-15,3 4-59 16,7-2-724-16,-14 6-931 16,-2 0 139-16,-7 0 120 15,-8 9 106-15</inkml:trace>
  <inkml:trace contextRef="#ctx0" brushRef="#br0" timeOffset="78039.53">28283 6063 8191 0,'0'7'0'0,"1"-2"0"16,5-1 0-16,3 0 0 15,-3-1-309-15,8-42-1549 16,-3 31 162-16,-6-3 138 16,-10-2 120-16</inkml:trace>
  <inkml:trace contextRef="#ctx0" brushRef="#br0" timeOffset="79623.18">25027 558 5248 0,'1'-9'214'15,"-1"-3"71"-15,2-5 4 16,-1-4 5-16,-1 5 4 16,0-1 5-16,0 2 4 15,-5 0 6-15,-6 2 4 16,-7 1-74-16,-12 2-163 16,-13 3-80-16,-7 4 0 15,-11 3 0-15,-7 6 0 16,0 12 0-16,5 7 0 15,5 14 0-15,10 15 0 16,12 10 0-16,10 6 0 16,12 6 0-16,8-3 0 15,9-2 0-15,8-9 0 16,4-12 0-16,4-12 0 16,3-13 0-16,5-13 0 15,6-9 0-15,2-13 0 16,5-13 0-1,-1-10 0-15,2-7 0 16,0-7 0-16,-3 6 0 16,-5 9 0-16,-1 11 0 15,-5 14 0-15,-5 13 0 16,-2 14 0-16,1 14 0 16,-6 9 0-16,-3 11 0 15,-5 2 0-15,-1 0 0 16,-6-5 0-16,0-5 0 15,0-6-85-15,0-8-440 16,-7-40-1251-16,-1 24 149 16,-9-7 128-1,1-8 112-15</inkml:trace>
  <inkml:trace contextRef="#ctx0" brushRef="#br0" timeOffset="79875.52">24142 1500 8191 0,'0'2'0'15,"4"-2"0"-15,19 0 0 16,25-6 0-16,31-5 0 16,26-8 0-16,21-1 0 15,4 0 0-15,-13 5 0 16,-17 2 0-16,-27 9-170 15,-21-1-270-15,-11 5-471 16,-33 2-624 0,-25 1 113-16,-21 5 100 15,-15 3 88-15</inkml:trace>
  <inkml:trace contextRef="#ctx0" brushRef="#br0" timeOffset="80070.28">24147 1702 6689 0,'-14'10'161'15,"0"1"2"-15,5 1 1 16,18 1 1-16,42-8 2 16,28-9 1-16,30-3 1 15,24-5 2-15,9-6 3 16,-8-2-174-16,-6-5-275 16,4 0-650-1,-32-10-694-15,-10-3 125 0,-3-5 110 16,-9-2 95-16</inkml:trace>
  <inkml:trace contextRef="#ctx0" brushRef="#br0" timeOffset="80916.3">27103 594 5352 0,'5'-9'295'15,"-1"-3"5"-15,-2-3 6 16,3 0 4-16,-5 7 4 16,-11 2 7-16,-4-3 4 15,-15 5 5-15,-11 0 8 0,-10 2-338 16,-7 0 0-16,-1 6 0 15,5 3 0-15,3 5 0 16,12 6 0-16,12 8 0 16,14 5 0-16,13 5 0 15,13 1 0-15,19 3 0 16,17 3 0 0,5 1 0-16,3 2 0 15,-4 0 0-15,-19 0 0 16,-14-2 0-16,-16-4 0 15,-17-6 0-15,-20-5 0 16,-13-9 0-16,-5-6 0 16,-9-9 0-16,3-4 0 15,10-6-330-15,29-8-641 16,-15-6-621-16,10-5 121 16,16-9 105-16,8-1 94 15</inkml:trace>
  <inkml:trace contextRef="#ctx0" brushRef="#br0" timeOffset="81258.32">27512 251 8191 0,'0'-2'0'16,"0"2"0"-16,0 0 0 15,-3 6 0-15,-5 5 0 16,-5 10-73-16,-7 5-419 16,-7-2-1297-16,-9 8 152 15,-8-4 128-15,-5-5 114 16</inkml:trace>
  <inkml:trace contextRef="#ctx0" brushRef="#br0" timeOffset="81445.92">26389 291 8191 0,'0'-1'0'0,"5"4"0"16,3 6-138-16,13 12-463 15,2 4-1140-15,8 2 143 16,-6-1 123-16,-3-7 109 15</inkml:trace>
  <inkml:trace contextRef="#ctx0" brushRef="#br0" timeOffset="82821.84">24953 2600 4270 0,'0'-2'144'0,"2"2"41"16,-1 0 32-16,1 0 16 16,0 0 20-16,0-3 22 15,-2-1 19-15,0-3 29 16,1-3 20-16,-2-2-84 16,-5-3-12-16,-3 0-34 15,-6-1-33 1,-10 2-13-16,-8 1-19 15,-8 5-20-15,-2 6-15 16,-7 1-26-16,-3 7-17 16,-1 9-36-16,-1 11-26 15,4 12-8-15,6 14 0 16,8 10 0-16,5 8 0 16,10 3 0-16,9-1 0 15,9-2 0-15,0-5 0 16,8-12 0-1,0-8 0-15,2-11 0 16,1-9 0-16,11-11 0 0,1-9 0 16,6-6 0-1,4-10 0-15,7-10 0 16,2-9 0-16,4-7 0 16,3-5 0-16,-1 2 0 15,-4 7 0-15,-6 5 0 16,-5 14 0-16,-4 7 0 15,-9 17 0-15,-2 14 0 16,-4 13 0-16,-7 10 0 16,-2 10 0-16,-1 0 0 15,-1-1 0-15,-2-5 0 16,3-10 0 0,0-11-379-16,7-7-492 15,-8-12-734-15,2-10 122 16,3-13 107-16,-2-14 95 15</inkml:trace>
  <inkml:trace contextRef="#ctx0" brushRef="#br0" timeOffset="83665.85">25232 2042 4049 0,'0'-8'395'16,"0"1"8"-16,0 1 9 15,0-2 10-15,0 7 8 16,0 10 10-16,0 8 11 16,0 10 10-16,0 5 10 15,0 8-214-15,0-1-257 16,0-4 0-16,0-4 0 15,0-7 0-15,0-6 0 16,0-4 0-16,0-8 0 16,0 0 0-16,0-3 0 15,0-2 0 1,0-1-705-16,0-1-1046 16,0-5 145-16,0-5 124 15</inkml:trace>
  <inkml:trace contextRef="#ctx0" brushRef="#br0" timeOffset="84118.18">25832 2556 8191 0,'0'-1'0'0,"1"-1"0"16,-1 2 0-16,1-1 0 15,0 1 0-15,5 1 0 16,3 1 0-16,1 2 0 15,2 2 0-15,-1 0 0 16,-1 2 0-16,-4-3 0 16,-3-2 0-1,3-2 0-15,-2-2 0 16,2-4 0-16,-2-2 0 16,-1-2 0-16,-3-2 0 15,0 0 0-15,0 3 0 16,0 2 0-16,-3 5 0 15,-8 5-344-15,2 7-402 16,-6 5-902-16,-2 5 129 16,4 6 113-16,-3 4 99 15</inkml:trace>
  <inkml:trace contextRef="#ctx0" brushRef="#br0" timeOffset="84457.24">25841 2939 5449 0,'9'-2'286'15,"2"-5"4"1,5-2 6-16,0-5 3 16,-5 5 5-16,-4-4 6 15,-3 6 3-15,-4 3 6 16,0 4 6-16,-9 8-325 16,1 4 0-16,-1 3 0 15,-1 3 0-15,4 4 0 16,5-2 0-16,4-4 0 15,8-3 0-15,5-5 0 16,4-4 0-16,2-6 0 16,1-5 0-16,-9-3 0 15,-5-3 0-15,-5-3 0 16,-8 0 0 0,-5 1 0-16,-9 5 0 15,-1 4-380-15,38 2-1458 16,-47 7 158-16,1 2 137 15,8-1 117-15</inkml:trace>
  <inkml:trace contextRef="#ctx0" brushRef="#br0" timeOffset="84881.83">24323 3656 8191 0,'2'0'0'0,"13"0"0"16,22-4 0-16,26-2 0 15,29 1 0-15,24-6 0 16,13-2 0-16,-1 2 0 16,-5 3 0-1,-13 1 0-15,-16 1 0 16,-17 2 0-16,-23 1 0 15,-28 2 0-15,-11-1-48 16,-12 1-349-16,-9 1-430 16,-23 1-773-16,-14 1 123 15,-12 2 105-15,-16 3 96 16</inkml:trace>
  <inkml:trace contextRef="#ctx0" brushRef="#br0" timeOffset="85151.03">24432 3743 5383 0,'-15'1'293'16,"0"-1"4"-16,3 3 5 16,2-2 4-16,32 2 5 15,22-3 6-15,21 0 4 16,21 0 6 0,13-1 7-16,8 1-334 15,-8 0 0-15,-6 0 0 16,-13-2 0-16,-12 2 0 15,-15 0 0-15,-17-1 0 16,-13 0 0-16,-10-1 0 16,-6 0-275-16,-5-1-325 15,-2-2-1105-15,1-1 138 16,-1-4 119-16,0-2 105 16</inkml:trace>
  <inkml:trace contextRef="#ctx0" brushRef="#br0" timeOffset="88062.04">27685 2502 4156 0,'3'0'278'0,"-3"0"110"15,1 0 8-15,-1 0 9 16,2-1 8-16,-1 1 8 15,3 0 11-15,0-2 9 16,2 1 10-16,0 0-169 16,-1-2-154-16,-1 0-128 15,2-1 0-15,-3-2 0 16,-3-2 0 0,2-1 0-16,-2-2 0 15,-5-3 0-15,-14 2 0 16,-8-1 0-16,-16 4 0 15,-13 4 0-15,-7 2 0 16,-5 4 0-16,5 7 0 16,3 7 0-16,17 6 0 15,12 6 0-15,18 7 0 16,10 3 0-16,25 1 0 16,16 3 0-16,15 0 0 15,9 3 0 1,5-1 0-16,-10 4 0 15,-12-2 0-15,-21 0 0 16,-12-4 0-16,-21-7 0 16,-18-4 0-16,-20-9 0 15,-6-10 0-15,-13-5 0 16,0-9 0-16,6-7 0 16,11-7-363-16,44-3-1480 15,-17-5 160-15,18-2 135 16,8 0 120-16</inkml:trace>
  <inkml:trace contextRef="#ctx0" brushRef="#br0" timeOffset="88962.97">27838 1998 3206 0,'0'-4'175'15,"2"-2"60"-15,0-4 113 16,0-1 125-16,1 0 13 16,-3 1 13-16,4 0 13 15,-2 1 13-15,-1 1 15 16,-1 2-118-16,3 2-76 15,-3 2-68-15,0 1-132 16,0 1-146 0,0 0 0-16,0 0 0 0,0 0 0 15,0 3 0 1,0 8 0 0,0 9 0-16,0 10 0 0,0 11 0 15,0 7 0-15,0-1 0 16,0 0 0-16,0-6 0 15,0-7 0-15,0-7 0 16,0-9 0-16,0-6 0 16,0-5 0-16,0-5 0 15,0-2 0-15,0 0 0 16,-3 0 0-16,2-3 0 16,-5 0 0-16,1-3 0 15,1-2-531 1,0-4-1266-16,1 1 152 15,4 0 131-15,11 0 113 16</inkml:trace>
  <inkml:trace contextRef="#ctx0" brushRef="#br0" timeOffset="90066.01">28098 2766 3417 0,'0'-1'225'15,"-2"1"174"-15,0 0 59 16,0-1 9-16,-1 2 13 15,-1-2 12-15,0 1 13 16,2-2 12-16,-1 2 15 16,2 0-162-16,1 0-102 15,0 0-207-15,6 0-61 16,17-1 0 0,23-3 0-16,26 0 0 15,25 0 0-15,14-4 0 16,2 1 0-16,-12 0 0 15,-13 1 0-15,-17-1 0 16,-18 3 0-16,-17-1 0 16,-16 2 0-16,-11 1 0 15,-6 0 0-15,-3 0 0 16,0 2 0-16,0 0 0 16,0-1-216-16,0 1-345 15,-1-17-1171-15,-2 10 142 16,-3 1 123-16</inkml:trace>
  <inkml:trace contextRef="#ctx0" brushRef="#br0" timeOffset="90734.11">28471 2553 3608 0,'0'-1'251'0,"-2"-2"170"16,1 0 23-16,1 0 9 16,-2 0 12-16,2 1 10 15,0 0 13-15,2 2 12 16,-4 0 13-16,1 0-173 16,1 0-122-16,-2 0-203 15,1 0-15-15,1 0 0 16,0 0 0-16,0 0 0 15,0 0 0 1,0 0 0-16,0 0 0 16,0 0 0-16,6 2 0 15,9 4 0-15,20 3 0 16,17 9 0-16,15 3 0 16,3 2 0-16,0 1 0 15,-12-1 0-15,-14-4 0 16,-14 1 0-16,-11-2 0 15,-9-3 0-15,-7 0 0 16,-11 4 0-16,-8 2 0 16,-10 4 0-16,-9 4 0 15,-8 2 0-15,0-1 0 16,2-1 0 0,6-6 0-16,5-2 0 15,6-5 0-15,5-3 0 16,4-3 0-16,6-2-116 15,4-2-376-15,7-35-1284 16,13 23 147-16,11-11 129 16,9-8 112-16</inkml:trace>
  <inkml:trace contextRef="#ctx0" brushRef="#br0" timeOffset="91481.27">29786 2533 3856 0,'5'0'223'16,"1"-1"132"-16,2-2 65 16,2-2 8-16,-1 0 11 15,-1-4 9-15,-2 0 11 16,-3-4 11-16,-2 3 12 15,-1-4-163-15,-8-1-97 16,-11 5-152-16,-10 0-70 16,-11 1 0-1,-12 6 0-15,-2 2 0 0,2 5 0 16,6 9 0 0,9 6 0-16,12 4 0 15,13 9 0-15,12 4 0 16,14 3 0-16,16 6 0 15,11-1 0-15,4 2 0 16,4 3 0-16,-4 1 0 16,-13-3 0-16,-10-4 0 15,-14-7 0-15,-8-5 0 16,-17-8 0-16,-17-11 0 16,-13-6 0-16,-11-6 0 15,-14-4 0-15,-1-9 0 16,9 0-200-1,13 2-404-15,10-3-1119 16,22 1 139-16,12 8 122 16,14 1 107-16</inkml:trace>
  <inkml:trace contextRef="#ctx0" brushRef="#br0" timeOffset="92135.58">27479 3560 8191 0,'1'-1'0'0,"16"-3"0"15,25-5 0-15,39-3 0 16,45 1 0-16,48-3 0 16,29 0 0-16,27 4 0 15,2 3 0-15,-9 0 0 16,-10 2 0-16,-21 4 0 16,-33 1 0-16,-34-2 0 15,-37 2 0-15,-35-4 0 16,-28 1 0-16,-19-1 0 15,-19 1 0-15,-20 2-273 16,-17 2-188-16,3 2-444 16,-42 4-599-1,-13 3 108-15,-10 3 96 16</inkml:trace>
  <inkml:trace contextRef="#ctx0" brushRef="#br0" timeOffset="92409.75">28063 3657 6885 0,'-34'3'141'16,"0"0"0"0,3-1 3-16,6 4-1 0,48-4 2 0,39 0 2 15,44-2 0-15,42 1 0 16,39 1 4-16,21 0-151 16,3 3 0-16,-13 1 0 15,-22 1 0 1,-26-4 0-16,-28-2 0 15,-33 0 0-15,-33-2 0 16,-28-3 0-16,-17-5 0 16,-16-1 0-16,-15-6-270 15,0-1-484-15,-11 2-911 16,-13 0 132-16,-2 4 113 16,1 8 102-16</inkml:trace>
  <inkml:trace contextRef="#ctx0" brushRef="#br0" timeOffset="98106.07">3103 9967 2111 0,'-2'0'107'16,"2"0"22"-16,-1-2 11 16,-1 2 5-1,2 0 4-15,2 0 6 16,-4 0 15-16,2 0 26 15,-1 0 41-15,-2 0-45 16,2 0-6-16,1 0 7 16,0-1 14-16,0 0 25 15,0-1 44-15,0 1 36 16,0 0 13-16,0 0 0 16,0-1-23-16,0 2-12 15,-1-1-15-15,1 1-13 16,0 0 1-1,0-2-25-15,0 2-49 16,0 0-42-16,0 0-22 16,0 0-28-16,0 0-16 15,0 0-20-15,0 0-17 16,1-1-14-16,9 0-30 16,7-1 0-16,8-1 0 15,8-1 0-15,6-2 0 16,3 1 0-16,-3-3 0 15,0 0 0 1,1-1 0-16,-5 0 0 16,-5 2 0-16,-2-2 0 15,-6 4 0-15,-4-2 0 16,-3 3 0-16,-5 0 0 16,-5 2 0-16,-2 1 0 15,-3 1 0-15,0 0 0 16,0 0-102-16,5 0-373 15,5-34-1310-15,0 30 150 16,2-2 129 0,3 1 112-16</inkml:trace>
  <inkml:trace contextRef="#ctx0" brushRef="#br0" timeOffset="99696.47">3201 10655 2333 0,'-1'0'127'0,"1"0"46"16,0 0 37-16,-2 0 30 16,2 0 41-16,2 0 49 15,-2 0 89-15,0 0 133 16,-2 0 38-1,1-1-87-15,1 1-36 16,-2-1-43-16,1-1-34 16,1 1-27-16,0 0-42 15,0-1-49-15,0 0-101 16,7-4-146-16,9 0-25 16,13-5 0-16,13-3 0 15,8-3 0-15,5 1 0 16,-3 1 0-16,-8 1 0 15,-8 3 0-15,-12 2 0 16,-10 4 0 0,-5-1 0-16,-6 4 0 0,-1 2 0 15,-2-2 0-15,1 2 0 16,-1 0 0 0,0 0-319-16,0 2-231 15,-3-24-1157-15,-6 26 139 16,-8 1 119-16,-3 4 104 15</inkml:trace>
  <inkml:trace contextRef="#ctx0" brushRef="#br0" timeOffset="99912.3">3204 10772 5266 0,'0'1'295'16,"0"-1"6"-16,0 0 4 15,13 0 6-15,16 0 4 16,14-8 6-16,15-2 5 16,11-3 5-16,-1-1-276 15,-3 0-562-15,-11 1-1199 16,-11 1 138-16,-10-5 119 16,-2-4 105-1</inkml:trace>
  <inkml:trace contextRef="#ctx0" brushRef="#br0" timeOffset="104685.63">19187 7345 7504 0,'0'-2'74'0,"1"1"1"15,1 1 2-15,-1-3-1 16,-1 2 0-16,0 1 1 16,0 0-1-16,0-2 1 15,0 2 2-15,0 0-79 16,0 0 0-16,0 0 0 15,0 0 0-15,0 0 0 16,0 0 0 0,0 0 0-16,0 0 0 15,0 0 0-15,-3 2 0 16,-7 6 0-16,-6 7 0 16,-3 10 0-16,-7 11 0 15,2 10 0-15,5 5 0 16,6 5 0-16,7 0 0 15,9-3 0-15,9-5 0 16,12-7 0-16,14-8 0 16,10-12 0-16,9-7 0 15,5-8 0 1,0-4 0-16,-8-8 0 16,-2-2-576-16,-6-10-1209 15,-13-7 150-15,-5-8 129 16,-9-1 112-16</inkml:trace>
  <inkml:trace contextRef="#ctx0" brushRef="#br0" timeOffset="105273.88">19253 7390 4822 0,'-7'-5'336'0,"0"-2"6"16,0 3 7-16,1-3 5 15,5 1 8-15,2 0 6 16,0 1 8-16,6-3 6 16,5-3 8-16,10-1-280 15,8-2-110-15,8 2 0 16,2 1 0-16,3-2 0 16,-4 4 0-16,-3 1 0 15,-4-2 0 1,-7 4 0-16,-8 2 0 15,-3 0 0-15,-8 1 0 16,-3 5 0-16,-3-4 0 16,0 2-321-16,9 0-567 15,-12 0-728-15,-6 2 123 16,-5 0 110-16,-6 5 95 16</inkml:trace>
  <inkml:trace contextRef="#ctx0" brushRef="#br0" timeOffset="105609.8">19131 7519 3692 0,'-8'1'378'16,"2"1"55"-16,-2-2 10 16,4 0 10-16,2 2 11 15,7-4 12-15,7 2 11 16,13 0 12-16,8 0 15 16,14 0-220-16,6-2-236 15,0 0-58 1,-6-1 0-16,-6 1 0 15,-9-1 0-15,-3 0-317 16,43 1-1538-16,-53-2 160 16,0-2 138-16</inkml:trace>
  <inkml:trace contextRef="#ctx0" brushRef="#br0" timeOffset="106421.56">19881 6807 4219 0,'0'-8'382'0,"0"-3"9"16,0-3 8-16,0-3 7 16,0 4 10-16,0 4 8 15,0 2 10-15,0 3 10 16,0 2 10-16,0 2-232 15,0 0-222-15,0 2 0 16,0 3 0-16,0 10 0 16,-2 8 0-16,0 7 0 15,-2 10 0-15,0 1 0 16,1 0 0 0,-2-4 0-16,1-2 0 15,4-8 0-15,0-7 0 16,-2-8 0-16,4-5 0 15,-4-1 0-15,2-6 0 16,-1 1 0-16,1-1 0 16,-3 0 0-16,-1 0 0 15,0 3 0-15,2-2-282 16,-1-22-1583-16,6 18 163 16,7-6 140-16,12-2 120 15</inkml:trace>
  <inkml:trace contextRef="#ctx0" brushRef="#br0" timeOffset="107285.78">20014 7545 5306 0,'-10'0'294'15,"-4"-1"4"-15,-1 1 5 16,0-2 5-16,6 4 4 15,4-2 7-15,4-2 4 16,1 2 5-16,0 0 6 16,6 0-268-1,14 0-66-15,20 0 0 16,25 0 0-16,23 0 0 16,19 0 0-16,6-1 0 15,1 1 0-15,-7 0 0 16,-12-2 0-16,-11-1 0 15,-18 2 0-15,-14-3 0 16,-14 2 0-16,-15-2 0 16,-11 3 0-16,-6-1 0 15,-5 0-239-15,29 1-1637 16,-34-2 164-16,-5 0 141 16,-1-3 122-16</inkml:trace>
  <inkml:trace contextRef="#ctx0" brushRef="#br0" timeOffset="107950.85">20510 7396 3799 0,'-2'-5'308'0,"1"-1"110"16,-1-3 12-16,-1 0 9 15,2 3 10-15,-1 2 10 16,1 1 12-16,-2 3 11 16,3 0 11-16,-1 0-180 15,1 0-183-15,1 0-130 16,-2 0 0-16,1 0 0 16,0 0 0-16,-1 0 0 15,1 0 0 1,0 0 0-16,0 0 0 15,12 1 0-15,16 5 0 16,18 7 0-16,18 2 0 16,13 2 0-16,0 1 0 15,-5-1 0-15,-15-4 0 16,-13 0 0-16,-12-2 0 16,-12 0 0-16,-10-1 0 15,-7 1 0-15,-1 1 0 16,-8 2 0-16,-7 5 0 15,-4 4 0 1,-11 2 0-16,-8 4 0 16,-3 0 0-16,-3 3 0 15,5-3 0-15,6-5 0 16,5-3 0-16,10-6 0 16,5-5 0-16,5-5 0 15,3-2-372-15,9-26-1469 16,8 7 159-16,11-7 137 15</inkml:trace>
  <inkml:trace contextRef="#ctx0" brushRef="#br0" timeOffset="108505.98">21534 7243 5589 0,'0'-8'273'15,"0"0"3"-15,1 3 5 16,-4 0 3-16,-7 7 5 15,-6 11 4-15,-6 7 4 16,-8 6 5-16,0 9 5 16,-1 7-307-16,7 5 0 15,7 0 0-15,9 1 0 16,5-1 0-16,14-3 0 16,9-4 0-16,10-7 0 15,9-6 0 1,12-6 0-16,5-8 0 0,-2-7 0 15,2-5 0 1,-3-5-24-16,-1-2-546 16,-6-7-1210-16,-6-5 148 15,-10-7 130-15,-10-6 111 16</inkml:trace>
  <inkml:trace contextRef="#ctx0" brushRef="#br0" timeOffset="108833.98">21447 7252 5935 0,'4'-10'238'0,"3"-4"3"16,11-3 3-16,12-5 3 15,12 4 3-15,9 3 4 16,5 1 3-16,-6 4 3 16,-5 3 5-16,-10 0-265 15,-9 4 0-15,-9 1 0 16,-8 2 0 0,-6-2 0-16,-2 2 0 0,-1 0 0 15,-1 4-355 1,35 3-1489-16,-42 2 159 15,-9 1 136-15,-5 5 119 16</inkml:trace>
  <inkml:trace contextRef="#ctx0" brushRef="#br0" timeOffset="109053.97">21398 7417 6852 0,'0'3'144'16,"0"2"1"-16,13 2 2 15,14 2 0-15,19-2 3 16,11-3-1 0,15-2 2-16,-6-2 1 15,-8 0 2-15,-14 0-154 16,-16 0 0-16,-10 0-153 16,-5 0-674-16,-15 0-850 15,-11-4 133-15,-8 0 115 16</inkml:trace>
  <inkml:trace contextRef="#ctx0" brushRef="#br0" timeOffset="122577.64">11884 14612 8191 0,'2'0'0'15,"-1"0"0"-15,1 0 0 16,0 0 0-16,-2 0 0 16,0-1 0-16,2-1-435 15,1-70-1388-15,-1 57 156 16,-5-5 134-16,-5-3 116 15</inkml:trace>
  <inkml:trace contextRef="#ctx0" brushRef="#br0" timeOffset="124055.47">3389 10681 7282 0,'0'2'87'0,"0"1"2"16,0 1-1-16,0 0 1 15,1-4 0-15,1 1 1 16,-2-1 0-16,0 0 1 16,1 0-1-16,-1 0 16 15,0 0-106-15,0 0 0 16,0 0 0-1,0 0 0-15,0 2 0 16,0-2 0-16,0 0 0 16,0 2 0-16,0 0 0 15,0-2 0-15,0 0 0 16,0 0 0-16,0 3-585 16,-3-3-1198-16,-5 0 150 15,-4-5 128-15</inkml:trace>
  <inkml:trace contextRef="#ctx0" brushRef="#br0" timeOffset="134518.13">19393 8531 8191 0,'0'0'0'15,"0"0"0"-15,0 1 0 16,0-1 0-16,2 0 0 16,-2 3 0-16,0-3 0 15,0 0 0-15,0 1 0 16,0-1 0-16,0 0 0 16,0 0 0-16,0 0 0 15,1 0 0 1,-1-1 0-16,0 1 0 15,0 0 0-15,2 0 0 16,-5-3 0-16,-10 12 0 16,-12 11 0-1,-11 12 0-15,-7 21 0 0,-5 14 0 16,12 7 0 0,16 0 0-16,10 0 0 0,13-10 0 15,15-8 0-15,11-12 0 16,12-11 0-16,8-10 0 15,8-11 0 1,1-8 0-16,-1-7 0 0,1-7-274 16,-1-7-343-1,-6-8-1084-15,-9-5 137 16,-12-4 118-16</inkml:trace>
  <inkml:trace contextRef="#ctx0" brushRef="#br0" timeOffset="134793.51">19389 8687 5831 0,'-6'-15'249'15,"2"-5"2"-15,3-3 5 16,2-3 2-16,16 9 4 15,13-2 3-15,13 2 4 16,8 2 3-16,4-1 6 16,-7 7-278-16,-13 2 0 15,-12 1-241-15,-10 6-243 16,-8-33-1260-16,-11 36 143 16,-11-3 124-1,-9 6 108-15</inkml:trace>
  <inkml:trace contextRef="#ctx0" brushRef="#br0" timeOffset="134998.29">19188 8816 7703 0,'-1'4'54'0,"1"1"0"16,4 2-1-16,15 0 1 15,16-4 0-15,16-3 1 16,12-1-1-16,10-1 1 15,-2-2-329 1,1 1-475-16,-8 0-902 16,-9-1 129-16,-11 1 114 15,-7 0 98-15</inkml:trace>
  <inkml:trace contextRef="#ctx0" brushRef="#br0" timeOffset="135261.44">19866 8905 6957 0,'0'0'134'0,"0"0"-1"0,7 1 3 15,13 0-1 1,19 2 3-16,16-1-1 16,17-2 3-16,9 0-1 15,1-2 3-15,-10 2-142 16,-8 0 0-16,-14 0 0 15,-13 0 0-15,-13-3 0 16,-12 1 0-16,-8-6-302 16,-2 1-382-16,-5-9-992 15,-6-3 134-15,-4-1 115 16</inkml:trace>
  <inkml:trace contextRef="#ctx0" brushRef="#br0" timeOffset="135513.47">20149 8713 5791 0,'0'-9'253'0,"4"2"2"15,16 1 5-15,18 2 2 16,18 16 5-16,12 11 2 16,5 11 6-16,-12 13 2 15,-19 8 5-15,-20 5-282 16,-16 0 0-16,-22-3 0 15,-12-9 0-15,-12-8 0 16,-7-9 0-16,-4-13-431 16,0-30-1393-1,8 12 156-15,8-6 134 16,12-11 116-16</inkml:trace>
  <inkml:trace contextRef="#ctx0" brushRef="#br0" timeOffset="162129.67">21236 8751 7673 0,'-4'-2'57'0,"-5"2"0"15,-7 5 0 1,-6 5 0-16,-2 13 1 16,-3 13-1-16,2 10 1 15,8 7 0-15,4 5 1 16,8 1-59-16,4-7 0 16,7 0 0-16,7-8 0 15,7-7 0-15,9-10 0 16,15-10 0-16,10-9 0 15,9-8 0-15,2-11 0 16,-3-3-394-16,-5-11-1440 16,-12-8 157-16,-15-6 136 15,-10-1 117-15</inkml:trace>
  <inkml:trace contextRef="#ctx0" brushRef="#br0" timeOffset="162365.37">21230 8791 5413 0,'0'-14'279'0,"10"-8"5"16,6-4 3-16,15-6 5 16,12 7 5-16,6 2 3 15,1 2 5 1,-3 6 6-16,-8 2-147 0,-12 6-427 15,-5 5-371 1,-12 1-996-16,-7 0 125 16,-9 2 112-16,-8 4 96 15</inkml:trace>
  <inkml:trace contextRef="#ctx0" brushRef="#br0" timeOffset="162553.44">21137 8918 6011 0,'0'4'231'0,"0"-2"2"16,9-2 3-16,15 2 3 0,14-2 3 15,16-2 2 1,17 0-74-16,4 0-378 16,0-15-1519-16,-7 13 141 15,-8 0 122-15,-7 0 107 16</inkml:trace>
  <inkml:trace contextRef="#ctx0" brushRef="#br0" timeOffset="162764.57">21812 8997 8191 0,'3'0'0'15,"10"0"0"-15,14 0 0 16,17 0 0-16,14-1 0 15,11-2 0-15,4 1 0 16,-8-2 0-16,-11-1-243 16,-11 3-269-16,-15-65-1224 15,-15 53 141-15,-9-2 124 16,-10-4 108-16</inkml:trace>
  <inkml:trace contextRef="#ctx0" brushRef="#br0" timeOffset="163013.14">22076 8810 7383 0,'-2'-7'88'15,"-1"0"0"-15,0 1 2 16,0 5-2-16,2 15 3 16,2 8-2-16,-1 11 2 15,0 6 0-15,0 6 1 16,0 3-92-16,0-2 0 15,0-1 0-15,0-3 0 16,0-7 0-16,3-7-367 16,4-15-1474-16,5-6 159 15,11-12 135 1,11-14 119-16</inkml:trace>
  <inkml:trace contextRef="#ctx0" brushRef="#br0" timeOffset="163257.01">22608 8714 8191 0,'1'1'0'0,"2"3"0"16,0 9 0-16,0 7 0 16,4 9 0-16,-2 9 0 15,-3 8 0-15,1 2 0 16,-1 0 0-16,-2 0 0 15,-3-3 0 1,-1-6-20-16,2-5-621 16,-6-11-1121-16,-1-12 146 15,-1-8 126-15,-2-16 111 16</inkml:trace>
  <inkml:trace contextRef="#ctx0" brushRef="#br0" timeOffset="163453.13">22387 8791 8178 0,'7'-20'1'16,"16"-7"1"-16,16-3-1 0,18-3 0 15,14 9 0-15,9 9 1 16,5 4-1-16,-11 6 0 16,-13 4-202-1,-21 5-232-15,-18 2-1335 16,-24 4 146-16,-18-3 128 15,-17 5 110-15</inkml:trace>
  <inkml:trace contextRef="#ctx0" brushRef="#br0" timeOffset="164279.65">19373 10053 8191 0,'-12'0'0'16,"-8"1"0"-16,-8 9 0 15,-6 11 0 1,0 10 0-16,3 11 0 16,11 9 0-16,10 3 0 15,6-2 0-15,9-2 0 16,14-5 0-16,11-4 0 15,9-9 0-15,12-11 0 16,7-7 0-16,1-9 0 16,-3-9 0-1,-2-8-440-15,-11-42-1382 0,-14 19 157 16,-13-8 133-16,-9-6 116 16</inkml:trace>
  <inkml:trace contextRef="#ctx0" brushRef="#br0" timeOffset="164481.09">19360 10078 7669 0,'0'-14'57'0,"0"-3"1"16,9-3-1-16,12-4 1 16,17 0-1-16,7 6 1 15,7 1 1-15,-2 4-42 16,-8 4-343-16,0 6-487 15,-26 2-795-15,-10 1 124 16,-16 0 107-16,-13 3 95 16</inkml:trace>
  <inkml:trace contextRef="#ctx0" brushRef="#br0" timeOffset="164644.84">19245 10194 5986 0,'0'2'233'15,"0"1"3"-15,8-2 3 16,17-1 3-16,15 1 2 16,23-5-119-16,20-1-419 15,12-3-1331 1,-2 1 126-16,-8 1 110 0</inkml:trace>
  <inkml:trace contextRef="#ctx0" brushRef="#br0" timeOffset="164864.78">20005 10327 8191 0,'18'2'0'16,"15"-2"0"-16,18 0 0 16,18 0 0-16,12 2 0 15,3-4 0-15,-2 2 0 16,-6-2 0-1,-14 1-292-15,-12-2-222 16,-17-19-1210-16,-19 15 141 16,-11-9 121-16,-12-2 107 15</inkml:trace>
  <inkml:trace contextRef="#ctx0" brushRef="#br0" timeOffset="165121.04">20212 10087 5744 0,'25'2'257'16,"14"3"3"-16,13 8 5 15,13 8 2-15,-2 10 5 16,-6 11 4-16,-14 8 3 16,-16 2 3-16,-14-1 7 15,-14-4-289-15,-12-5 0 16,-8-7 0-16,-1-9 0 15,1-8-73-15,8-8-453 16,7-10-1253-16,18-10 149 16,17-13 129-16,16-7 111 15</inkml:trace>
  <inkml:trace contextRef="#ctx0" brushRef="#br0" timeOffset="165373.11">21245 10154 8191 0,'0'-1'0'0,"0"1"0"15,1 5 0-15,4 8 0 16,5 10 0-16,0 10 0 16,-3 11 0-16,-1 3 0 15,-3 3 0 1,-5-2 0-16,-1-3 0 0,-4-5 0 15,-4-6 0 1,-2-10-365-16,-9-23-1477 16,-5 2 159-16,-1-15 135 15,-7-12 120-15</inkml:trace>
  <inkml:trace contextRef="#ctx0" brushRef="#br0" timeOffset="165565.07">20992 10165 8191 0,'36'-18'0'16,"22"-3"0"-16,20-1 0 16,20-4 0-1,-4 6 0-15,-4 9 0 16,-16 5 0-16,-16 0 0 16,-17 4-398-16,-17 0-1434 15,-15 2 156-15,-15-3 136 16,-15 2 117-16</inkml:trace>
  <inkml:trace contextRef="#ctx0" brushRef="#br0" timeOffset="166205.12">19505 11433 8191 0,'0'6'0'0,"0"6"0"16,0 6 0-16,0 13 0 16,0 4 0-16,0 6 0 15,3 0 0-15,1-1 0 16,-3-3 0-16,1-6 0 16,-1-8 0-1,-1-8-369-15,-1-9-1472 16,-9-3 158-16,-6-10 137 15,-9-6 119-15</inkml:trace>
  <inkml:trace contextRef="#ctx0" brushRef="#br0" timeOffset="166424.46">19103 11549 7845 0,'13'-16'38'16,"13"-7"0"-16,16-6 0 15,22-2 0-15,15 4 0 16,13 4 1-16,2 3-1 16,-4 5 1-16,-15 5 1 15,-13 4-40-15,-12 3-259 16,6 4-544-16,-26 1-852 16,-7 0 129-16,-6 4 114 15,-8 2 100-15</inkml:trace>
  <inkml:trace contextRef="#ctx0" brushRef="#br0" timeOffset="166637.7">19889 11677 8191 0,'5'7'0'16,"14"-2"0"-16,17 2 0 15,20-2 0-15,17-1 0 16,15-5 0-16,3 0 0 15,-5-3 0-15,-9 2 0 16,-12-1-121-16,-16-2-263 16,-14 0-315-16,-21-4-919 15,-15-5 124-15,-17-4 110 16</inkml:trace>
  <inkml:trace contextRef="#ctx0" brushRef="#br0" timeOffset="166853.06">20183 11446 5751 0,'25'0'257'16,"13"5"3"-16,15 8 4 15,12 12 2-15,-4 13 5 16,-7 16 3-16,-12 5 5 16,-17 6 3-16,-16 1 5 15,-23-4-287-15,-16-8 0 16,-19-6-85-1,30-10-1833-15,-44-15 171 0,5-12 146 16,17-14 127 0</inkml:trace>
  <inkml:trace contextRef="#ctx0" brushRef="#br0" timeOffset="167301.1">21120 11512 8191 0,'0'0'0'0,"0"0"0"16,3 6 0-16,-1 9 0 15,-1 12 0-15,-1 10 0 16,2 12 0-16,-2 2 0 16,0 3 0-16,-3-4 0 15,-2-4 0-15,0-6 0 16,-2-9-480-16,-4-32-1331 16,0 8 153-1,-6-11 134-15,-6-11 114 16</inkml:trace>
  <inkml:trace contextRef="#ctx0" brushRef="#br0" timeOffset="167481.06">20855 11582 8191 0,'20'-22'0'0,"13"-5"0"16,21-3 0-16,16-5 0 15,14 13 0-15,0 9 0 16,0 6 0-16,-5 4-541 15,-10 3-1254-15,-9 0 152 16,-6 2 130-16,-3-4 113 16</inkml:trace>
  <inkml:trace contextRef="#ctx0" brushRef="#br0" timeOffset="167684.87">22108 11487 8191 0,'-1'16'0'16,"-10"10"0"-16,-6 10 0 16,-10 13 0-16,-5 5 0 15,-10-1 0-15,-2 1 0 16,0-2 0-16,1-6-307 16,37-7-1551-16,-30-12 162 15,6-13 138 1,4-10 120-16</inkml:trace>
  <inkml:trace contextRef="#ctx0" brushRef="#br0" timeOffset="167898.68">21671 11678 8191 0,'13'-1'0'0,"11"1"0"15,14 7 0 1,12 5 0-16,8 6 0 0,-1 5 0 15,-8 4 0-15,-9-2 0 16,-10-4 0-16,-9-5-292 16,3-5-580-1,-17-7-756-15,-2-10 126 16,-2-8 111-16,-5-13 96 16</inkml:trace>
  <inkml:trace contextRef="#ctx0" brushRef="#br0" timeOffset="168117.47">21978 11410 8191 0,'-3'0'0'0,"-4"7"0"15,6 12 0-15,-2 13 0 16,3 14 0-16,3 13 0 16,7 7 0-16,-4-1 0 15,-1-1 0 1,0-3 0-16,-5-5 0 15,-8-9 0-15,-6-8-290 16,23-11-1572-16,-37-10 161 16,-6-12 140-16,-8-11 120 15</inkml:trace>
  <inkml:trace contextRef="#ctx0" brushRef="#br0" timeOffset="168283.31">21620 11795 8191 0,'10'-14'0'15,"12"-5"0"-15,16-4 0 16,16-2 0 0,10 6 0-16,15 5-182 0,4 2-339 15,2-37-1230 1,-3 37 145-16,-10 1 124 16,-8 0 110-16</inkml:trace>
  <inkml:trace contextRef="#ctx0" brushRef="#br0" timeOffset="168658.48">22425 11605 8191 0,'0'0'0'0,"1"0"0"16,-1 4 0-16,0 5 0 15,0 10 0-15,2 12 0 16,-2 8 0-16,0 6 0 16,0 6 0-16,0-3 0 15,-3-2 0-15,-3-7 0 16,-2-4 0-1,0-12 0-15,-4-9 0 16,-1-8 0-16,2-12 0 16,2-13 0-16,3-13 0 15,9-17 0 1,12-18 0-16,12-14 0 16,5-7 0-16,10-2 0 0,1 6 0 15,3 13 0-15,1 17 0 16,0 14 0-16,-2 15 0 15,-2 6 0-15,-1 8 0 16,-7 8 0 0,-6 5 0-16,-6 7 0 15,-9 6-357-15,-9 4-1487 16,-10 10 159-16,-16 0 136 16,-13 6 119-16</inkml:trace>
  <inkml:trace contextRef="#ctx0" brushRef="#br0" timeOffset="168836.31">22407 11704 7185 0,'0'1'109'16,"0"1"1"-16,12 2 1 15,15-4 0 1,14 3 0-16,13-3 2 0,12 0 0 16,-4-1 0-16,-8 1-165 15,-13 0-466 1,-14-59-1238-16,-15 51 146 15,-5-5 125-15,-18-2 109 16</inkml:trace>
  <inkml:trace contextRef="#ctx0" brushRef="#br0" timeOffset="170269.2">19854 12891 8191 0,'-2'-4'0'0,"1"-2"0"16,-6 5 0-16,1 8 0 16,-4 17 0-1,-4 11 0-15,-1 10 0 16,1 10 0-16,1 0 0 15,4-1 0-15,-2-5 0 16,2-6 0-16,3-11 0 16,0-10-343-16,25-11-588 15,-26-9-669-15,-5-12 123 16,-9-9 106-16</inkml:trace>
  <inkml:trace contextRef="#ctx0" brushRef="#br0" timeOffset="170480.61">19401 12975 6188 0,'11'-17'212'0,"15"-4"4"15,19-5 1-15,21-5 3 16,17 5 2-16,16 7 3 16,1 2 3-16,-6 7 2 15,-9 0 3-15,-17 5-233 16,-18 2 0-1,-12 2-388-15,-12-20-1448 0,-13 19 158 16,-4 0 136 0,-4 4 117-16</inkml:trace>
  <inkml:trace contextRef="#ctx0" brushRef="#br0" timeOffset="170685.46">20222 13158 7629 0,'19'4'62'16,"16"-3"0"-16,18 1-1 16,25-1 2-16,9 1-1 15,1-5 0 1,-3-1 1-16,-11 1-242 0,-15-1-272 16,-19-33-1285-1,-16 25 141-15,-13-3 124 16,-14-9 108-16</inkml:trace>
  <inkml:trace contextRef="#ctx0" brushRef="#br0" timeOffset="170940.71">20546 12853 5413 0,'40'10'290'0,"14"12"4"16,11 11 5-16,8 13 4 15,-25 8 6 1,-13 10 4-16,-20 0 5 16,-12-2 5-16,-14-3 6 15,-12-8-329-15,-9-11 0 16,-1-8 0-16,1-9-328 16,35-11-627-16,-16-9-642 15,13-13 122-15,20-13 106 16,12-8 94-16</inkml:trace>
  <inkml:trace contextRef="#ctx0" brushRef="#br0" timeOffset="171397.09">21363 12899 8191 0,'0'-3'0'15,"3"5"0"-15,0 7 0 16,0 10 0 0,3 11 0-16,-3 14 0 15,-2 10 0-15,-1 4 0 16,2-2 0-16,-2-3 0 16,-2-8 0-16,1-10 0 15,1-7 0-15,-2-14 0 16,-2-8 0-16,-1-10 0 15,-3-11 0-15,-1-14 0 16,5-13 0-16,5-13 0 16,9-13 0-1,11-8 0-15,6-7 0 16,8 2 0-16,8 9 0 16,-1 12 0-16,0 14 0 15,-1 17 0-15,-4 9 0 16,-3 10 0-16,-5 6 0 15,-4 4 0-15,-8 7 0 16,-4 3 0-16,-7 4-268 16,-3 7-445-16,-9 2-963 15,-10 1 133-15,-3 3 115 16,-13 0 103 0</inkml:trace>
  <inkml:trace contextRef="#ctx0" brushRef="#br0" timeOffset="171565.03">21395 13033 6462 0,'0'0'185'0,"6"2"1"16,10 0 2-16,14-2 2 15,10 6 2-15,10-6 2 16,4-2 1-16,-5 0-324 16,-5 2-409-16,-17-2-1116 15,-10 0 129-15,-8-3 114 16,-10 1 100-16</inkml:trace>
  <inkml:trace contextRef="#ctx0" brushRef="#br0" timeOffset="172441.03">19656 14450 8191 0,'0'-2'0'16,"0"1"0"-16,0 4 0 15,0 12 0-15,3 11 0 16,0 17 0-16,3 9 0 16,-1 9 0-1,0 1 0-15,-4-2 0 16,1-7 0-16,-2-7 0 15,-2-12 0-15,1-11 0 16,-4-8 0-16,0-11 0 16,-5-19 0-16,2-13 0 15,4-14 0-15,1-15 0 16,9-15 0-16,10-4 0 16,6-1 0-16,5 2 0 15,11 9 0-15,3 7 0 16,0 12 0-1,1 10 0-15,2 10 0 16,-2 8 0-16,3 7 0 16,-2 8 0-16,-2 4 0 15,-5 4 0-15,-11 8 0 16,-7 1 0-16,-9 3 0 16,-6 3-317-16,17 2-611 15,-26-2-679-15,-9-3 123 16,-10 0 107-16</inkml:trace>
  <inkml:trace contextRef="#ctx0" brushRef="#br0" timeOffset="172612.64">19679 14604 5938 0,'-6'4'238'0,"2"-1"4"15,1 3 0-15,13-5 6 16,21 3 2-16,19-4 2 15,10 0 5-15,16-1-324 16,36-2-1714-16,-39 0 149 16,-8-4 128-16</inkml:trace>
  <inkml:trace contextRef="#ctx0" brushRef="#br0" timeOffset="172849.03">20345 14622 6494 0,'0'0'181'16,"3"-1"3"-16,13 2 0 16,17 0 3-16,19 1 1 15,20 0 3-15,15-1 1 16,-2-2 2-16,-4-2 2 16,-15 1-196-16,-16-2 0 15,-17-3 0 1,-12-2-263-16,-13-4-250 0,-7-20-1219 15,-8 11 142 1,-8-8 123-16,-11-1 107 16</inkml:trace>
  <inkml:trace contextRef="#ctx0" brushRef="#br0" timeOffset="173049.07">20674 14353 5270 0,'12'0'304'0,"8"2"5"16,12 8 4-16,8 7 6 15,-1 12 5-15,-1 10 4 16,-8 11 8-16,-11 3 5 16,-12 2 6-16,-10-5-347 15,-14-3 0 1,-10-7 0-16,-9-4-433 16,-2-22-1391-16,3 2 156 15,14-9 134-15</inkml:trace>
  <inkml:trace contextRef="#ctx0" brushRef="#br0" timeOffset="173587.92">21926 14193 8191 0,'-24'12'0'0,"-12"16"0"15,-8 12 0-15,-8 21 0 16,8 9 0-16,16 13 0 16,11 3 0-16,11 2 0 15,12-6 0-15,11-4 0 16,8-11 0-16,12-11 0 16,10-15 0-1,7-15-71-15,8-18-439 16,0-44-1274-16,2 8 151 15,-3-15 128-15,-5-15 112 16</inkml:trace>
  <inkml:trace contextRef="#ctx0" brushRef="#br0" timeOffset="173860.98">22383 14417 5637 0,'-5'-10'268'0,"-6"5"3"16,-2 0 5-16,-9 8 3 15,-1 18 4-15,-2 12 4 16,4 7 5 0,2 10 4-16,9 3 6 15,6-2-302-15,2 5 0 16,8-6 0-16,9-5 0 16,6-7 0-16,9-6 0 15,15-9 0-15,1-13 0 16,2-4 0-16,-2-12-300 15,-4-8-311-15,-14-15-1084 16,-11-9 136-16,-8-10 118 16,-9-5 103-16</inkml:trace>
  <inkml:trace contextRef="#ctx0" brushRef="#br0" timeOffset="174048.91">22319 14473 6039 0,'0'-13'228'15,"4"0"2"-15,8-9 3 16,14-1 3-16,10 0 3 16,16 1 2-16,4 0 4 15,-3 4 3-15,-6 5-207 16,-11 4-467-16,-7 7-426 16,-20 4-691-16,-18 5 113 15,-15 7 101-15</inkml:trace>
  <inkml:trace contextRef="#ctx0" brushRef="#br0" timeOffset="174212.53">22323 14534 5220 0,'-4'14'308'15,"1"0"6"-15,-1 5 5 16,7 2 5-16,16-5 5 16,12-9 7-16,10-2 4 15,9-4 7-15,10-4-338 16,23-3-1857-16,-35-9 161 15,-6-6 136-15,-13-9 119 16</inkml:trace>
  <inkml:trace contextRef="#ctx0" brushRef="#br0" timeOffset="174456.81">22722 14085 5951 0,'23'-8'237'0,"18"6"2"15,15 12 4-15,16 20 2 16,0 25 4-16,-4 22 2 16,-19 17 4-16,-17 12 3 15,-19 1 5-15,-26 2-263 16,-24 0 0-16,-23-8 0 16,-20-11 0-16,-13-16-629 15,-9-17-1142-15,-3-24 148 16,7-16 128-16,0-14 110 15</inkml:trace>
  <inkml:trace contextRef="#ctx0" brushRef="#br0" timeOffset="175356.97">19814 15959 8191 0,'0'-2'0'0,"0"-2"0"15,0 4 0 1,0 8 0-16,0 14 0 16,0 11 0-16,0 12 0 15,0 5 0-15,0 5 0 16,0-4 0-16,0-2 0 15,0-8 0-15,0-7 0 16,0-12 0-16,0-8 0 16,0-5 0-16,0-9 0 15,0-10 0-15,0-12 0 16,0-11 0-16,0-13 0 16,3-13 0-1,4-5 0-15,4-2 0 16,9 2 0-16,6 1 0 15,6 7 0-15,3 9 0 16,2 3 0-16,4 5 0 16,5 7 0-16,2 8 0 15,4 5 0-15,0 5 0 16,-6 7 0-16,-4 6 0 16,-11 2 0-16,-10 6 0 15,-10 6 0 1,-6 3 0-16,-7 5 0 15,-6 4-413-15,-8-9-1417 16,-7 11 158-16,-6-3 134 16,-6-3 118-16</inkml:trace>
  <inkml:trace contextRef="#ctx0" brushRef="#br0" timeOffset="175560.87">19846 16076 7486 0,'0'-3'77'0,"-2"3"0"16,4 0 1-16,15 0 0 16,16 0 0-16,16-1 1 15,13-4 0 1,12 1 0-16,0 0-290 16,0 2-539-16,-11-3-911 15,-4-2 132-15,-10-4 113 16,3-5 100-16</inkml:trace>
  <inkml:trace contextRef="#ctx0" brushRef="#br0" timeOffset="176076.91">20845 16167 8191 0,'-2'-3'0'15,"1"3"0"-15,7-1 0 16,21-1 0-16,31 2 0 15,27 0 0-15,29 0 0 16,22 0 0-16,-2-1 0 16,-11 1 0-16,-20 0 0 15,-23 0 0-15,-25 0 0 16,-25 0 0 0,-19 0 0-16,-10-1 0 15,-13-4-401-15,3 0-449 16,-19-6-756-16,-4-5 124 15,-8-4 106-15</inkml:trace>
  <inkml:trace contextRef="#ctx0" brushRef="#br0" timeOffset="176308.76">21372 15939 4847 0,'9'-4'308'0,"12"3"24"15,17 2 6-15,12 8 6 16,9 12 5-16,5 11 8 15,-6 9 5 1,-18 10 7-16,-15 4 9 16,-18-1-193-16,-19-1-163 15,-18-5-22-15,-15-4 0 16,-4-7-174-16,26-5-755 16,-13-7-715-16,20-14 127 15,22-6 113-15,30-7 99 16</inkml:trace>
  <inkml:trace contextRef="#ctx0" brushRef="#br0" timeOffset="176605.23">22478 16152 8191 0,'0'-1'0'0,"0"-2"0"0,0 4 0 15,-3 6 0 1,-1 9 0-16,-2 11 0 16,2 6 0-16,1 6 0 15,1 3 0-15,2-5 0 16,-1-4 0-16,-1-4 0 15,0-8-354-15,-3-13-1491 16,-6-2 159-16,-4-16 136 16</inkml:trace>
  <inkml:trace contextRef="#ctx0" brushRef="#br0" timeOffset="176876.99">22290 16066 6885 0,'18'-18'141'0,"11"-8"0"15,7-2 3-15,5-8-1 16,-7 4 2-16,-10 1 2 16,-12 3 0-16,-9-1 0 15,-14 3 4-15,-12 2-151 16,-10 1 0-1,-10 6 0-15,-6 9 0 16,7 4 0-16,10 11-366 16,45 9-1476-16,-7 9 158 15,20 3 137-15</inkml:trace>
  <inkml:trace contextRef="#ctx0" brushRef="#br0" timeOffset="177350.87">22970 16070 8191 0,'0'-8'0'0,"0"-3"0"15,-6-2 0-15,-9 0 0 16,-13 4 0-16,-8 8 0 16,-6 1 0-16,-4 7 0 15,4 15 0-15,5 6 0 16,6 8 0-16,8 7 0 15,9 0 0-15,10-1 0 16,8-3 0-16,12-11 0 16,10-6 0-16,8-13 0 15,10-9 0-15,5-11 0 16,3-10 0-16,-7-11 0 16,-5-11 0-16,-4-13 0 15,-11-13 0 1,-7-11 0-16,-10-11 0 15,-4-5 0-15,-2 8 0 16,-4 14 0-16,-5 23 0 16,-3 28 0-16,-5 29 0 15,5 30 0-15,4 28 0 16,21 21 0-16,18 18 0 16,19 9 0-16,6-1 0 15,5-5 0-15,-7-15 0 16,1-16-133-1,9-20-761-15,-22-23-771 16,-8-20 132-16,-7-22 114 16</inkml:trace>
  <inkml:trace contextRef="#ctx0" brushRef="#br0" timeOffset="180308.47">15590 6727 7173 0,'12'-8'108'0,"17"-7"1"15,24-6 0-15,30-5 2 16,27 1-1-16,26 2 1 16,14 7 1-16,6 12 0 15,0 4 1-15,-8 11-90 16,-13 6-23-16,-12 1 0 16,-14 1 0-1,-10-3 0-15,-6-4 0 16,-2-7 0-16,3-3 0 15,2-7 0-15,3-5 0 16,7-8 0-16,6-4 0 16,7-4 0-16,8 4 0 15,3 5 0-15,-3 4 0 16,-6 9 0-16,-4 3 0 16,-4 2 0-16,1 1 0 15,-1 4 0-15,1 1 0 16,-5-3 0-1,-6-1 0-15,-12 0 0 16,-12-7 0-16,-14-2 0 16,-14-7 0-16,-12 1 0 15,-13 1 0-15,-7 1 0 16,-5 7-563-16,3 2-1225 16,5-3 150-16,17-3 129 15,35-11 114 1</inkml:trace>
  <inkml:trace contextRef="#ctx0" brushRef="#br0" timeOffset="181128.43">21759 6440 5050 0,'45'-18'178'0,"23"-5"110"15,25-3 19 1,32-1 5-16,-1 12 5 16,8 9 5-16,0 6 5 15,-1 4 6-15,-8 7 6 16,-2-1-78-16,-5 1-121 16,-3 0-123-16,-4-4-17 15,4-3 0-15,0-4 0 16,7-3 0-16,5-2 0 15,2-1 0-15,0 0 0 16,-4-3 0-16,-7 4 0 16,-7 1 0-16,1 1 0 15,-2 3 0-15,3 4 0 16,-1 1 0 0,-2 3 0-16,-9-3 0 15,-10-1 0-15,-11-5 0 16,-15-6 0-16,-11-6 0 15,-16 1 0-15,-16 0 0 16,-9 2-393-16,-9-18-1441 16,-8 20 157-16,-7-3 136 15,-8-1 117-15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46:13.5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3009 4272 370 0,'0'-1'26'0,"0"-1"0"15,1-1 1-15,1 2-6 16,2 0-3-16,6-2-49 16,9 2-61-16,-4 1 1 15,8 0 0-15,4 0 1 16</inkml:trace>
  <inkml:trace contextRef="#ctx0" brushRef="#br0" timeOffset="1154.95">2919 6256 1323 0,'0'0'57'0,"0"0"6"15,0 0 3-15,0 0 12 16,0 0 8-16,0 0 3 16,2 0 3-16,2-2 0 15,7 2-36-15,12-4-164 16,5 0-286-16,9 2 8 15,2-4 8-15,1-7 7 16</inkml:trace>
  <inkml:trace contextRef="#ctx0" brushRef="#br0" timeOffset="5446.85">3936 17641 2786 0,'12'108'56'0,"5"20"2"15,3 17 1-15,5 16 1 16,-8-34-17-16,2-52-181 16,-8-20-485-16,-6-26 20 15,-8-29 19-15</inkml:trace>
  <inkml:trace contextRef="#ctx0" brushRef="#br0" timeOffset="11414.64">3137 10693 3510 0,'0'0'174'16,"0"0"73"-16,0 0 120 15,0-2 83-15,0 1 10 16,0-2 10-16,0 2 13 16,0-2 12-16,0 2 13 15,0 1-113-15,0-1-82 16,0 1-84 0,0 0-139-16,0 0-90 15,0-3 0-15,0 3 0 16,0 0 0-16,0 0 0 15,0 0 0-15,0 0 0 16,0 0 0-16,0 0 0 16,0 0 0-16,3 0 0 15,5-1 0-15,10-5 0 16,14-6 0-16,12-4 0 16,9-3 0-1,3-1 0-15,-3-1 0 16,-8 2 0-16,-7 4 0 15,-8 2 0-15,-4 2 0 16,-6 3 0-16,-5 1 0 16,-4 1 0-16,-5 3 0 15,-4 1 0-15,-1-1 0 16,-1 3 0-16,2-1 0 16,-2 1 0-16,0 0 0 15,1 0 0 1,-1 0-303-16,-3 1-187 15,10 2-1237-15,-21 7 141 16,-8 2 122-16,-5 4 107 16</inkml:trace>
  <inkml:trace contextRef="#ctx0" brushRef="#br0" timeOffset="12162.81">3192 10814 4578 0,'-1'4'286'15,"-1"-1"62"-15,0-2 6 16,10 2 7-16,17-7 7 16,15-9 6-1,16-1 8-15,11-8 7 16,2-3 8-16,-6 0-112 16,-9 2-216-16,-10 5-69 15,-6 4 0-15,-11 2 0 16,-7 3 0-16,-8 4 0 15,-7 3 0-15,-4 0 0 16,-1 0 0-16,0 0 0 16,0 2 0-16,2 0 0 15,-2 0 0-15,0 0 0 16,0 0 0 0,0 0 0-16,0 0 0 15,0 0 0-15,0 0 0 16,0 0 0-16,0 0 0 15,0 0 0-15,0 0 0 16,0 0 0-16,0 0 0 16,0 0 0-16,0 0 0 15,0 0 0-15,0 0 0 16,1 0 0-16,-1 0 0 16,2 0 0-16,-2 0 0 15,0 0 0-15,0 0 0 16,0 0 0-1,0 0 0-15,0 0 0 16,0 0 0-16,0 0 0 16,0 0 0-16,0 0 0 15,0 0 0-15,0 0 0 16,0 0 0-16,0 0 0 16,0 0 0-16,0 0 0 15,0 0 0-15,0 0 0 16,0 0 0-1,0 0 0-15,0 0 0 16,0 0 0-16,0 0 0 16,0 0 0-16,0 0 0 15,0 0 0-15,0 0 0 16,0 0 0-16,0 0 0 16,1 0 0-16,-1-2 0 15,2 0 0-15,2 0-332 16,15 1-460-16,-13-1-847 15,0 2 128-15,-8 0 112 16,-11 2 97-16</inkml:trace>
  <inkml:trace contextRef="#ctx0" brushRef="#br0" timeOffset="51482.67">18914 7651 1708 0,'3'2'11'0,"3"-2"7"16,2 1 35-16,4 0 29 15,-3-1 19-15,3 0 19 16,-1 0 24-16,-3 0 21 16,1 0 21-16,-3-1-1 15,-2 0 4-15,2-1-3 16,1-2-36-1,2-3-30-15,-2 2-20 16,5-5-18-16,0 1-23 16,2 0-24-16,1 2-28 15,3-1-62-15,6 3-192 16,-1 0-484-16,0 1 27 16,2-2 26-16,4-1 25 15</inkml:trace>
  <inkml:trace contextRef="#ctx0" brushRef="#br0" timeOffset="58099.63">19256 8017 1781 0,'-8'-2'-27'0,"2"-11"-337"16,1 7 7-16,11-5 7 16,23-7 6-16</inkml:trace>
  <inkml:trace contextRef="#ctx0" brushRef="#br0" timeOffset="61030.89">31065 6925 3992 0,'0'-7'131'16,"0"0"67"-16,0-3 119 15,0-2 53-15,0 6 13 16,0 1 11-16,0 2 6 16,0 2 11-16,-1 1 35 15,-6 4-95-15,-3 7-44 16,-6 11-75-1,-4 8-137-15,-2 11-56 16,9 8-5-16,6-2-4 16,3-1-1-16,16-3 3 15,13-6-32-15,10-5 0 16,8-10 0-16,10-6 0 16,-2-6 0-16,-6-5-140 15,-8-5-182-15,-5-5-185 16,61-6-1173-16,-72-6 135 15,-9-11 115-15,-9-7 103 16</inkml:trace>
  <inkml:trace contextRef="#ctx0" brushRef="#br0" timeOffset="61234.7">31129 6925 3752 0,'4'-15'110'15,"8"-6"41"-15,10-7 11 16,8-4 6-16,6 0 2 16,9 5-1-16,-3 4-52 15,-5 5-145-15,1 3-317 16,-18 8-628-16,-11 4 47 16,-12 1 44-16,-12 6 41 15</inkml:trace>
  <inkml:trace contextRef="#ctx0" brushRef="#br0" timeOffset="61394.55">31122 6974 3989 0,'-3'5'266'15,"2"0"134"-15,1-1 9 16,1-1 7-16,13-2 11 16,9-7 10-16,11-1-222 15,8-3-186-15,11-5-1543 16,-8-4 111-16,-3-4 96 15,-11-7 87-15</inkml:trace>
  <inkml:trace contextRef="#ctx0" brushRef="#br0" timeOffset="61646.32">31556 6292 4520 0,'2'-14'233'15,"1"-1"92"-15,3 2 36 16,3 3 8-16,5 14 6 16,0 18 8-16,2 15 8 15,-4 10 7-15,-5 9 9 16,-3 7-156-16,-1 0-111 16,-2-2-301-16,-1 0-236 15,3-2-314-15,-3-5-879 16,0-4 120-16,0-10 105 15,2-5 95-15</inkml:trace>
  <inkml:trace contextRef="#ctx0" brushRef="#br0" timeOffset="61863.12">31650 7043 5243 0,'8'0'298'0,"10"-5"5"15,14-2 6-15,12-2 3 16,15-1 6-16,4-5 6 15,2 1 4-15,0 1 6 16,-5 3 5-16,-7 0-256 16,-7 1-110-16,-11 3-236 15,-11-4-116-15,-12 1-270 16,-15-28-939 0,-16 18 121-16,-11-4 105 15,-14-4 93-15</inkml:trace>
  <inkml:trace contextRef="#ctx0" brushRef="#br0" timeOffset="62069.92">31967 6722 2096 0,'23'2'141'0,"9"6"43"16,4 6 65-16,3 7 38 16,-10 7 36-16,-8 9 31 15,-9 3 33-15,-8 0 50 16,-2-1 23-16,-7 0-91 15,-5-7-30-15,-2-5-151 16,0-6-225 0,1-7-1269-16,7-5 83 15,3-5 75-15</inkml:trace>
  <inkml:trace contextRef="#ctx0" brushRef="#br0" timeOffset="62246.75">32482 7051 8191 0,'2'-7'0'16,"-2"-2"0"-16,1-4 0 15,-1 2 0-15,0 2 0 16,0 3 0-16,0 1-434 16,2 0-1389-16,2-2 156 15,5-5 134-15,6-4 116 16</inkml:trace>
  <inkml:trace contextRef="#ctx0" brushRef="#br0" timeOffset="62530.6">32809 6672 8191 0,'-2'2'0'0,"-5"7"0"15,-5 10 0-15,-3 11 0 16,-4 9 0 0,3 14 0-16,9 0 0 15,4 1 0-15,7-2 0 16,9-4 0-16,6-6 0 16,7-9 0-16,8-8-22 15,4-11-321-15,4-7-452 16,-9-9-835-16,-8-12 127 15,-12-8 111-15,-8-10 96 16</inkml:trace>
  <inkml:trace contextRef="#ctx0" brushRef="#br0" timeOffset="62710.9">32853 6756 3757 0,'22'-18'119'16,"14"-6"16"-16,10-4 2 15,15-4 1-15,-2 5-9 16,-2 5-51-16,-11 6-107 16,-7 5-282-16,-25 4-597 15,-12 5 42-15,-20 2 39 16,-19 4 35-16</inkml:trace>
  <inkml:trace contextRef="#ctx0" brushRef="#br0" timeOffset="62882.74">32667 6854 4695 0,'6'3'352'16,"10"-1"6"-16,16-1 6 15,14 2 9-15,7-6 5 16,11-3 8-16,-2 0 8 16,-7 3-265-16,-12 0-216 15,-11-17-1625-15,-18 20 138 16,-7 3 120-16</inkml:trace>
  <inkml:trace contextRef="#ctx0" brushRef="#br0" timeOffset="63194.55">31051 7786 8191 0,'28'4'0'16,"22"-2"0"-16,28-4 0 0,36-7 0 15,21-7 0 1,26-11 0-16,10-2 0 16,0-7 0-16,-6 1 0 15,-15 3 0-15,-18 2 0 16,-20 3 0-16,-22 3 0 15,-28 8 0-15,-26 3-275 16,-29 7-183-16,-37 4-1285 16,-39 4 144-16,-39 5 123 15,-37 5 109-15</inkml:trace>
  <inkml:trace contextRef="#ctx0" brushRef="#br0" timeOffset="63384.18">30947 7935 5977 0,'16'1'233'16,"29"-1"3"-16,30-1 4 16,36-9 1-1,32-7 4-15,30-14 4 0,12-4 2 16,3-5 3-16,-2-6 3 16,-11 1-617-16,-58-7-1481 15,14-7 158-15,-18-8 137 16,-29-5 119-1</inkml:trace>
  <inkml:trace contextRef="#ctx0" brushRef="#br0" timeOffset="63910.7">32966 6279 4319 0,'-51'-64'184'16,"-29"-16"156"-16,-37-13 37 16,-44-13 6-16,-19 27 8 15,-32 31 9 1,-21 26 8-16,-14 30 8 16,-1 35 9-16,9 42-129 15,18 41-79-15,28 30-182 16,38 36-35-16,33 36 0 15,36 8 0-15,43 0 0 16,40-4 0-16,37-17 0 16,48-37 0-16,48-23 0 15,47-26 0-15,39-36 0 16,31-37 0-16,23-30 0 16,4-28 0-16,-3-32 0 15,-8-29 0 1,-14-33 0-16,-21-29 0 15,-26-33 0-15,-39-32 0 16,-44-23 0-16,-59 1 0 16,-61 7 0-16,-76 17 0 15,-74 30 0-15,-65 39 0 16,-39 42 0-16,-20 39 0 16,13 39 0-16,45 38 0 15,63 25-162-15,60 11-195 16,60 8-395-16,52-6-848 15,41-17 123-15,26-12 105 16,15-20 96-16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54:44.7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2278 3724 2424 0,'0'-4'139'0,"-1"-1"36"15,-2 0 34-15,-4-2 31 16,-5 0 37-16,-4 2 46 15,-5 1 86-15,-7 0 127 16,-5 3 46-16,-6-1-99 16,-4 2-38-16,-4 2-32 15,-1 1-30 1,-2 7-31-16,1 8-34 16,6 9-46-16,6 11-96 15,13 9-141-15,10 3-35 16,11 3 0-16,10-1 0 15,13-5 0-15,11-8 0 16,9-7 0-16,12-9 0 16,0-9 0-16,0-7 0 15,0-3-4-15,-3-8-452 16,-5-7-1360-16,1-1 155 16,-8-2 132-16,-9-4 116 15</inkml:trace>
  <inkml:trace contextRef="#ctx0" brushRef="#br0" timeOffset="369.88">2363 4098 6063 0,'6'0'225'0,"4"-3"3"15,6-4 3-15,6-3 2 16,4-8 3-16,0-3 4 15,3-7 1-15,-5-3 4 16,-9-7 4 0,-7-4-249-16,-5-8 0 15,-3-4 0-15,-6 0 0 16,1 7 0-16,1 11 0 16,1 12 0-16,-2 14 0 15,5 16 0-15,-1 16 0 16,4 14 0-16,3 14 0 15,6 6 0-15,3 4 0 16,6-3 0-16,1-8 0 16,-3-4 0-16,3-9-53 15,-1-11-404 1,3-10-1346-16,0-10 153 16,-1-10 131-16,-5-10 115 15</inkml:trace>
  <inkml:trace contextRef="#ctx0" brushRef="#br0" timeOffset="703.95">2816 3825 5337 0,'0'-8'293'0,"0"2"3"0,0 5 6 16,0 6 4-16,0 14 6 16,0 12 3-1,1 6 7-15,5 4 4 16,1 0 7-16,3-4-284 15,6-5-49-15,6-3 0 16,4-9 0-16,6-11 0 16,1-5 0-16,0-8 0 15,-4-11 0-15,-8-8 0 16,-8-8 0-16,-7-12 0 16,-10-6 0-16,-8 1 0 15,-4 2 0-15,-7 7 0 16,-6 10 0-16,-1 10 0 15,-3 10-275 1,5 5-231-16,8-1-1224 16,9 10 141-16,8 2 123 15,11-3 107-15</inkml:trace>
  <inkml:trace contextRef="#ctx0" brushRef="#br0" timeOffset="1071.68">3431 3740 7259 0,'-2'-10'101'0,"-5"-2"1"16,-6 0 0 0,-7 1 1-16,-9 7 0 15,-9 4 1-15,-1 5 1 16,2 6 0-16,5 5 2 15,15 5-107-15,9 8 0 16,10 4 0-16,10 2 0 16,12 2 0-16,8 1 0 15,5-1 0-15,4-1 0 16,-2-1 0 0,-9-3 0-16,-14 0 0 0,-9-6 0 15,-5-3 0-15,-14-5 0 16,-8-4 0-1,-6-10 0-15,-3-3-367 16,0-9-382-16,3-10-892 16,12-11 127-16,9-5 113 15</inkml:trace>
  <inkml:trace contextRef="#ctx0" brushRef="#br0" timeOffset="1259.92">3409 3840 5468 0,'0'-3'285'0,"-7"3"3"16,-5 5 6-16,-9 9 3 16,-6 9 4-16,-10 8 7 15,0 6 3-15,2 1 5 16,6-5 7-16,10-4-767 16,11-11-1377-16,9-5 156 15,10-9 133-15,7-4 116 16</inkml:trace>
  <inkml:trace contextRef="#ctx0" brushRef="#br0" timeOffset="1695.61">3620 3773 8191 0,'0'0'0'0,"1"5"0"15,-1 6 0-15,0 9 0 16,0 8 0-16,0 10 0 16,3 6 0-16,0-2 0 15,4-1 0-15,2-4 0 16,5-7 0-16,1-7 0 16,4-6 0-16,4-11 0 15,0-4 0 1,3-10 0-16,-3-9 0 15,-2-8 0-15,-6-8 0 16,-2-6 0-16,-4 0 0 16,-2 6 0-16,-3 8 0 15,-2 9 0-15,-2 8 0 16,1 5 0-16,2 9 0 16,4 5 0-16,2 7 0 15,-2 6 0-15,1 6 0 16,-2 1 0-16,2 1 0 15,-2-7-428-15,31-4-1397 16,-25-7 157 0,-2-6 133-16,0-7 118 15</inkml:trace>
  <inkml:trace contextRef="#ctx0" brushRef="#br0" timeOffset="2007.99">4014 3857 5975 0,'12'-7'234'0,"2"1"3"16,8 3 3-16,4 8 3 16,-6 11 2-1,-1 11 4-15,-5 5 3 0,-2 4 4 16,-8 2 4 0,-1-6-260-16,-2-6 0 15,-1-8 0-15,0-6 0 16,0-8 0-16,0-9 0 15,2-12 0-15,-2-12 0 16,4-12 0-16,5-9 0 16,-1 0 0-16,1 1 0 15,0 12 0-15,-1 7-330 16,10 16-498-16,-8 8-801 16,3 10 125-1,6 8 112-15,0 11 96 16</inkml:trace>
  <inkml:trace contextRef="#ctx0" brushRef="#br0" timeOffset="2252.27">4439 3942 5236 0,'18'-4'302'15,"10"-7"6"-15,4-4 6 0,2-8 3 16,-15-3 6-16,-3-7 6 16,-10 1 5-16,-12 4 6 15,-13 8 6-15,-8 12-304 16,-8 12-42-16,-4 15 0 15,1 12 0-15,8 11 0 16,7 5 0 0,13 7 0-16,6-4 0 15,12-3 0-15,11-10 0 16,14-10-303-16,29-10-574 16,-15-9-748-16,-5-10 126 15,-7-10 110-15</inkml:trace>
  <inkml:trace contextRef="#ctx0" brushRef="#br0" timeOffset="3141.57">5574 3204 8101 0,'-25'0'10'15,"-23"13"0"-15,-24 29 0 16,-27 34 0-16,-4 37 0 15,9 35 0-15,32 19 0 16,30 9 0-16,45-6 0 16,42-13-10-1,30-16 0-15,18-17 0 0,11-28 0 16,9-25-398-16,-12-59-1434 16,-3 3 156-16,-11-25 136 15,-7-23 117 1</inkml:trace>
  <inkml:trace contextRef="#ctx0" brushRef="#br0" timeOffset="4580.01">6576 3173 4826 0,'0'-14'343'0,"1"-3"6"16,-1-1 7 0,0 1 6-16,2 11 7 15,-2 4 7-15,1 14 8 16,1 7 7-16,-1 10 6 16,2 8-359-16,-2 6-38 15,1 2 0-15,-2-6 0 16,1-5 0-16,-1-6 0 15,0-4 0-15,0-6 0 16,0-7-206-16,31-5-1680 16,-28-3 166-16,3-4 142 15</inkml:trace>
  <inkml:trace contextRef="#ctx0" brushRef="#br0" timeOffset="4964.76">6762 3841 8191 0,'0'0'0'0,"0"1"0"0,0-1 0 16,9 4 0-1,21-2 0-15,25 0 0 0,23-2 0 16,20 0 0 0,9 0 0-16,-6 0 0 15,-11 0 0-15,-18 0 0 16,-14 0 0-16,-18 0 0 15,-17 0 0-15,-13 2 0 16,-7-2-352-16,9 0-1494 16,-24-4 160-1,-5-6 136-15,-1-3 119 16</inkml:trace>
  <inkml:trace contextRef="#ctx0" brushRef="#br0" timeOffset="5247.84">7045 3606 6714 0,'2'-4'159'0,"9"-1"1"16,17 3 0-16,18 4 3 16,14 11 2-16,20 11-1 15,2 14 3-15,-9 11 2 16,-10 12 1-1,-18 3-170-15,-25 5 0 16,-15-2 0-16,-23-3 0 16,-17-8 0-16,-15-8 0 15,-8-9 0-15,1-12-648 16,1-13-1117-16,12-14 146 16,16-15 127-16,28-12 111 15</inkml:trace>
  <inkml:trace contextRef="#ctx0" brushRef="#br0" timeOffset="10167.79">6075 3904 3218 0,'0'0'86'0,"0"0"23"16,0 0 19-16,0 0 40 15,0 0 32-15,0 0 27 16,0 0 27-16,0 0 67 16,0-2 39-1,-1 2-25-15,1-1-47 16,0 1-17-16,0-1-17 16,0-1-42-16,-2 2-31 15,2 0-19-15,0 0-13 16,0-1-40-16,0 0-19 15,0-2 36-15,0-2-1 16,0-4-4-16,0 1 0 16,0-1 1-1,0-1-2-15,0 4-5 16,0 1-14-16,0 4-35 16,0-1-14-16,-7 4-52 15,-7 4 0-15,-6 10 0 16,-4 7 0-16,-5 13 0 15,8 11 0-15,7 6 0 16,10 0 0-16,3 4 0 16,6-7 0-16,10-3 0 15,5-7 0-15,10-5 0 16,13-10 0-16,7-6 0 16,5-11 0-16,4-7 0 15,-1-6-468 1,-3-39-1347-16,-9 14 156 15,-7-9 131-15,-10-6 117 16</inkml:trace>
  <inkml:trace contextRef="#ctx0" brushRef="#br0" timeOffset="10571.07">5957 3834 6063 0,'6'-7'225'0,"11"-3"3"16,13-5 3-16,17-2 2 15,11 1 3-15,10 2 4 16,0-1 1-16,-9 3 4 16,-14 2 4-1,-16 2-249-15,-13 4 0 16,-10 3-196-16,-6-1-181 15,20 5-576-15,-33 1-580 16,-9 1 112-16,-5 1 100 16,-12 7 88-16</inkml:trace>
  <inkml:trace contextRef="#ctx0" brushRef="#br0" timeOffset="10772.85">5926 4032 7560 0,'7'2'69'0,"9"-2"0"16,16 0 1-16,17 2-1 15,9-2 1-15,10-2 0 16,-2-2 1-16,-8 1-107 16,-13 0-323-16,-12-1-1435 15,-11-1 150-15,-11 0 131 16,-7-4 113-16</inkml:trace>
  <inkml:trace contextRef="#ctx0" brushRef="#br0" timeOffset="11904.19">8166 3919 8191 0,'1'-9'0'16,"1"0"0"-16,-2-3 0 0,1 1 0 16,-1 6 0-16,0 2 0 15,0 2 0-15,0 1 0 16,-3 2 0-16,-4 5 0 15,-2 0 0 1,-2 5 0-16,2 1 0 16,3-2 0-16,5-4 0 15,1-1 0-15,6-3 0 16,4-2 0-16,4-1 0 16,1-1 0-16,2-1 0 15,-7-2 0-15,-5 0 0 16,-4 0 0-16,-2-2 0 15,-5 4 0 1,-1-1 0-16,-6 1 0 0,0 1 0 16,1 1 0-1,4 0 0-15,5 0 0 16,3 0 0-16,0 0 0 16,3-1 0-16,3-2 0 15,2-4 0-15,1 1 0 16,-1-2 0-16,-1-2 0 15,-5 5 0-15,-2 2 0 16,0 0 0-16,-2 3 0 16,-3-1 0-16,0 1 0 15,0 0 0 1,-3 0 0-16,-1 1 0 16,4 2-255-16,22 4-675 15,-15-1-693-15,5-1 125 16,9-4 110-16,7-2 97 15</inkml:trace>
  <inkml:trace contextRef="#ctx0" brushRef="#br0" timeOffset="12195.89">8611 3666 8191 0,'0'-5'0'0,"0"3"0"15,-10-1 0-15,-5 11 0 16,-5 12 0-16,-9 17 0 16,-1 11 0-16,7 10 0 15,8 4 0-15,9 1 0 16,8-5 0-16,10-3 0 16,9-7 0-16,12-11 0 15,11-8 0-15,11-10 0 16,1-9 0-16,0-9 0 15,-3-9-454-15,-8-27-1364 16,-10 2 156-16,-12-9 132 16,-8-11 116-1</inkml:trace>
  <inkml:trace contextRef="#ctx0" brushRef="#br0" timeOffset="12428.89">8566 3720 5851 0,'0'-15'247'0,"1"-3"2"16,14-6 5-16,8-6 1 15,17 1 5-15,8 3 3 16,10 0 4 0,-2 4 3-16,-8 6 5 15,-14 4-275-15,-10 5-123 16,-9 4-301-16,24 2-1369 15,-39 3 151-15,-8 1 130 16,-14 6 114-16</inkml:trace>
  <inkml:trace contextRef="#ctx0" brushRef="#br0" timeOffset="12624.11">8508 3817 5313 0,'-6'8'299'16,"2"2"5"-16,1 1 6 0,8 0 4 15,23-2 5 1,16-9 6-16,14 0 4 16,11 0 6-16,4-4 8 15,-8-2-623-15,-7-2-291 16,-13-5-1140-16,-10-5 138 16,-14-6 120-16,-12-9 106 15</inkml:trace>
  <inkml:trace contextRef="#ctx0" brushRef="#br0" timeOffset="12867.4">8891 3047 8191 0,'34'-9'0'16,"30"6"0"-16,27 20 0 15,23 25 0-15,-1 39 0 16,-18 42 0-16,-28 26 0 15,-38 18 0-15,-32 7 0 16,-39 2 0-16,-28-9 0 16,-31-11 0-16,-17-16-632 15,-34-25-1138 1,-4-33 147-16,-4-33 128 16,4-33 110-16</inkml:trace>
  <inkml:trace contextRef="#ctx0" brushRef="#br0" timeOffset="25779.57">25768 525 8191 0,'1'-2'0'15,"-1"-1"0"-15,1 2 0 16,-1 1 0-16,0 0 0 16,0 4 0-16,0 6 0 15,2 6 0-15,-2 12 0 16,0 7 0-16,-2 9 0 15,2-1 0 1,-1 3 0-16,0-3 0 0,0-5 0 16,2-8 0-16,-2-8 0 15,2-7 0 1,-1-8 0-16,-1-1 0 16,-3-5 0-16,-3-1 0 15,0-6-538-15,-6-42-1256 16,-6 21 150-16,1-9 131 15,-2-10 113-15</inkml:trace>
  <inkml:trace contextRef="#ctx0" brushRef="#br0" timeOffset="26076.44">25228 506 8191 0,'8'-9'0'0,"15"-5"0"16,20-5 0-16,21-3 0 16,16 4 0-16,16 0 0 15,2 3 0-15,-2 3 0 0,-11 2 0 16,-8 2 0-16,-17 5 0 16,-13 2 0-16,-16-1 0 15,-15 2 0 1,-9 0 0-16,-7 0 0 0,0 0-89 15,-5 2-344-15,30 3-1366 16,-45 2 151-16,-12 1 131 16,-8 2 115-16</inkml:trace>
  <inkml:trace contextRef="#ctx0" brushRef="#br0" timeOffset="26331.51">25163 994 7747 0,'0'8'49'0,"0"3"0"15,18 0 0 1,20 1 0-16,29-6 0 16,23-5 1-16,17-1-1 15,4 0 1-15,-6-3 0 16,-13 2-50-16,-19-1 0 15,-13 1 0-15,-20 0-38 16,-10 1-559-16,-14-4-1172 16,-12-2 147-16,-1-6 128 15,-1-2 110-15</inkml:trace>
  <inkml:trace contextRef="#ctx0" brushRef="#br0" timeOffset="31566.57">29380 697 5322 0,'2'-10'288'0,"-2"1"5"15,1-3 4-15,-1-1 6 16,-9 5 4-16,-14 5 4 15,-11 2 7-15,-18 5 3 16,-9 12 6-16,-4 10-223 16,5 10-104-16,6 12 0 15,15 6 0 1,10-2 0-16,18 0 0 0,9-1 0 16,18-7 0-16,15-5 0 15,13-5 0-15,8-8 0 16,9-7 0-1,0-6-330-15,6-7-409 16,-19-8-915-16,-5-8 130 16,-8-5 114-16</inkml:trace>
  <inkml:trace contextRef="#ctx0" brushRef="#br0" timeOffset="31915.74">29479 1103 5570 0,'4'-1'274'0,"4"1"5"16,4-3 3-16,8-2 5 16,4-6 3-16,2-4 6 15,4-8 3-15,0-6 6 16,-4-8 4 0,-4-13-309-16,-5-9 0 15,-4-12 0-15,-6-4 0 0,-2 8 0 16,-4 12 0-16,1 17 0 15,-2 16 0-15,0 17 0 16,-3 17 0-16,-2 16 0 16,-1 19 0-16,-1 13 0 15,-1 12 0 1,5 1 0-16,1-5 0 16,4-8 0-16,4-7 0 0,6-11-278 15,6-11-298 1,9-59-1135-16,5 32 139 15,-2-11 120-15,-2-14 104 16</inkml:trace>
  <inkml:trace contextRef="#ctx0" brushRef="#br0" timeOffset="32223.81">29955 798 5190 0,'-2'14'311'16,"1"9"6"-16,-4 11 4 15,0 4 7-15,5 4 4 16,-1-3 7-16,2-2 5 16,9-6 7-16,6-4 7 15,7-8-358-15,9-10-78 16,1-5-83-16,-1-9-11 16,-5-13 9-1,-11-8 34-15,-9-11 100 16,-4-7 29-16,-6 1 0 15,-9 2 0-15,-3 6 0 16,-8 7-110-16,-4 9-132 16,2 6-256-16,8 5-1021 15,5 4 112-15,14 1 97 16,12 0 86-16</inkml:trace>
  <inkml:trace contextRef="#ctx0" brushRef="#br0" timeOffset="32539.45">30557 683 5826 0,'-7'-10'244'16,"-9"1"2"-16,-6 1 3 16,-8 1 4-16,-3 7 3 15,-2 9 2-15,8 8 5 16,7 7 4-16,9 7 2 15,8 8-209-15,11 5-60 16,6 4 0-16,7-2 0 16,2 2 0-16,-1-7 0 15,-5-2 0-15,-9-9 0 16,-3-7 0-16,-4-5 0 16,-4-8 0-1,-4-5-35-15,-6-3-329 16,-4-2-258-16,-8-10-1045 15,5-6 133-15,6-7 113 16</inkml:trace>
  <inkml:trace contextRef="#ctx0" brushRef="#br0" timeOffset="32747.6">30507 774 5562 0,'-3'0'264'0,"-4"6"5"16,-5 5 1-16,-11 10 6 15,-7 9 3 1,-9 9 5-16,-1 1 2 16,3 1 6-16,7-5 5 15,7-6-217-15,8-3-464 16,11-9-221-16,2-10-1062 16,13-4 133-16,7-8 113 15</inkml:trace>
  <inkml:trace contextRef="#ctx0" brushRef="#br0" timeOffset="33131.51">30615 794 5726 0,'0'0'254'0,"0"0"3"16,0 12 3-16,0 7 5 15,2 8 2 1,2 8 5-16,2 4 3 15,5-3 5-15,2-4 2 16,3-3-229-16,0-8-53 16,3-6 0-16,1-8 0 15,0-3 0-15,2-11 0 16,-1-8 0-16,-3-9 0 16,-1-6 0-16,-4-3 0 15,-5 5 0 1,-5 7 0-16,0 7 0 15,-3 9 0-15,-1 5 0 16,1 5 0-16,1 7 0 16,-1 7 0-16,0 8 0 15,0 4 0-15,2 1-314 16,4-2-254-16,-2-30-1135 16,2 18 137-16,1-7 119 15,3-8 105-15</inkml:trace>
  <inkml:trace contextRef="#ctx0" brushRef="#br0" timeOffset="33423.12">31050 878 6124 0,'13'-3'219'16,"0"2"2"-16,2 5 4 15,3 7 1-15,-8 9 3 16,-1 9 4-16,-5 5 2 15,-3 1 2-15,1-2 5 16,-2-8-242-16,0-7 0 16,0-7 0-16,0-6 0 15,1-8 0-15,5-8 0 16,2-11 0 0,4-8 0-16,3-9 0 15,4 0 0-15,-5-3 0 16,0 10-262-16,1 9-391 15,-1 7-1041-15,-1 9 135 16,3 5 118-16</inkml:trace>
  <inkml:trace contextRef="#ctx0" brushRef="#br0" timeOffset="33726.42">31447 962 5342 0,'10'-1'266'15,"9"-5"11"-15,4-6 4 16,6-2 5-16,-1-3 4 15,1-6 4-15,-5-5 5 16,-4-3 5-16,-11 3 4 16,-5 4-74-16,-7 7-224 15,-13 8-10-15,-14 10 0 16,-8 11 0-16,-11 10 0 16,-3 8 0-16,10 11 0 15,9 7 0-15,13 1 0 16,13-3 0-16,9-5 0 15,10-5 0-15,8-4 0 16,12-9-305 0,10-5-392-16,3-11-975 0,1-6 134 15,2-11 114 1,-6-6 102-16</inkml:trace>
  <inkml:trace contextRef="#ctx0" brushRef="#br0" timeOffset="34019.28">32200 558 8191 0,'-11'-3'0'15,"-12"6"0"-15,-11 9 0 16,-14 17 0-16,-7 15 0 15,-3 16 0-15,5 13 0 16,12 6 0-16,14-1 0 16,14-5 0-16,10-2 0 15,13-6 0-15,10-10 0 16,6-10 0-16,12-9 0 16,8-15-399-16,35-13-1434 15,-28-10 158-15,-5-16 135 16,1-13 117-16</inkml:trace>
  <inkml:trace contextRef="#ctx0" brushRef="#br0" timeOffset="34247.24">32384 825 8191 0,'0'-5'0'0,"0"2"0"16,1 1 0-16,1 8 0 15,2 14 0-15,1 9 0 16,-2 7 0-16,1 10 0 16,-3-4 0-16,-1-5 0 15,-3-5-100-15,-4-4-393 16,-9-16-1287-16,-6-5 149 16,-5-6 128-16,-2-9 112 15</inkml:trace>
  <inkml:trace contextRef="#ctx0" brushRef="#br0" timeOffset="34451.22">32217 830 5859 0,'14'-22'246'0,"6"-5"3"16,12-5 2-16,13-2 5 16,5 8 3-16,5 9 2 15,0 3 5 1,-7 5 4-16,-9 3 4 15,-11 4-274-15,-10 3-349 0,-11 5-213 16,-11-15-1133-16,-9 22 136 16,-18 8 118-16,-16 10 103 15</inkml:trace>
  <inkml:trace contextRef="#ctx0" brushRef="#br0" timeOffset="34639.08">32112 1099 4647 0,'2'4'363'0,"8"1"7"15,13 0 8 1,12 1 7-16,7-2 7 16,16-4 10-16,-1 0 7 15,-2-2 8-15,-7 2-60 16,-2 0-785-16,9-6-462 16,-28-5-680-16,-6-6 119 15,-9-11 103-15,-4-11 91 16</inkml:trace>
  <inkml:trace contextRef="#ctx0" brushRef="#br0" timeOffset="34894.58">32823 361 4989 0,'30'11'306'15,"11"13"5"-15,6 22 5 16,3 23 5-16,-20 18 6 15,-13 21 5-15,-12 7 6 16,-13 3 5-16,-10-9 7 16,-5-6-92-16,-12-9-258 15,-13-14 0-15,-8-16 0 16,-3-15 0 0,1-17-552-16,0-24-1240 0,22-16 152 15,20-16 129 1,25-15 114-16</inkml:trace>
  <inkml:trace contextRef="#ctx0" brushRef="#br0" timeOffset="35121.45">33428 891 8191 0,'3'0'0'16,"-3"-2"0"-16,1 0 0 16,-1 0 0-16,-4-2 0 15,1 1-474-15,-11-44-1339 16,-9 36 154-16,-9-3 133 16,-3 2 116-1</inkml:trace>
  <inkml:trace contextRef="#ctx0" brushRef="#br0" timeOffset="35914.86">29990 1749 5975 0,'-8'-6'234'0,"1"-2"3"15,10-4 3 1,28-7 3-16,45 0 2 16,42 3 4-16,38 2 3 15,35 3 4-15,14 6 4 16,-1 3-260-16,-9 1 0 15,-16 1 0-15,-16 0 0 16,-24 0 0-16,-27 0 0 16,-27-1 0-16,-30-1 0 15,-24 1 0 1,-21-2 0-16,-16-2 0 16,-27 1 0-16,-15 1-280 15,-20 0-184-15,-17 2-329 16,-22 4-738-16,-4 1 114 15,-10 0 97-15,-8 2 89 16</inkml:trace>
  <inkml:trace contextRef="#ctx0" brushRef="#br0" timeOffset="36204.3">29997 1796 5888 0,'-13'4'242'0,"4"-2"3"15,9 2 2-15,29 2 5 16,53-1 2-16,40 2 3 15,31 4 4 1,29 0 4-16,4 0 2 16,-8 1-254-16,-17 0-13 15,-13-1 0-15,-24 0 0 16,-24 0 0-16,-28-5 0 16,-26-3 0-16,-20-1 0 15,-17-2 0-15,-6-1 0 16,-5 1 0-16,1 0 0 15,-4-1 0-15,-5-5-383 16,19-1-1454-16,-28-6 157 16,-1-6 137-1,1-4 117-15</inkml:trace>
  <inkml:trace contextRef="#ctx0" brushRef="#br0" timeOffset="45027.27">5613 5674 6039 0,'0'-5'228'15,"0"-3"2"-15,0 3 3 16,0-1 3-16,0 6 3 15,0 0 2-15,0 0 4 16,0 0 3-16,0 0 4 16,0 0-252-16,0 0 0 15,-5 0 0 1,-6 9 0-16,-9 7 0 16,-9 10 0-16,-6 10 0 15,0 9 0-15,4 5 0 16,9 4 0-16,12 1 0 15,8-1 0-15,13-4 0 16,15-6 0-16,8-6 0 16,11-8 0-16,9-10 0 15,2-9 0-15,1-7 0 16,-2-5 0-16,-7-4 0 16,-8-7-312-1,36-1-1544-15,-53-10 161 16,-9-4 138-16,-3-4 120 15</inkml:trace>
  <inkml:trace contextRef="#ctx0" brushRef="#br0" timeOffset="45451.54">5515 5721 5174 0,'0'-8'312'0,"0"-1"4"16,5-6 7-16,13 0 4 16,7-2 6-16,13 1 6 15,10-2 6-15,5 2 5 16,-1 1 8-16,-5 0-344 16,-7 1-14-1,-11 3 0-15,-10 5 0 16,-7-2 0-16,-9 8 0 15,-1-2-70-15,-5 4-359 16,-5 0-1377-16,-9 5 153 16,-3 1 132-16,-7 4 115 15</inkml:trace>
  <inkml:trace contextRef="#ctx0" brushRef="#br0" timeOffset="45655.49">5454 5942 5330 0,'0'3'285'0,"0"0"6"15,6-1 3-15,11-2 6 16,12 2 3-16,10-6 6 16,13-2-312-16,10 0-383 15,-6-7-1162-15,-4-4 114 16,-3-3 101-16,-7 1 90 15</inkml:trace>
  <inkml:trace contextRef="#ctx0" brushRef="#br0" timeOffset="46219.95">6076 5111 5139 0,'0'-11'316'0,"0"0"6"0,0 1 6 15,0 0 4 1,0 4 6-16,0 6 7 16,0 0 5-16,-1 6 6 15,-3 7 9-15,1 9-365 16,-3 7 0-16,1 6 0 16,2 0 0-16,3 0 0 15,-1-3 0-15,2-4 0 16,-1-7 0-16,0-3 0 15,0-5 0-15,0-4 0 16,0-4-19 0,0 1-628-16,0-5-1113 15,0 1 145-15,5-2 126 16,1 0 111-16</inkml:trace>
  <inkml:trace contextRef="#ctx0" brushRef="#br0" timeOffset="46643.94">6205 5831 8191 0,'0'0'0'15,"0"1"0"-15,0 1 0 16,0-2 0-16,11 2 0 16,17 0 0-16,15-4 0 15,16-2 0-15,18-1 0 16,-1-1 0-16,-3-4 0 15,-6 2 0-15,-9 0 0 16,-4 0 0-16,-8 1 0 16,-9 2 0-1,-8-1 0-15,-10 2 0 16,-7 0 0-16,-5 3-165 16,-4-2-451-16,-3-1-1114 15,-5-4 141-15,-5 1 123 16,-4-6 107-16</inkml:trace>
  <inkml:trace contextRef="#ctx0" brushRef="#br0" timeOffset="47115.42">6469 5591 4637 0,'-3'-3'355'0,"-3"-2"5"16,2 0 8-16,-3 1 5 15,7 1 10-15,-1 2 5 16,1 1 10-16,1 0 7 15,3 0 9-15,11 1-304 16,12 2-110 0,17 5 0-16,13 1 0 15,13 2 0-15,2 4 0 16,-3 2 0-16,-5 5 0 16,-13 5 0-16,-14 8 0 15,-16 4 0-15,-15 7 0 16,-19 4 0-16,-12 3 0 15,-10-3 0-15,-4-4 0 16,-2-5 0-16,5-8 0 16,5-7 0-16,10-7-273 15,9-12-1594 1,5-6 163-16,17-12 139 16,9-12 121-16</inkml:trace>
  <inkml:trace contextRef="#ctx0" brushRef="#br0" timeOffset="47766.75">7370 5851 8191 0,'0'-4'0'15,"0"3"0"-15,0-1 0 16,0 0 0-16,0 2 0 16,0 1 0-16,0-1 0 15,0-1 0-15,2 1 0 16,-2 0 0-16,0 0 0 16,1 0 0-16,-1 0 0 15,0 0 0-15,0 0 0 16,2-2 0-1,-2 2 0-15,0 0 0 16,0 0 0-16,0 0 0 16,0 0 0-16,0 2 0 15,-3 0 0-15,1 5 0 16,1-1 0-16,-1 4 0 16,2-2 0-16,3 0 0 15,6-5 0-15,1 0 0 16,2-3 0-16,0-3 0 15,-1-1 0-15,-5-5 0 16,-4-1 0-16,-2-5 0 16,0 3 0-1,-1 0 0-15,-5 3 0 16,-1 4 0-16,-6 2 0 16,3 2-529-16,2-41-1269 15,4 35 152-15,6 1 131 16,9-2 113-16</inkml:trace>
  <inkml:trace contextRef="#ctx0" brushRef="#br0" timeOffset="48224.96">7863 5538 5975 0,'0'-6'234'15,"1"1"3"-15,-1 1 3 16,-3-1 3-16,-5 8 2 15,-6 7 4-15,-6 5 3 16,-3 8 4-16,-1 10 4 16,3 9-260-16,3 9 0 15,12 1 0-15,1 6 0 16,7-2 0 0,10-2 0-16,9-6 0 15,5-6 0-15,9-8 0 16,8-8 0-16,3-11 0 15,7-7 0-15,-2-5 0 16,3-8 0-16,-5-9 0 16,-3-8-324-16,-10-4-296 15,-14-9-1067-15,-13-2 135 16,-8 0 117-16</inkml:trace>
  <inkml:trace contextRef="#ctx0" brushRef="#br0" timeOffset="48526.84">7753 5591 5958 0,'0'-16'236'0,"-2"-2"3"0,5-5 2 16,10-4 4-16,15 6 3 15,8 3 2-15,10-1 5 16,3 2 2-16,-1 4 5 16,-9 2-262-1,-4 3 0-15,-9 3 0 16,-9-1 0-16,-7 5 0 16,-4-1 0-16,-5 2-58 15,-1 2-426-15,0-15-1311 16,-4 19 152-16,-6 2 130 15</inkml:trace>
  <inkml:trace contextRef="#ctx0" brushRef="#br0" timeOffset="48723.68">7737 5692 8191 0,'2'7'0'0,"10"5"0"15,17 0 0 1,15 0 0-16,12-2 0 15,9-8 0-15,-1-2 0 16,-11-2 0-16,-17-1-125 16,-13 0-500-16,-13 1-1113 15,-17-6 143-15,-16 4 122 16,-15-1 109-16</inkml:trace>
  <inkml:trace contextRef="#ctx0" brushRef="#br0" timeOffset="52547.34">27692 2337 8191 0,'0'1'0'16,"-7"7"0"-16,-9 8 0 15,-8 16 0-15,-8 15 0 16,-13 14 0-16,-3 10 0 16,0 7 0-16,5 1 0 15,5-8 0-15,8-9 0 16,11-11 0-16,7-16 0 16,6-11 0-16,3-9 0 15,1-11 0-15,2-5-465 16,0-28-1349-1,5 0 154-15,1-12 132 16,8-9 116-16</inkml:trace>
  <inkml:trace contextRef="#ctx0" brushRef="#br0" timeOffset="52864.05">27645 2379 5637 0,'5'-10'268'16,"1"1"3"-1,0 0 5-15,7 1 3 16,0 11 4-16,3 16 4 16,3 8 5-16,9 12 4 15,0 10 6-15,2 7-302 16,-1 0 0-16,3-2 0 15,-5-7 0-15,-4-6 0 16,-7-9 0-16,-5-6 0 16,-8-7 0-16,-2-5 0 15,-1-5 0-15,-4-7-548 16,-10-8-1245-16,-5-5 151 16,-5-6 130-16</inkml:trace>
  <inkml:trace contextRef="#ctx0" brushRef="#br0" timeOffset="53167.84">27411 2665 5009 0,'0'0'329'16,"0"-3"5"-16,13 3 7 15,14-2 6-15,18 1 5 16,18-6 8-16,21 1 6 16,3-3 7-16,-2 2-22 15,-8 2-796 1,-10-1-1368-16,-13 2 154 15,-14-4 133-15,-12-1 116 16</inkml:trace>
  <inkml:trace contextRef="#ctx0" brushRef="#br0" timeOffset="53555.39">28211 2642 5503 0,'0'0'282'0,"0"0"3"16,0-1 3-1,0 1 6-15,0 0 5 16,8 0 3-16,11 0 5 15,23 0 6-15,17 0 5 16,22 0-318-16,14 1 0 16,2-1 0-16,-4 1 0 15,-8 2 0-15,-16 0 0 16,-14-3 0 0,-17 2 0-16,-13-1 0 0,-11-1 0 15,-10-1 0-15,-2 1 0 16,-5 0-424-16,-2-3-1402 15,-4 1 156 1,-1-6 134-16,-6-3 118 16</inkml:trace>
  <inkml:trace contextRef="#ctx0" brushRef="#br0" timeOffset="54047.89">28637 2492 3610 0,'-2'-3'199'0,"2"-1"88"16,-1 0 98-16,-1 1 60 15,2-2 12-15,0 3 10 16,0-1 12-16,0 0 11 15,0 2 14-15,-1-1-150 16,1 1-77-16,0 1-104 16,-2 0-109-16,2 0-64 15,0 0 0-15,0 0 0 16,6 0 0-16,15 4 0 16,15 6 0-16,14 4 0 15,11 6 0-15,2 3 0 16,-5 0 0-1,-10 0 0-15,-14 2 0 16,-9 1 0-16,-16 2 0 16,-9 4 0-16,-16 3 0 15,-11 3 0-15,-8 3 0 16,-4 0 0-16,0-3 0 16,4-7 0-16,10-6 0 15,5-7 0-15,10-4-368 16,4-9-1473-1,2-3 158-15,10-9 137 16,8-11 119-16</inkml:trace>
  <inkml:trace contextRef="#ctx0" brushRef="#br0" timeOffset="54951.09">29984 2488 8191 0,'0'-1'0'0,"0"2"0"0,-2 9 0 15,-9 12 0-15,-7 10 0 16,-13 14 0-16,-15 5 0 15,-15 4 0-15,-2 1 0 16,-4-6 0-16,3-4 0 16,7-8 0-16,9-9 0 15,9-14 0-15,7-7 0 16,9-16 0 0,7-11 0-16,10-13 0 15,1-12 0-15,13-8 0 16,3-4 0-16,7 4 0 15,3 4 0-15,5 9 0 16,0 9 0-16,1 10 0 16,2 10 0-1,4 13 0-15,2 11 0 0,4 14 0 16,4 10 0-16,-5 8 0 16,-2 3 0-1,-4 1 0-15,-5-5 0 16,-6-7 0-16,-1-3 0 15,-2-6 0-15,1-10-460 16,-2-26-1356-16,3 9 155 16,1-6 132-16,3-4 116 15</inkml:trace>
  <inkml:trace contextRef="#ctx0" brushRef="#br0" timeOffset="55382.86">30222 2852 5975 0,'7'-8'234'0,"1"-2"3"16,-1 0 3-16,2-1 3 16,-8 3 2-16,2 2 4 15,0 2 3-15,-3 3 4 16,0-2 4-16,1 3-260 15,-2 0 0-15,2 0 0 16,-1-2 0-16,0 4 0 16,0 2 0-1,0 3 0-15,0 1 0 0,0 2 0 16,2-2 0 0,3 0 0-16,6-2 0 15,1-4 0-15,2-2 0 16,-1 0 0-16,-2-4 0 15,-7-4 0-15,-1-1 0 16,-1-7 0-16,-4 1 0 16,1 2 0-16,-6 0 0 15,-5 4 0-15,-7 4 0 16,-2 2-393-16,6 0-1441 16,4 2 157-16,5 1 136 15,12-2 117 1</inkml:trace>
  <inkml:trace contextRef="#ctx0" brushRef="#br0" timeOffset="55716.1">30603 2623 7547 0,'2'-4'70'0,"-2"0"0"16,1 2 2-16,-1-1-1 15,0 6 0-15,0 7 2 16,0 8-2-16,2 7 1 16,-2 13 2-16,0 4-74 15,0 3 0 1,0 0 0-16,0-2 0 15,-2-3 0-15,-2-4 0 16,1-9 0-16,-1-8 0 16,1-6-402-16,3-7-1431 15,0-9 158-15,6-9 135 16</inkml:trace>
  <inkml:trace contextRef="#ctx0" brushRef="#br0" timeOffset="56283.43">30624 2708 3412 0,'0'-8'204'0,"0"-3"145"16,0-4 104-16,0 0 11 16,0 2 11-1,0 0 13-15,0 1 12 16,1-1 12-16,3-1 15 15,4-2-132-15,3-2-101 16,8 0-176-16,8-3-118 16,7 1 0-16,3 2 0 15,5 1 0-15,3 7 0 16,-6 3 0-16,-9 5 0 16,-5 4 0-16,-14 9 0 15,-6 2 0-15,-7 6 0 16,-6 6 0-1,-7 4 0-15,-4-2 0 16,-2 2 0-16,0-4 0 16,4 0 0-16,5-3 0 15,6-4 0-15,3 0 0 16,7-4 0-16,9 0 0 16,8 1 0-16,3 5 0 15,6 1 0-15,-4 6 0 16,-5 3 0-1,-9 3 0-15,-7 0 0 0,-8 0 0 16,-15-2 0-16,-12-6 0 16,-15-3 0-16,-9-7 0 15,-10-5 0-15,6-7 0 16,3-2 0 0,7-6 0-16,15-5-528 15,14-11-1270-15,11-2 152 16,11-9 131-1,18-7 113-15</inkml:trace>
  <inkml:trace contextRef="#ctx0" brushRef="#br0" timeOffset="57131.39">31171 2639 4990 0,'0'-6'330'0,"0"0"7"16,0 2 6-16,0-2 5 15,0 12 7-15,0 9 7 16,0 16 6-16,0 10 7 16,0 18 8-1,0 6-383-15,0 7 0 0,0-3 0 16,0-3 0-1,-1-8 0-15,1-6 0 16,-2-11 0-16,1-8 0 16,-2-12 0-16,1-5 0 15,-4-5 0-15,0-9 0 16,3-6-565-16,0-17-1224 16,1-8 152-16,5-14 128 15,6-10 114-15</inkml:trace>
  <inkml:trace contextRef="#ctx0" brushRef="#br0" timeOffset="57882.44">31145 2639 2184 0,'0'-1'152'0,"2"-2"65"0,-2-1 42 16,0 0 37-16,1 0 42 15,-1-2 56 1,2 3 72-16,-2-3 69 15,2 2 69-15,-2-2-95 16,2 3-48-16,-1-4-69 16,-1-2-40-16,1 0-37 15,2-2-41-15,0-5-58 16,2 0-75-16,-1-2-68 16,3-4-60-16,3 1-13 15,3 1 0-15,5-2 0 16,4 3 0-16,5 2 0 15,5 0 0-15,5 3 0 16,2 5 0 0,2 3 0-16,-2 1 0 15,-2 3 0-15,-11 1 0 16,-6 4 0-16,-8 2 0 16,-8 5 0-16,-9 3 0 15,-10 3 0-15,-10 4 0 16,-5 2 0-16,-5-2 0 15,4-1 0-15,6-2 0 16,11-4 0-16,8-4 0 16,2-1 0-1,14-3 0-15,7 4 0 16,11 1 0-16,0 6 0 16,10 5 0-16,-6 7 0 15,-9 4 0-15,-8 3 0 16,-7-3 0-16,-13 1 0 15,-15-7 0-15,-11-7 0 16,-14-9 0-16,-15-4 0 16,-6-12 0-16,0-4 0 15,5-6 0 1,9-5-233-16,10 0-284 0,15-21-1221 16,12 24 143-16,9 4 122 15,6 5 109 1</inkml:trace>
  <inkml:trace contextRef="#ctx0" brushRef="#br0" timeOffset="62107.78">30240 3244 2640 0,'0'0'111'0,"0"0"64"15,0 0 38-15,0 0 34 16,0 0 39 0,0 0 81-16,0 0 84 15,1 0 86-15,-1 0 23 16,0 0-43-16,0 0-63 16,1 0-65-16,-1 0-38 15,0 0-31-15,0 0-43 16,6 0-88-16,10 0-92 15,13 0-87-15,10 0-10 16,14 0 0-16,6 0 0 16,1 0 0-16,1-2 0 15,-4 2 0-15,0 0 0 16,-5 0 0-16,-6 0 0 16,-6 0 0-1,-10 0 0-15,-11 0 0 16,-4 0 0-16,-11 0 0 15,-1 0 0 1,-3 0 0-16,0 0 0 16,0 0 0-16,0 0 0 0,0 0-383 15,12 0-1454 1,-24 0 157-16,-8 0 137 0,-7 0 117 16</inkml:trace>
  <inkml:trace contextRef="#ctx0" brushRef="#br0" timeOffset="62540.18">30202 3361 3149 0,'-7'0'203'16,"0"2"62"-16,1-2 103 0,0 0 106 16,3 0 22-16,5 0 12 15,-2 0 13-15,1 0 15 16,14 0 16-16,13 0-144 16,16 0-87-16,11 0-72 15,17 0-118 1,-3 0-121-16,-1 0-10 15,-4 0 0-15,-4 0 0 16,-6 0 0-16,-12 0 0 16,-9 0 0-16,-7 0 0 15,-11 0 0-15,-7 0 0 16,-5 0 0-16,-3 0 0 16,0 0 0-16,0 0 0 15,0 1-505 1,0-26-1299-16,-5 21 152 15,-1-1 132-15,1-2 115 16</inkml:trace>
  <inkml:trace contextRef="#ctx0" brushRef="#br0" timeOffset="65787.12">30020 3853 4385 0,'0'0'279'16,"0"0"87"-16,0 0 6 15,0 0 7 1,0 0 9-16,0 0 7 16,0 6 8-16,0 5 9 15,0 4 9-15,0 9-129 16,0 6-193-16,0 4-99 16,0 4 0-16,0 3 0 15,0-1 0-15,0-3 0 16,0-4 0-16,0-6 0 15,0-8 0-15,0-4 0 16,0-5 0-16,0-5 0 16,0-4 0-16,0 1 0 15,0-1 0-15,0-1 0 16,0-1 0 0,0 1 0-16,0-4 0 15,-1-8 0-15,-1-4 0 16,1-8 0-16,-1-6 0 15,1-4 0-15,1 1 0 16,1-2 0-16,4 0 0 16,0-1 0-16,9-1 0 15,7-2 0-15,8-1 0 16,7-3 0-16,10 2 0 16,2 1 0-16,2 1 0 15,-2 11 0-15,-3 9 0 16,-10 6 0-1,-7 9 0-15,-11 11 0 16,-9 7 0-16,-5 9 0 16,-9 5 0-16,-8 8 0 15,-4 1 0-15,1-2 0 16,2-2 0-16,7-3 0 16,9-2 0-16,14-1 0 15,8 1 0-15,0 2 0 16,0 2 0-16,-4 1 0 15,-11 2 0-15,-12-3 0 16,-16-4 0-16,-13-4 0 16,-11-5 0-16,-8-5 0 15,1-6 0 1,6-4 0-16,7-1 0 16,9-3 0-16,12-2-175 15,10 2-424-15,10-4-1132 16,11-2 140-16,17-4 124 15,7-3 106-15</inkml:trace>
  <inkml:trace contextRef="#ctx0" brushRef="#br0" timeOffset="66094.83">30648 4034 7224 0,'16'-4'105'16,"14"2"0"-16,14-1 2 15,15 1-1-15,9 2 1 16,4 0 2-16,-3 0-1 16,-4 0 1-16,-7-2 2 15,-10 1-111-15,-9 1 0 16,-13-3 0-16,-7 1 0 15,-11 0 0-15,-5 0 0 16,-3-2-322 0,-1 2-357-16,-14-7-993 15,-8-2 134-15,-6-3 114 16,-10-2 101-16</inkml:trace>
  <inkml:trace contextRef="#ctx0" brushRef="#br0" timeOffset="66354.59">30904 3842 4477 0,'36'-2'254'0,"9"0"100"0,12 1 6 16,13 10 7 0,-12 11 6-16,-11 15 9 15,-9 7 6-15,-11 13 10 16,-15 0 6-16,-6 2-82 15,-12-2-210-15,-6-6-112 16,-5-7 0-16,-2-7 0 16,-4-8 0-16,3-9-52 15,5-7-390-15,2-7-1365 16,8-7 152-16,2-9 133 16</inkml:trace>
  <inkml:trace contextRef="#ctx0" brushRef="#br0" timeOffset="66791.7">31523 3924 5759 0,'16'-1'256'16,"7"1"4"-16,3 4 1 15,6 8 6-15,-9 12 3 16,-7 8 3-16,-7 11 4 15,-5 1 5-15,-2 1 4 16,-4 2-286-16,-1-4 0 16,0-3 0-16,2-8 0 15,-2-4 0-15,0-11 0 16,3-4 0-16,0-7 0 16,3-3 0-1,3 0 0-15,10-7 0 16,7-4 0-16,4-7 0 15,8-10 0-15,-5-11 0 16,-5-12 0-16,-8-10 0 16,-11-9 0-16,-6-7 0 15,-9-9 0-15,-15-5 0 16,-10 1 0-16,-10 9 0 16,-8 15 0-16,-8 22-351 15,26 22-573-15,-23 14-675 16,13 14 123-16,8 6 105 15,8 3 96 1</inkml:trace>
  <inkml:trace contextRef="#ctx0" brushRef="#br0" timeOffset="68899.13">28730 5251 3861 0,'-2'-9'194'16,"-3"-4"124"-16,-8-1 99 15,-3-2 7-15,-11 4 11 16,-3 4 9-16,-10 4 12 15,-4 5 9-15,-3 10 13 16,1 9-146-16,6 9-76 16,10 4-145-16,8 7-111 15,11-4 0-15,9-3 0 16,8-6 0-16,7-7 0 16,8-7 0-1,8-9 0-15,5-4 0 16,3-8 0-16,-4-8 0 15,-2-7 0-15,-7-6 0 16,-5-5 0-16,-2 1 0 16,-5 7 0-16,-8 5 0 15,0 9 0-15,-3 8 0 16,1 8 0-16,4 7 0 16,4 8 0-16,-1 7 0 15,7 3 0 1,3 2 0-16,-2-4 0 0,9-2 0 15,4-8 0 1,8-3-215-16,2-8-82 16,2-4-13-16,1-7 6 15,-5-8 2-15,-5-7 7 16,-7-8 14-16,-7-7 45 16,-6 0 114-16,-7 2 111 15,-6 5 203-15,-6 5 80 16,-8 5 21-16,-7 8 5 15,-8 6 5-15,-8 4 2 16,2 10-4-16,1 8-43 16,8 6-121-16,7 4-123 15,10 7-14 1,4-3 0-16,5-3 0 16,5-5 0-16,10-5 0 15,6-8-96-15,8-5-130 16,9-6-49-16,1-7-15 15,-3-9-2-15,-3-10 7 16,-5-8 6-16,-7-12 21 16,-4-10 68-16,-7-6 190 15,-2 3 86-15,-5 8 120 16,-2 13 51-16,1 13 22 16,-4 15 11-16,-2 11 0 15,-1 15 3 1,0 10-14-16,-2 11-68 15,2 9-211-15,4 9 0 16,2-3 0-16,11-3 0 16,4-3 0-16,7-6 0 15,10-10 0-15,11-8 0 16,6-9 0-16,2-8 0 16,1-6 0-16,-7-9 0 15,-5-9 0-15,-11-8 0 16,-8-9 0-1,-8-4 0-15,-10-1 0 0,-2 5 0 16,-8 8 0 0,-10 7 0-16,-7 10 0 15,-7 6 0-15,-6 9 0 16,-2 11 0-16,5 7 0 16,7 7 0-16,7 4 0 15,11 2 0-15,5-1 0 16,4-4 0-16,13-4 0 15,11-7-12-15,9-7-252 16,9-8-66-16,3-3-44 16,-1-9-23-16,-8-12 5 15,-8-9 9 1,-7-10 20-16,-8-15 40 0,-8-13 58 16,-3-9 155-1,-3-5 339-15,-1 9 62 16,-1 8 51-16,2 21 36 15,-4 24 9-15,-1 23 8 16,4 23-6-16,-1 26-30 16,7 18-57-16,10 13-161 15,6 5-141-15,6 0 0 16,7-10 0-16,5-8 0 16,4-11-351-16,56-15-1495 15,-50-16 160-15,2-15 136 16,-5-15 119-1</inkml:trace>
  <inkml:trace contextRef="#ctx0" brushRef="#br0" timeOffset="69210.81">30452 5046 8191 0,'1'0'0'0,"1"6"0"16,-1 8 0-16,1 8 0 16,-1 9 0-16,-1 10 0 15,-1 2 0-15,-2 1 0 16,-3-2 0-16,-4-4 0 15,-3-8 0-15,0-5-259 16,4-5-363-16,1-8-1081 16,3-8 137-16,5-7 119 15,0-10 105 1</inkml:trace>
  <inkml:trace contextRef="#ctx0" brushRef="#br0" timeOffset="69675.28">30413 5044 4874 0,'8'-21'329'16,"9"-7"7"-16,7-10 6 15,12-6 5-15,10 6 7 16,4 6 7-16,0 8-69 16,-1 9-86-16,-9 8-47 15,-9 10-266-15,-17 11-113 16,-8 7-1-16,-19 9 3 16,-11 11 11-16,-7 6 8 15,2 9 3-15,7 1 63 16,13 2 38-16,17 0 23 15,14 1-16 1,11-3-3-16,1-6 3 16,0-6 29-16,-17-8 181 15,-12-8 71-15,-24-12 1 16,-23-6 11-16,-16-6 48 16,-13-5 30-16,-5-1 31 15,1-2 4-15,13-3-149 16,21-1-445-16,23-4-1446 15,23-6 140-15,23-2 121 16,25-2 107-16</inkml:trace>
  <inkml:trace contextRef="#ctx0" brushRef="#br0" timeOffset="69983.12">31128 5286 8191 0,'16'-4'0'0,"10"1"0"16,16 1 0 0,15-1 0-16,5 3 0 15,9-1 0-15,-2-2 0 16,-1 0 0-16,-10 1 0 15,-6-4 0-15,-14 0 0 16,-11 0 0-16,-12-3-97 16,-10 3-312-16,-5-2-387 15,-10-2-796-15,-10-3 121 16,-6-4 105-16,-13-6 95 16</inkml:trace>
  <inkml:trace contextRef="#ctx0" brushRef="#br0" timeOffset="70225.61">31425 4991 4233 0,'38'4'392'0,"9"8"6"16,10 10 10-16,5 12 8 16,-20 8 9-16,-13 12 10 15,-15 1 9-15,-10 1 11 16,-12-3 10-16,-11-5-345 15,-7-5-120-15,0-10 0 16,4-7-69-16,8-4-437 16,10-51-1279-1,12 28 150-15,15-8 128 0,12-9 114 16</inkml:trace>
  <inkml:trace contextRef="#ctx0" brushRef="#br0" timeOffset="70539.07">32038 5302 8191 0,'0'-6'0'16,"0"-1"0"-16,0 1 0 0,0 0 0 16,0 4 0-16,0 2 0 15,0 3 0-15,0 2 0 16,0 3 0-1,0-1 0-15,0 1 0 16,0-4 0-16,0-1 0 16,0-3 0-16,0 0 0 15,0-3 0-15,0-1 0 16,0 0 0-16,0-2 0 16,0 1 0-16,-3 2 0 15,-5-2 0-15,1 4-311 16,0-3-1546-1,1 1 161-15,3-2 138 16</inkml:trace>
  <inkml:trace contextRef="#ctx0" brushRef="#br0" timeOffset="70938.39">32232 5014 8191 0,'21'-3'0'16,"6"5"0"-16,8 3 0 16,5 10 0-16,-10 12 0 15,-6 12 0-15,-4 7 0 16,-8 4 0-16,-7 1 0 16,-2-4 0-16,-3-3 0 15,-2-8 0 1,1-8 0-16,-1-8 0 15,2-9 0-15,2-4 0 16,8-8 0-16,12-8 0 16,8-8 0-16,6-14 0 15,5-13 0-15,-6-18 0 16,-5-14 0-16,-9-12 0 16,-12-6 0-16,-21-2 0 15,-24 8 0-15,-27 12 0 16,-22 21 0-16,-18 16-417 15,-2-6-1411-15,9 36 157 16,16 11 134-16,21 10 118 16</inkml:trace>
  <inkml:trace contextRef="#ctx0" brushRef="#br0" timeOffset="76880.78">7380 5897 1734 0,'0'2'172'15,"2"-2"35"-15,-1 2 43 16,-1-2 41-1,2 0 29-15,-2-2 25 16,1 2 26-16,-1 0 30 16,0 0 28-16,0 0-80 15,0 0 14-15,0 0 26 16,0 0 2-16,0 0-34 16,0-2-26-16,0 2-17 15,0 0-19-15,0-1-22 16,0 0-21-16,1 1-64 15,-1 0-71 1,0 0-65-16,0 0-52 16,2 0 0-16,-2 0 0 15,1 0 0-15,2 0 0 16,2-2 0-16,1 1 0 16,2-2 0-16,1-3 0 15,-2 1 0-15,-1 0 0 16,-3-1 0-16,-1-2 0 15,0 2 0-15,-2 3 0 16,0 0 0-16,0 0 0 16,0 3 0-1,-4 0 0-15,-1 0 0 16,0-1-301-16,23 2-1558 16,-24 2 161-16,2-3 139 15,8 1 120-15</inkml:trace>
  <inkml:trace contextRef="#ctx0" brushRef="#br0" timeOffset="83447.11">29054 7563 8191 0,'0'-6'0'0,"0"2"0"16,-3 0 0-16,-8 0 0 15,-15 10 0-15,-6 11 0 16,-11 10 0-16,-1 9 0 16,7 8 0-16,11 10 0 15,7 3 0-15,12 0 0 16,4-1 0-16,14-4 0 16,10-7 0-16,6-8 0 15,16-9 0-15,8-7 0 16,7-8 0-1,-3-8 0-15,2-5 0 16,-2-7-506-16,-10-13-1298 16,-10-6 152-16,-10-10 132 15</inkml:trace>
  <inkml:trace contextRef="#ctx0" brushRef="#br0" timeOffset="83683.77">29032 7522 7113 0,'0'-19'117'0,"5"-6"1"16,9-3-1-16,15-2 3 16,14 6-1-16,11 9 1 15,5 4 1-15,-1 2 2 16,-14 6 0-16,-10 2-446 15,-12 2-245-15,-14 1-1133 16,-10-1 137-16,-10 5 118 16</inkml:trace>
  <inkml:trace contextRef="#ctx0" brushRef="#br0" timeOffset="83862.69">28866 7703 8191 0,'5'0'0'16,"9"0"0"-16,13-2 0 16,15 0 0-16,12 4 0 15,15-2-514-15,6-2-1288 16,0-7 153-16,-2 0 131 16,-10-9 115-16</inkml:trace>
  <inkml:trace contextRef="#ctx0" brushRef="#br0" timeOffset="84162.7">29718 6950 8191 0,'0'0'0'0,"0"6"0"16,0 13 0-1,-1 11 0-15,-1 12 0 16,-2 14 0-16,-4 2 0 16,0 0 0-16,-2-3 0 15,0-5 0-15,-2-3-188 16,41-3-1703-16,-36-9 168 15,1-6 141-15</inkml:trace>
  <inkml:trace contextRef="#ctx0" brushRef="#br0" timeOffset="84430.06">29698 7795 8191 0,'26'0'0'0,"17"0"0"16,19-2 0-16,18 2 0 15,7 0 0-15,2 3 0 16,-2-2 0-16,-11 2 0 16,-12 0 0-16,-17-1 0 15,-16-2-43-15,-18-2-312 16,-9-2-313-1,-15-9-986-15,-12-6 129 16,-14-10 114-16,-8-6 100 16</inkml:trace>
  <inkml:trace contextRef="#ctx0" brushRef="#br0" timeOffset="84626.69">30052 7516 5212 0,'39'0'310'16,"16"8"4"-16,16 10 5 15,9 14 6-15,-15 12 6 16,-13 12 4-16,-19 8 7 16,-16 0 6-16,-13-3 7 15,-16-6-355-15,-14-6 0 16,-7-9-292 0,1-11-1571-16,2-10 163 15,14-10 139-15</inkml:trace>
  <inkml:trace contextRef="#ctx0" brushRef="#br0" timeOffset="85158.26">31126 7793 8191 0,'5'-7'0'16,"-1"1"0"-16,2-3 0 15,0-2 0-15,-1 5 0 16,-2 1 0-16,0-2 0 15,-3 3 0-15,1 1 0 16,-1 0 0 0,0 3 0-16,0-3 0 15,-4 6 0-15,-4 1 0 16,-4 4 0-16,2 2 0 16,-3 5 0-16,9 0 0 15,2 0 0-15,6-4 0 16,8 0 0-16,5-5 0 15,3-2 0-15,2-4 0 16,-3-6 0-16,-7-2 0 16,-7-4 0-16,-3-3 0 15,-7-2 0-15,-6 0 0 16,1 2 0-16,-5 2 0 16,1 4 0-1,2 4 0-15,2 4-305 16,7-2-1554-16,2 3 162 15,10-3 138-15</inkml:trace>
  <inkml:trace contextRef="#ctx0" brushRef="#br0" timeOffset="85498.9">31902 7492 8191 0,'0'-3'0'0,"-8"2"0"15,-10 3 0-15,-7 9 0 16,-6 13 0-16,-7 11 0 16,5 11 0-16,7 11 0 15,10 2 0 1,9 3 0-16,14-3 0 15,9-3 0-15,14-5 0 16,11-8 0-16,8-10 0 16,5-8 0-16,4-12 0 15,-7-10 0-15,-4-10-442 16,-6-33-1379-16,-9 5 156 16,-9-15 133-16,-12-7 116 15</inkml:trace>
  <inkml:trace contextRef="#ctx0" brushRef="#br0" timeOffset="85710.62">31866 7535 8191 0,'2'-16'0'16,"10"-2"0"-16,14-4 0 16,15-3 0-16,11 6 0 15,11 2 0-15,2 1 0 16,-6 4 0-16,-10-1 0 15,-14 7 0-15,-12 5-263 16,-13 1-327-16,-14 1-1121 16,-15 4 139-16,-11-1 119 15,-17 6 106-15</inkml:trace>
  <inkml:trace contextRef="#ctx0" brushRef="#br0" timeOffset="85886.87">31720 7675 8191 0,'16'6'0'16,"17"-4"0"-16,10 1 0 16,15-2 0-16,-2 2 0 15,3-5 0-15,-12 1 0 16,-13 1-296-16,-6 0-404 16,-19 0-973-16,-11-1 133 15,-10-2 115-15,-11-5 101 16</inkml:trace>
  <inkml:trace contextRef="#ctx0" brushRef="#br0" timeOffset="87082.59">28838 8697 8191 0,'-3'0'0'16,"-2"7"0"-16,-8 10 0 15,-9 11 0-15,-3 13 0 16,-6 8 0-16,1 3 0 15,3-2 0-15,6-9 0 16,0-6 0-16,8-10 0 16,7-7 0-16,3-10 0 15,2-4 0-15,5-5 0 16,2-12 0 0,6-10 0-16,10-13 0 15,7-12 0-15,7-11 0 16,5-5 0-16,-4 3 0 15,-2 3 0-15,-5 10 0 16,-2 9 0-16,-7 14 0 16,0 13 0-16,3 10 0 15,1 14 0-15,1 11 0 16,1 10 0-16,-1 7 0 16,-6 5 0-16,0-2 0 15,-4 0 0-15,-6-5 0 16,-4-3 0-1,-3-8 0-15,-3-4-143 16,-1-7-428-16,-8-8-1177 16,-5-6 145-16,-7-2 123 15,-11-6 110-15</inkml:trace>
  <inkml:trace contextRef="#ctx0" brushRef="#br0" timeOffset="87247.15">28729 8878 8191 0,'12'-7'0'0,"12"-6"0"0,14 1 0 15,17 1-8 1,8 2-490-16,13-46-1306 16,1 47 152-16,0-1 132 15</inkml:trace>
  <inkml:trace contextRef="#ctx0" brushRef="#br0" timeOffset="87546.88">29518 8835 6931 0,'0'0'136'0,"0"-3"1"15,0 2 1-15,10-1 1 16,13 8 1-16,11-6 1 16,11 2 1-16,14 0 1 15,1 0 1-15,-7 0-144 16,-7 1 0-16,-8-2 0 16,-11 1 0-16,-10-2 0 15,-6 0 0-15,-8-2-373 16,50-4-1467-16,-57-6 159 15,-12-3 136 1,-8-9 119-16</inkml:trace>
  <inkml:trace contextRef="#ctx0" brushRef="#br0" timeOffset="87763.02">29679 8655 6371 0,'22'2'194'16,"11"5"2"-16,9 6 2 15,3 11 2-15,-9 8 2 16,-7 12 2-16,-12 5 2 16,-11 6 3-16,-10-1 2 15,-16-4-211 1,-14 1 0-16,-11-9-241 16,-2-6-1635-16,-9-13 165 15,6-13 140-15,13-10 122 16</inkml:trace>
  <inkml:trace contextRef="#ctx0" brushRef="#br0" timeOffset="88650.81">30839 8629 8115 0,'0'-7'8'0,"0"2"1"15,2 3-2-15,-7 9 2 16,-10 13 0-16,-12 12-2 16,-14 7 2-16,-12 3 0 15,-7-1 0-15,-1-2-9 16,5-7 0-1,5-7 0-15,14-5 0 16,9-10 0-16,11-4 0 16,4-12 0-16,9-10 0 15,1-9 0-15,4-13 0 16,10-6 0-16,4-3 0 16,5 2 0-16,2 6 0 15,5 7 0-15,1 11 0 16,2 12 0-16,2 12 0 15,1 17 0 1,3 12 0-16,-1 11 0 16,-4 7 0-16,-3 2 0 15,-2-4 0-15,-3-5 0 16,-3-2 0-16,-2-7 0 16,0-10 0-16,5-6-519 15,-1-11-1281-15,4-9 152 16,3-13 131-16,1-5 115 15</inkml:trace>
  <inkml:trace contextRef="#ctx0" brushRef="#br0" timeOffset="89207.57">31220 8847 7730 0,'0'-2'51'0,"0"0"-1"15,0 1 2-15,0-2-2 16,0 5 2-16,0-2-2 15,1 0 2-15,-1 0-1 16,0-2 2-16,0 2-53 16,0 0 0-16,0 0 0 15,0 0 0 1,0 0 0-16,0 0 0 16,0 0 0-16,0 0 0 15,0 0 0-15,0 0 0 16,-5 0 0-16,-8 0 0 15,0 2 0-15,-3 0 0 16,1 4 0-16,8 0 0 16,3 2 0-16,6 3 0 15,4-3 0-15,6-1 0 16,5-3 0-16,1-2 0 16,2-2 0-16,-2-6 0 15,-6-6 0 1,-4-5 0-16,-5-2 0 15,-2 0 0-15,-2 3 0 16,-7 6 0-16,10 4-855 16,-14 2-856-16,4 1 139 15,3 2 120-15</inkml:trace>
  <inkml:trace contextRef="#ctx0" brushRef="#br0" timeOffset="89819.19">31780 8707 7612 0,'3'-6'63'16,"-3"2"1"-16,3 2 0 15,0-1 0-15,-1 8 0 16,-1 9 1-16,2 8-1 16,-1 6 1-16,1 10 1 15,-1 4-66 1,-1-5 0-16,-1-1 0 16,2-4 0-16,-2-4 0 15,0-7 0-15,0-5 0 16,0-6 0-16,0-5 0 15,0-3-514-15,0-37-1288 16,3 19 153-16,4-6 131 16,3-7 115-16</inkml:trace>
  <inkml:trace contextRef="#ctx0" brushRef="#br0" timeOffset="90323.03">31868 8761 3739 0,'0'-6'339'15,"0"-4"89"-15,2-3 9 16,-2-5 11-16,0-1 10 16,3-2 11-16,3 1 11 15,4-3 13-15,7-2 13 16,8 5-213-16,5-2-192 15,9 1-101-15,2 6 0 16,2 5 0 0,-4 5 0-16,-6 4 0 15,-10 8 0-15,-10 6 0 16,-8 9 0-16,-8 3 0 16,-14 5 0-16,-5 3 0 15,-9-1 0-15,-1-2 0 16,5 1 0-16,5-5 0 15,14-1 0-15,5 3 0 16,9-1 0-16,6 3 0 16,4 2 0-16,0 1 0 15,-1 3 0-15,-9-2 0 16,-8-3 0-16,-14-4 0 16,-16-8 0-1,-9-5 0-15,-7-7 0 16,-6-5 0-16,7-4 0 15,8-5 0-15,14-5-368 16,12-19-1473-16,16 3 158 16,19-1 137-16,15 0 119 15</inkml:trace>
  <inkml:trace contextRef="#ctx0" brushRef="#br0" timeOffset="90798.33">32856 8858 8191 0,'2'-4'0'16,"-1"-1"0"-16,1 2 0 15,-1-1 0-15,-2 11 0 16,2 7 0-16,1 10 0 15,-2 11 0-15,0 11 0 16,0 5 0-16,0 4 0 16,-3 6 0-16,-2-1 0 15,1-2 0 1,-1-7 0-16,2-10 0 16,1-12 0-16,1-12 0 15,-1-5 0-15,1-5 0 16,-1-7 0-16,2-9-329 15,35-9-1523-15,-27-11 160 16,2-11 138-16</inkml:trace>
  <inkml:trace contextRef="#ctx0" brushRef="#br0" timeOffset="91382.75">32920 9004 2965 0,'0'-5'214'0,"0"-3"94"16,-2-3 182-1,1-1 14-15,-1-2 14 16,1 2 14-16,-1-4 16 16,1 0 14-16,0-1 18 15,1-2-167-15,0 0-81 16,1-4-110-16,0 1-219 15,5-5-3-15,3 2 0 16,7-1 0-16,4 0 0 16,5 1 0-16,2 2 0 15,6 6 0-15,1 2 0 16,0 9 0-16,1 3 0 16,-6 4 0-16,-5 3 0 15,-6 6 0 1,-11 3 0-16,-4 6 0 15,-11 4 0-15,-9 1 0 16,-7 2 0-16,-5 0 0 16,-6-4 0-16,6-1 0 15,6-5 0-15,9-1 0 16,9-3 0-16,8 0 0 16,10-1 0-16,5 3 0 15,6 1 0-15,4 2 0 16,-4 4 0-16,-6 1 0 15,-11-1 0-15,-5-2 0 16,-14-3 0 0,-13-7 0-16,-8-4 0 15,-11-4 0-15,-13-2 0 16,-2-5-312-16,1-8-1544 16,5-2 161-16,9-8 138 15,11-2 120-15</inkml:trace>
  <inkml:trace contextRef="#ctx0" brushRef="#br0" timeOffset="92578.4">30485 9472 6693 0,'0'-4'161'0,"0"0"1"16,1 1 1-16,-1 7 2 15,0 14 2-15,-1 12 0 16,0 11 2-16,-1 9 2 16,1 5 2-16,-1 2-173 15,1-1 0-15,-1-4 0 16,-2-3 0-16,-2-7 0 15,-1-9 0-15,-2-10-69 16,-2-9-597-16,-8-9-1077 16,-3-9 144-1,-1-5 123-15</inkml:trace>
  <inkml:trace contextRef="#ctx0" brushRef="#br0" timeOffset="92762.83">30140 9858 8191 0,'3'0'0'0,"4"0"0"16,10-1 0-16,8 2 0 15,4 2 0-15,10 4 0 16,3-2-365-16,24 3-600 16,-27-4-620-16,1-1 121 15,-3-3 104-15,-4-3 93 16</inkml:trace>
  <inkml:trace contextRef="#ctx0" brushRef="#br0" timeOffset="92926.46">30709 9765 5732 0,'0'-3'259'16,"-1"2"2"-16,-10 4 5 16,-6 7 3-16,-9 10 4 15,-11 10 3-15,-8 10 5 16,-6 3-277-16,41 1-1791 15,-39-4 151-15,11-4 128 16,7-9 114-16</inkml:trace>
  <inkml:trace contextRef="#ctx0" brushRef="#br0" timeOffset="93255.3">30432 10278 7647 0,'-5'-7'60'0,"-12"-1"0"16,-8 1-1-16,-12 2 1 16,-3 5 1-16,-8 7-1 15,5 10 1-15,6 4-1 16,10 9 3-16,8 11-63 15,9 2 0-15,7 1 0 16,5-2 0 0,6-5 0-16,10-6 0 15,6-5 0-15,5-9 0 16,6-8-314-16,28-5-1542 16,-25-8 161-16,-5-7 138 15,-3-4 120-15</inkml:trace>
  <inkml:trace contextRef="#ctx0" brushRef="#br0" timeOffset="93430.49">30214 10464 8191 0,'7'-5'0'16,"13"1"0"-16,10-1 0 15,14 1-13-15,8 1-345 16,8 2-271-1,-6 1-1042-15,-9-3 132 16,-12-1 115-16,-12-3 101 16</inkml:trace>
  <inkml:trace contextRef="#ctx0" brushRef="#br0" timeOffset="94178.76">33032 9761 8191 0,'0'-7'0'0,"0"0"0"0,3 3 0 15,-3 4 0-15,0 19 0 16,2 14 0 0,-2 12 0-16,0 14 0 15,-2 6 0-15,-1-1 0 16,-2-1 0-16,-2-4 0 16,-2-9 0-16,0-5 0 15,-4-8 0-15,0-11-323 16,9-10-527-16,-19-9-776 15,-6-9 125-15,-2-7 111 16,-3-5 97-16</inkml:trace>
  <inkml:trace contextRef="#ctx0" brushRef="#br0" timeOffset="94350.11">32682 10221 5846 0,'3'-6'247'15,"2"2"4"-15,10 0 2 16,6 1 4-16,3 8 3 15,9 1 4-15,4 4 3 16,-2 0 4-16,1 1-129 16,2 3-679-16,-5-57-1223 15,0 48 147-15,-4-5 125 16,0-5 111-16</inkml:trace>
  <inkml:trace contextRef="#ctx0" brushRef="#br0" timeOffset="94522.86">33242 10164 8030 0,'0'-3'18'16,"-6"3"-1"-16,-7 7 2 15,-10 6-2-15,-9 7 0 16,-13 10 2-16,-5 3-2 16,1 2-332-16,8-3-1531 15,2-2 160-15,9-2 136 16,8-4 119-1</inkml:trace>
  <inkml:trace contextRef="#ctx0" brushRef="#br0" timeOffset="94846.74">33009 10629 8191 0,'-3'-5'0'0,"-9"0"0"16,-10 0 0-16,-10 1 0 16,-8 8 0-16,-7 8 0 15,1 7 0-15,7 10 0 16,7 9 0-16,11 5 0 16,8 6 0-1,7-2 0-15,7-4 0 16,10-4 0-16,7-8 0 15,7-8 0-15,9-6 0 16,5-9 0-16,1-6-274 16,-1-2-326-16,-9-7-1105 15,-6-7 138-15,-6-2 119 16,-13-7 104-16</inkml:trace>
  <inkml:trace contextRef="#ctx0" brushRef="#br0" timeOffset="95017.83">32742 10825 8048 0,'0'-4'16'0,"8"0"0"16,12 0-1-1,10 1 1-15,12 1 0 16,10 2-73-16,1 0-313 16,8 0-499-16,-26 0-708 15,-10 0 119-15,-10-4 104 16,-8-3 92-16</inkml:trace>
  <inkml:trace contextRef="#ctx0" brushRef="#br0" timeOffset="119854.29">5822 7149 5589 0,'-16'0'273'0,"-8"5"3"16,-7 10 5-16,-2 8 3 16,1 12 5-16,6 14 4 15,3 7 4-15,6 5 5 16,7 3 5-16,7-3-307 16,3-5 0-16,9-8 0 15,11-6 0-15,7-13 0 16,11-7 0-1,9-9 0-15,3-8 0 16,2-3 0-16,-2-5 0 16,-5-5 0-16,-3-3-428 15,31-7-1397-15,-44-4 157 16,-10-5 133-16,-6-4 118 16</inkml:trace>
  <inkml:trace contextRef="#ctx0" brushRef="#br0" timeOffset="120174.87">5777 7260 5445 0,'-5'-8'287'0,"0"-2"4"16,1 0 4-16,1-4 5 15,5 2 5-15,8-1 3 16,10 0 7-16,12-2 5 16,5-1 5-16,8 2-325 15,-2 0 0-15,-4 4 0 16,-7 1 0-16,-7 4 0 16,-11 1 0-1,-7 4-23-15,-5 0-334 16,4 2-447-16,-11 3-819 15,-4 0 125-15,-6 4 110 16,-6 2 97-16</inkml:trace>
  <inkml:trace contextRef="#ctx0" brushRef="#br0" timeOffset="120378.28">5587 7386 5995 0,'-3'5'232'0,"0"1"3"15,2 2 3-15,5 2 2 16,19-3 4 0,12-4 2-16,12-1 4 15,14-1 3-15,4-1-277 16,6-1-641-16,-5-1-1020 16,-2-1 134-16,-4-4 117 15,-5-1 102-15</inkml:trace>
  <inkml:trace contextRef="#ctx0" brushRef="#br0" timeOffset="120642.51">6380 7397 8191 0,'0'2'0'15,"0"1"0"-15,8 1 0 16,17-1 0-16,15-2 0 15,14 0 0-15,16-1 0 16,6 0 0-16,-7-1 0 16,-3 2 0-16,-8-1 0 15,-13 0 0-15,-12 0 0 16,-14 0-327-16,-8 0-378 16,-14-1-958-16,-14-6 131 15,-12-5 114-15,-11-8 100 16</inkml:trace>
  <inkml:trace contextRef="#ctx0" brushRef="#br0" timeOffset="120857.68">6536 7157 6839 0,'27'2'146'0,"15"6"1"16,19 11 0-16,16 13 2 15,0 13 1-15,-6 12 1 16,-12 5 2-16,-23 3 0 15,-20-2 3-15,-22-1-156 16,-27-2 0-16,-22-6 0 16,-10-7-590-1,-12-9-1191-15,3-19 149 16,20-14 128-16,28-20 112 16</inkml:trace>
  <inkml:trace contextRef="#ctx0" brushRef="#br0" timeOffset="121670.17">7568 7448 8191 0,'0'-1'0'0,"0"0"0"0,0-1 0 16,0 0 0 0,0 2 0-16,-2 4 0 15,1 2 0-15,-2 3 0 16,1 0 0-16,0 2 0 16,2-2 0-16,0-2 0 15,0-3 0-15,6-2 0 16,-1-4 0-16,4 0 0 15,0-5 0-15,-1-3 0 16,-5 0 0 0,-1-1 0-16,-4 0 0 15,-6 3 0-15,-2 3 0 16,-5 3 0-16,-4 0 0 16,-1 1 0-16,3 2 0 15,6 1-105 1,32 0-836-16,-20-1-718 0,11-1 131 15,7 0 113-15,5-1 100 16</inkml:trace>
  <inkml:trace contextRef="#ctx0" brushRef="#br0" timeOffset="121990.88">7990 7235 8191 0,'0'-7'0'0,"0"6"0"16,-3-2 0-16,-4 6 0 15,-7 11 0-15,-6 12 0 16,-3 7 0-16,3 14 0 16,4 6 0-16,10 1 0 15,5 3 0-15,7-8 0 16,8-4 0-1,8-8 0-15,10-7 0 16,9-12 0-16,6-7 0 16,0-7 0-16,-2-8 0 15,-4-9-496-15,-7-39-1311 16,-13 19 154-16,-9-10 132 16,-7-6 114-16</inkml:trace>
  <inkml:trace contextRef="#ctx0" brushRef="#br0" timeOffset="122201.48">7966 7279 6814 0,'-8'-12'149'0,"2"-1"0"16,2-5 1 0,4-3 2-16,18 3 0 0,13 1 2 15,12-4 1-15,6 2 2 16,4 3 2-16,-9 5-159 15,-9 4 0-15,-12 4 0 16,-9 3-421-16,-8-1-1406 16,-7 5 156-16,-11 3 134 15</inkml:trace>
  <inkml:trace contextRef="#ctx0" brushRef="#br0" timeOffset="122382.17">7809 7377 7945 0,'-4'3'27'0,"3"2"1"16,-1 0-1-16,12 0 0 15,17-1 0-15,12-4 0 16,16 0 1-16,16-4-357 16,20 0-1509-16,-21-1 159 15,-7-3 136-15</inkml:trace>
  <inkml:trace contextRef="#ctx0" brushRef="#br0" timeOffset="122595.24">8452 7442 8191 0,'8'0'0'0,"10"0"0"15,14 0 0-15,11 0 0 16,6 0 0-16,7 0 0 15,-1 0 0-15,-8 0 0 16,-6-1-54 0,-6 1-442-16,-12-30-1295 0,-11 25 150 15,-6-5 130 1,-12-1 113-16</inkml:trace>
  <inkml:trace contextRef="#ctx0" brushRef="#br0" timeOffset="122850.74">8681 7232 8191 0,'0'-3'0'15,"0"2"0"-15,0 5 0 16,-1 7 0 0,2 15 0-16,-1 11 0 15,0 11 0-15,0 8 0 16,0 4 0-16,0-2 0 15,0-3 0-15,0-3 0 16,0-12 0-16,0-9 0 16,0-12-351-16,8-15-1495 15,4-11 160-15,10-16 136 16,10-12 119-16</inkml:trace>
  <inkml:trace contextRef="#ctx0" brushRef="#br0" timeOffset="123110.05">9248 7141 8191 0,'1'0'0'16,"1"4"0"-16,-1 7 0 15,3 13 0-15,-3 8 0 16,1 16 0-16,-2 7 0 15,0 1 0-15,-2-2 0 16,-3-5 0-16,-1-5 0 16,-1-11 0-1,-2-5-325-15,-1-17-1528 16,0-5 161-16,-2-12 137 16,-5-10 121-16</inkml:trace>
  <inkml:trace contextRef="#ctx0" brushRef="#br0" timeOffset="123325.64">8982 7169 8191 0,'19'-18'0'16,"17"-1"0"-16,16-4 0 16,16 0 0-16,8 8 0 15,-2 11 0-15,-8 1 0 16,-11 4 0-16,-17 3 0 15,-15 2-263-15,-14 3-364 16,-18 0-1074-16,-17-2 137 16,-13-1 118-16,-13-3 105 15</inkml:trace>
  <inkml:trace contextRef="#ctx0" brushRef="#br0" timeOffset="124230.17">5785 8477 8191 0,'-18'0'0'0,"-9"7"0"15,-9 12 0-15,-8 7 0 16,4 15 0-16,5 11 0 16,11 6 0-16,8 1 0 15,11-1 0-15,11-6 0 16,13-6 0-16,11-9 0 15,9-8 0-15,12-9 0 16,3-8 0-16,0-8 0 16,1-5-339-1,49-8-1510-15,-64-9 160 16,-13-10 137-16,-9-10 119 16</inkml:trace>
  <inkml:trace contextRef="#ctx0" brushRef="#br0" timeOffset="124450.4">5646 8510 8191 0,'-1'-7'0'0,"1"-4"0"16,1-3 0-16,15-3 0 16,13 3 0-16,14 2 0 15,10-1 0 1,8 1 0-16,-3 5 0 15,-10 1-152-15,-7 5-375 16,-16-30-1230-16,-12 30 145 16,-15-2 126-16,-15 6 109 15</inkml:trace>
  <inkml:trace contextRef="#ctx0" brushRef="#br0" timeOffset="124630.33">5490 8636 7224 0,'-7'11'105'16,"-1"2"0"-16,4-1 2 16,11 2-1-16,28-8 1 15,17-5 2-15,20-2-106 16,21 0-399-16,4-32-1350 16,-5 26 144-16,-8-2 124 15,-12 2 108-15</inkml:trace>
  <inkml:trace contextRef="#ctx0" brushRef="#br0" timeOffset="124865.9">6230 8793 8191 0,'0'3'0'0,"0"0"0"15,9 1 0-15,18 3 0 16,17-2 0-16,15-2 0 15,17 1 0-15,3-4 0 16,-5 0 0-16,-9 0 0 16,-12 0 0-16,-12 0-294 15,-11-2-293-15,-14-6-1116 16,-12-3 137-16,-8-7 119 16,-15-6 105-16</inkml:trace>
  <inkml:trace contextRef="#ctx0" brushRef="#br0" timeOffset="125096.7">6439 8563 7096 0,'7'-2'119'0,"12"2"0"16,14 6 1-16,16 10 1 16,12 14 0-16,4 12 2 15,-5 12 0-15,-10 8 0 16,-17-2 3-16,-19 0-126 15,-18-5 0-15,-22-8 0 16,-20-5-289 0,-12-13-1573-16,-6-11 161 15,1-10 140-15,15-15 120 16</inkml:trace>
  <inkml:trace contextRef="#ctx0" brushRef="#br0" timeOffset="125868.11">7424 8779 8191 0,'0'-5'0'0,"0"-1"0"16,0 2 0-16,0 0 0 15,0 4 0-15,0 0 0 16,0 0 0-16,0 0 0 15,0 0 0-15,0 0 0 16,0 0 0-16,0 0 0 16,0 0 0-16,0 0 0 15,0 0 0 1,0 0 0-16,0 0 0 16,0 0 0-16,0 0 0 15,0 0 0-15,0 0 0 16,-6 0 0-16,-2 4 0 15,-1 3 0-15,1 0 0 16,2 2 0-16,4 1 0 16,3-1 0-16,5-1 0 15,3-4 0-15,6-2 0 16,1 0 0-16,2-5 0 16,-4-4 0-1,-5-4 0-15,-8-3 0 16,-4-2 0-16,-4-4 0 15,-3 4 0-15,-2-1 0 16,-2 5 0-16,-2 5 0 16,-1 3 0-16,-1 2 0 15,7 4-258-15,25 2-1613 16,-12-2 164 0,9 1 139-16,11 0 122 0</inkml:trace>
  <inkml:trace contextRef="#ctx0" brushRef="#br0" timeOffset="126178.35">8011 8532 8191 0,'0'-5'0'0,"0"0"0"16,0 2 0-16,0 3 0 15,0 16 0-15,0 9 0 16,0 10 0-16,0 11 0 16,0 5 0-16,-2 1 0 15,-1-2 0 1,-2-2 0-16,-1-8 0 16,-1-10 0-16,5-7 0 15,-1-8 0-15,1-11 0 16,7-8-662-16,-4-15-1100 15,-1-11 146-15,3-13 126 16,-2-7 111-16</inkml:trace>
  <inkml:trace contextRef="#ctx0" brushRef="#br0" timeOffset="126414.02">7676 8497 8191 0,'9'-5'0'0,"13"-4"0"0,21 1 0 16,17 0 0-16,11 0 0 15,10 4 0-15,-6 3 0 16,-13-1 0-16,-13 2 0 16,-17 0 0-16,-14 0 0 15,-11 0-423 1,-10-27-1403-16,-10 24 156 0,-9-4 134 15,-6-1 118 1</inkml:trace>
  <inkml:trace contextRef="#ctx0" brushRef="#br0" timeOffset="132598.94">7529 7551 1975 0,'0'0'125'0,"0"0"23"15,0 0 19-15,0 0 20 16,0 0 35-16,0 0 38 16,0 0 38-16,0 0 39 15,0 0 46-15,0 0-14 16,0-1 49-1,0 0 47-15,0 0-12 16,0-2-11-16,0 2-28 16,0 1-37-16,0-2-34 15,0 2-37-15,0 0-43 16,-1 0-97-16,1 0-93 16,-2 0-73-16,1 0 0 15,1 0 0-15,0 0 0 16,0 0 0-16,0-1 0 15,1-4 0 1,2 2 0-16,1-2 0 0,-2-1 0 16,-1 0 0-1,1 5 0-15,-2 0 0 16,0 0 0-16,0 1 0 16,-2 0 0-16,-1 0 0 15,-1 0 0-15,1 0 0 16,2 0 0-16,1 0 0 15,0 0 0-15,0 0 0 16,-2 0 0 0,7 0-738-16,-4 0-1003 15,8-3 143 1,-1-3 123-16,10-2 109 0</inkml:trace>
  <inkml:trace contextRef="#ctx0" brushRef="#br0" timeOffset="137322.27">7451 8810 2799 0,'0'0'84'16,"0"0"37"-16,0 0 33 15,0 0 35 1,0 0 31-16,0 0 43 16,0 0 47-16,0 0 115 15,0 0 103-15,0 0-39 16,0 0-30-16,0 0-37 15,0 0-26-15,0 0-34 16,0 0-31-16,0 0-42 16,0 0-50-16,0 0-128 15,0 0-111-15,0 0 0 16,0 0 0 0,0 0 0-16,0 0 0 15,0-2 0-15,0-2 0 16,0 0 0-16,0-2 0 15,0-1 0-15,0 2 0 16,0 1 0-16,0 1 0 16,0 2 0-16,0 0 0 15,0-1 0-15,-3 2 0 16,-3 0 0-16,-4 0 0 16,-1 2 0-16,-2 0 0 15,-2 5 0 1,5 2 0-16,2 1 0 15,3 1 0-15,4-1 0 16,1-4 0-16,1 1 0 16,6-3 0-16,1-2 0 15,2-2 0-15,4-2 0 16,1-2 0-16,-5-2 0 16,-3-1 0-16,-4-3 0 15,-3 2 0-15,0 0 0 16,-3 1 0-1,-4 3 0-15,4 1-531 16,-1-2-1266-16,1 3 152 16,1 2 131-16,7-1 113 15</inkml:trace>
  <inkml:trace contextRef="#ctx0" brushRef="#br0" timeOffset="146950.04">5724 9884 8191 0,'0'-3'0'0,"0"2"0"16,0 1 0-16,0 10 0 15,0 9 0-15,0 12 0 16,0 11 0-16,0 9 0 16,0 5 0-16,0-2 0 15,0-2 0-15,0-6 0 16,0-6 0-16,-2-11 0 16,2-6 0-16,-1-9 0 15,-1-7 0 1,0-3 0-16,-7-4 0 15,-1-7 0-15,-2-7-357 16,4-11-1487-16,-7-9 159 16,4-9 136-16,-4-4 119 15</inkml:trace>
  <inkml:trace contextRef="#ctx0" brushRef="#br0" timeOffset="147221.84">5367 10004 6478 0,'-4'-10'184'0,"3"-3"0"15,8-4 3-15,17-2 1 16,27 5 2-16,17-3 2 16,15 4 2-16,10 3 1 15,-4 3 4-15,-8 3-199 16,-13 1 0-16,-13 3 0 15,-17-1 0-15,-17 1 0 16,-12 0 0-16,-4-2-522 16,-5-1-1277-16,-1 0 151 15,1-1 131 1,1 1 115-16</inkml:trace>
  <inkml:trace contextRef="#ctx0" brushRef="#br0" timeOffset="147465.29">6088 10097 8191 0,'6'7'0'15,"11"1"0"-15,19 2 0 16,18-3 0-16,15 0 0 16,9-6 0-16,1-2 0 15,-7 0 0 1,-11 1 0-16,-16-2 0 15,-12-2 0-15,-18 1 0 16,-10-3-356-16,-13-5-239 16,-14-44-1090-16,-11 32 136 15,-9-8 116-15,-10-6 102 16</inkml:trace>
  <inkml:trace contextRef="#ctx0" brushRef="#br0" timeOffset="147666.34">6330 9869 5374 0,'9'-8'291'0,"9"5"5"15,17 0 3-15,12 9 6 16,11 17 4 0,4 18 6-16,-3 15 3 15,-13 13 8-15,-14 7 3 16,-19-2-300-16,-15 1-29 16,-21-9 0-16,-16-8 0 15,-14-10-312-15,-5-30-1544 16,-1 0 161-16,14-17 138 15,25-20 120 1</inkml:trace>
  <inkml:trace contextRef="#ctx0" brushRef="#br0" timeOffset="148548.04">7337 10153 8191 0,'0'-7'0'16,"0"0"0"-16,0 0 0 15,0-1 0-15,0 6 0 16,0 2 0-16,-1 0 0 16,-4 4 0-16,-2 1 0 15,0 3 0-15,-2 2 0 16,5-1 0-16,2 1 0 16,2-5 0-16,2-1 0 15,2-3 0 1,6-1 0-16,3-2 0 15,0-5 0-15,3-3 0 16,-7 1 0-16,-6-2 0 16,-2 0 0-16,-1 5 0 15,-6 1 0-15,-4 2 0 16,-5 5 0-16,-2 2 0 16,0 0 0-16,4 4 0 15,7-1 0-15,5 0 0 16,-1-2 0-1,2-1 0-15,2-4 0 16,-1 0 0-16,4-2 0 16,-1-5 0-16,0-2 0 15,1-2 0-15,-2-1 0 16,-3 2 0-16,0 3 0 16,0 4 0-16,0 2 0 15,-2-1 0-15,2 4-303 16,31-2-1556-16,-20 1 161 15,6-1 139-15,12-3 120 16</inkml:trace>
  <inkml:trace contextRef="#ctx0" brushRef="#br0" timeOffset="148810.06">7964 9805 8191 0,'0'-2'0'0,"1"2"0"16,-1 6 0-16,3 11 0 16,0 8 0-16,-2 16 0 15,1 9 0-15,-1 7 0 16,-5-2 0-16,-2 0 0 16,-4-6 0-16,0-8 0 15,-3-5 0-15,0-12 0 16,4-6-332-1,-1-13-1519-15,-1-8 161 16,-4-13 137-16,-5-10 119 16</inkml:trace>
  <inkml:trace contextRef="#ctx0" brushRef="#br0" timeOffset="149022.73">7609 9843 8191 0,'8'-12'0'15,"18"-5"0"-15,22 0 0 16,18-3 0-16,12 1 0 16,12 8 0-16,-4 3 0 15,-12 2 0-15,-15 2 0 16,-13 3 0-16,-11 1-303 16,-3 3-491-16,-13-1-852 15,-3-2 128-15,7 2 113 16,7-2 99-16</inkml:trace>
  <inkml:trace contextRef="#ctx0" brushRef="#br0" timeOffset="149218.31">8784 9750 8191 0,'-3'12'0'0,"-9"9"0"15,-8 13 0-15,-11 13 0 16,-9 7 0-16,-8 0 0 15,-2 3 0-15,1-4 0 16,10-11-143-16,7-8-490 16,5-9-1099-16,4-14 142 15,3-11 123-15,4-11 107 16</inkml:trace>
  <inkml:trace contextRef="#ctx0" brushRef="#br0" timeOffset="149406.71">8357 9914 8191 0,'14'1'0'0,"9"7"0"16,7 8 0-16,9 6 0 15,0 4 0-15,3 6 0 16,-1-1 0-16,-7-3 0 16,-6-5 0-16,-8-7-344 15,35-4-1503-15,-41-6 159 16,-6-9 137-16,-4-7 119 15</inkml:trace>
  <inkml:trace contextRef="#ctx0" brushRef="#br0" timeOffset="149626.13">8609 9762 6973 0,'0'-8'132'15,"0"3"0"-15,0 3 2 16,2 10 0-16,6 15 1 15,3 17 1-15,0 10 1 16,3 8 1-16,-2 3 2 16,-6 1-140-16,-5-3 0 15,-1-9 0-15,-8-8-380 16,-4-11-1458 0,-7-11 158-16,-12-13 137 15,-6-9 117-15</inkml:trace>
  <inkml:trace contextRef="#ctx0" brushRef="#br0" timeOffset="149800.13">8400 10039 8191 0,'22'-16'0'0,"16"0"0"16,15-2 0-16,16-3 0 16,-1 11 0-16,-2 0 0 15,-4 3-332 1,-1-1-444-16,-12 1-867 15,-9-1 128-15,-6 1 112 16,-10 0 99-16</inkml:trace>
  <inkml:trace contextRef="#ctx0" brushRef="#br0" timeOffset="150217.66">9063 9888 5637 0,'3'-8'268'0,"2"2"3"16,1 3 5-16,6-3 3 15,-5 15 4 1,3 13 4-16,-1 8 5 0,-5 11 4 15,-4 8 6 1,0 6-302-16,-3-2 0 16,0-4 0-16,-1-5 0 15,-1-10 0-15,0-10 0 16,2-9 0-16,0-9 0 16,-1-8 0-16,-1-11 0 15,-1-13 0-15,4-15 0 16,0-20 0-16,4-15 0 15,5-10 0-15,8 2 0 16,5 6 0-16,8 13 0 16,9 11 0-16,7 15 0 15,3 7 0 1,4 7 0-16,0 8 0 16,-2 10 0-16,-7 4 0 15,-3 3 0-15,-7 5 0 16,-10 4 0-16,-8 5 0 15,-7 3 0-15,-4 0 0 16,-9 2-291-16,6-1-684 16,-24-3-626-16,-12-1 122 15,-16-1 106-15,-7 4 96 16</inkml:trace>
  <inkml:trace contextRef="#ctx0" brushRef="#br0" timeOffset="150389.91">9081 9935 8191 0,'11'1'0'16,"15"0"0"-16,16-1 0 16,12-1 0-16,9 0 0 15,2-6 0-15,-8 0 0 16,-18 0 0-16,-11 3-383 16,9 0-1454-16,-41 2 157 15,-12-1 137-15,-19 1 117 16</inkml:trace>
  <inkml:trace contextRef="#ctx0" brushRef="#br0" timeOffset="151193.99">5714 11312 8191 0,'0'0'0'0,"0"0"0"16,0 9 0-16,0 13 0 16,1 11 0-1,-1 12 0-15,-1 12 0 16,-2 4 0-16,2-7 0 16,-1-4 0-16,-1-8 0 15,0-9 0-15,-1-10 0 16,1-8 0-16,-4-7 0 15,-2-7-489-15,-1-51-1319 16,-2 29 153-16,-3-10 133 16,0-8 114-16</inkml:trace>
  <inkml:trace contextRef="#ctx0" brushRef="#br0" timeOffset="151425.69">5353 11415 7950 0,'0'-10'27'16,"10"0"-1"-16,16-5 1 16,24-1-1-16,18 2 2 15,22 3-2-15,8 2 1 16,-1 3-1-16,-11 2 2 16,-15 2-28-16,-14 1 0 15,-18 1-275-15,-8 0-336 16,-9 0-1091-1,-9-3 138-15,-3 2 118 16,-1 0 105-16</inkml:trace>
  <inkml:trace contextRef="#ctx0" brushRef="#br0" timeOffset="151669.84">6186 11571 8191 0,'12'4'0'16,"18"-3"0"-16,23 1 0 16,21-2 0-1,13 0 0-15,11-2 0 16,1-2 0-16,-12 0 0 16,-9 0 0-16,-20 0 0 15,-16-1 0-15,-21 3-196 16,-10-2-337-16,-17-51-1212 15,-11 39 145-15,-14-6 123 16</inkml:trace>
  <inkml:trace contextRef="#ctx0" brushRef="#br0" timeOffset="151894.01">6577 11278 8191 0,'42'11'0'15,"13"8"0"-15,13 10 0 16,10 14 0-16,-17 7 0 16,-17 5 0-16,-10 1 0 15,-21 0 0-15,-23-3 0 16,-24-4 0-16,-18-5-258 16,19-6-700-16,-41-11-657 15,9-12 124-15,21-8 109 16</inkml:trace>
  <inkml:trace contextRef="#ctx0" brushRef="#br0" timeOffset="152646.06">7424 11471 8191 0,'1'-3'0'0,"-1"2"0"16,0-1 0-1,0 1 0-15,0 1 0 16,0 0 0-16,0 0 0 16,0 0 0-16,0 0 0 15,0 0 0-15,3 0 0 16,3-2 0-16,2 2 0 16,1-6 0-16,0 0 0 15,-3-1 0-15,-5 1 0 16,2-1 0-16,-3 6 0 15,-9 1 0 1,-1 4 0-16,-6 4 0 16,-1 6 0-16,0 2 0 15,6 3 0-15,7-1 0 16,4-1 0-16,4-7 0 16,7-2 0-16,6-6 0 15,2-1 0-15,5-6 0 16,-1-3 0-16,-7-3 0 15,-9-6 0-15,-5-3 0 16,-2-2 0 0,-6 3 0-16,-2 0 0 15,-4 5 0-15,-4 4 0 16,0 5 0-16,4 3-239 16,28 4-692-16,-14 1-695 15,8-3 125-15,10 2 111 16,3 2 96-16</inkml:trace>
  <inkml:trace contextRef="#ctx0" brushRef="#br0" timeOffset="153181.99">7860 11375 8191 0,'0'-10'0'0,"0"4"0"16,1 1 0-16,1 0 0 15,5 15 0-15,-1 13 0 16,1 10 0-16,0 11 0 16,-1 11 0-16,-2 4 0 15,-3-2 0-15,1-6 0 16,-2-7 0-16,0-9 0 16,0-12 0-16,0-9 0 15,0-6 0 1,0-5 0-16,0-7 0 15,0-11 0-15,0-11 0 16,-3-14 0-16,-1-14 0 16,3-11 0-16,-1-2 0 15,4-1 0-15,6 9 0 16,2 7 0-16,6 7 0 16,9 9 0-16,7 0 0 15,6 5 0-15,7 6 0 16,4 3 0-1,-1 4 0-15,-2 5 0 16,-7 6 0-16,-4 4 0 16,-8 3 0-16,-2 4 0 15,-6 6 0-15,-2 2 0 16,-4 3 0-16,-2 4 0 16,-5 0 0-16,-1-1 0 15,-5-2 0-15,0-2 0 16,-6-1-437-16,-6-20-1385 15,-7 16 155 1,-12 0 134-16,-9 0 116 16</inkml:trace>
  <inkml:trace contextRef="#ctx0" brushRef="#br0" timeOffset="153369.14">7907 11479 8115 0,'0'2'8'16,"6"-1"1"-16,16 0-2 15,14-1 2-15,9 3 0 16,11-3-2-16,3-3 2 16,-7 1 0-16,-16 0-300 15,0 1-555 1,-24-1-787-16,-9-2 127 16,-16 1 111-16,-10 1 98 15</inkml:trace>
  <inkml:trace contextRef="#ctx0" brushRef="#br0" timeOffset="170093.66">5418 12808 8191 0,'0'-4'0'0,"1"0"0"16,-1 1 0-16,2 1 0 16,-4 16 0-16,4 10 0 15,-2 12 0-15,0 10 0 16,0 14 0-1,0-2 0-15,0 0 0 16,0-5 0-16,0-8 0 16,0-11 0-16,0-9 0 15,0-10 0-15,0-9 0 16,0-6 0-16,0-9 0 16,-2-11 0-16,-1-13 0 15,0-12 0-15,2-16 0 16,-1-7 0-16,2-5 0 15,5 2 0 1,5 4 0-16,9 11 0 16,8 7 0-16,9 7 0 15,8 8 0-15,5 7 0 16,3 5 0-16,-2 9 0 16,1 5 0-16,-6 5 0 15,-5 3 0-15,-5 4 0 16,-12 4 0-16,-6-1 0 15,-7 4 0-15,-7-1 0 16,0 0-221-16,-9 1-372 16,-8-1-1128-1,-9-1 140-15,-9 1 122 16,-10 3 105-16</inkml:trace>
  <inkml:trace contextRef="#ctx0" brushRef="#br0" timeOffset="170293.5">5392 12930 5986 0,'-3'4'233'0,"1"3"3"0,4 0 3 15,11 0 3-15,19-3 2 16,15-3 4-16,10-5 3 16,11-2 3-1,-1 0-331-15,14 1-805 16,-20-5-732-16,-6-1 124 15,-9 4 109-15,-8-3 95 16</inkml:trace>
  <inkml:trace contextRef="#ctx0" brushRef="#br0" timeOffset="170553.77">6164 12925 8191 0,'0'0'0'15,"2"1"0"-15,2 0 0 16,19 1 0-16,16 0 0 16,21-2 0-16,16 0 0 15,9-1 0 1,-4 0 0-16,-6 1 0 16,-14-3 0-16,-15-1 0 15,-13 0 0-15,-14 0-332 16,-13-3-214-16,-9-13-1158 15,-14 1 137-15,-11-8 119 16,-11-3 105-16</inkml:trace>
  <inkml:trace contextRef="#ctx0" brushRef="#br0" timeOffset="170753.73">6426 12650 5275 0,'8'-4'290'15,"15"4"6"-15,17 2 4 16,14 9 4-16,7 13 5 15,2 18 5-15,-6 12 6 16,-15 8 3-16,-16 8 7 16,-18-4-200-16,-16-6-130 15,-24-2 0-15,-17-7 0 16,-9-9-561-16,-7-12-1228 16,10-14 150-16,19-13 129 15</inkml:trace>
  <inkml:trace contextRef="#ctx0" brushRef="#br0" timeOffset="171469.25">7184 12869 8191 0,'-1'-3'0'0,"-1"2"0"16,1-2 0-16,1 2 0 15,-2 1 0-15,2 1 0 16,2-2 0-16,-2 1 0 16,0 0 0-16,0 0 0 15,0 0 0-15,0-2 0 16,0 2 0-16,0 0 0 16,0 0 0-1,0 0 0-15,-5 0 0 16,-6 4 0-16,-2 5 0 15,0 3 0-15,-2 3 0 16,8 3 0-16,6-2 0 16,1-3 0-16,4-5 0 15,5-4 0-15,5-2 0 16,1-7 0-16,2-6 0 16,-5-3 0-16,-4-4 0 15,-5-3 0-15,-2 1 0 16,-2 3 0-16,-2 2 0 15,-4 7 0-15,-2 4 0 16,0 2 0 0,2 1-387-16,3-11-1449 0,11 11 158 15,9-5 136 1,12 2 117-16</inkml:trace>
  <inkml:trace contextRef="#ctx0" brushRef="#br0" timeOffset="171760">7678 12469 8191 0,'-3'-3'0'0,"-9"3"0"16,-9 10 0-16,-7 14 0 15,-5 16 0-15,-5 21 0 16,4 21 0-16,8 7 0 15,10 4 0-15,9 1 0 16,8-8 0-16,14-11 0 16,4-11 0-16,6-14 0 15,10-13 0-15,10-17 0 16,6-13-308-16,34-15-1550 16,-28-18 162-16,-3-13 138 15,-8-13 120 1</inkml:trace>
  <inkml:trace contextRef="#ctx0" brushRef="#br0" timeOffset="172043.86">8032 12708 8191 0,'-5'-4'0'16,"-6"3"0"-16,-2-1 0 15,-6 9 0-15,-1 14 0 16,-5 12 0-16,7 6 0 15,3 14 0 1,5 4 0-16,6 1 0 16,7 0 0-16,5-3 0 15,7-9 0-15,6-6 0 16,5-10 0-16,9-13 0 16,2-9 0-16,2-10-153 15,2-12-368-15,-7-36-1238 16,-10 10 146-16,-10-11 126 15,-7-6 109-15</inkml:trace>
  <inkml:trace contextRef="#ctx0" brushRef="#br0" timeOffset="172249.24">7998 12778 7275 0,'-3'-12'100'15,"-2"0"0"-15,3-5 1 16,11-2 0-16,10-1 1 15,11 1-1-15,12-4 3 16,4 3-2-16,2 1 3 16,-9 5-105-16,-7 5 0 15,-9 3-309-15,-7 3-318 16,-12 5-1062-16,-5 3 136 16,-10 6 116-16,-13 7 104 15</inkml:trace>
  <inkml:trace contextRef="#ctx0" brushRef="#br0" timeOffset="172421.66">7907 12933 8191 0,'2'6'0'0,"1"1"0"16,13-1 0-16,18 0 0 16,7-2 0-16,15-3 0 15,9-5 0-15,-1-5-336 16,18-1-1514-16,-36-7 161 15,-13-8 137-15,-11-8 119 16</inkml:trace>
  <inkml:trace contextRef="#ctx0" brushRef="#br0" timeOffset="172657.17">8427 12323 8191 0,'35'9'0'0,"8"14"0"16,8 17 0-16,6 22 0 16,-20 20 0-16,-13 23 0 15,-12 9 0-15,-12 5 0 16,-19 2 0-16,-20-6 0 16,-17-7 0-1,18-15-1942-15,-51-16 175 16,-12-24 150-16,-18-24 128 15</inkml:trace>
  <inkml:trace contextRef="#ctx0" brushRef="#br0" timeOffset="173613.57">5219 14367 8191 0,'0'-4'0'15,"0"3"0"-15,4-1 0 16,-1 7 0-16,1 12 0 16,0 14 0-16,2 10 0 15,-3 12 0 1,0 5 0-16,-3-2 0 16,2-4 0-16,-4-7 0 0,2-13 0 15,2-6 0 1,-2-12 0-16,-2-11 0 0,1-10 0 15,-4-12 0-15,4-18 0 16,-1-16 0 0,1-16 0-16,7-8 0 15,5-2 0-15,7 4 0 16,5 10 0-16,10 13 0 16,4 10 0-16,9 10 0 15,7 9 0-15,3 10 0 16,2 6 0-16,-4 4 0 15,-9 4 0-15,-7 6 0 16,-12 5 0 0,-10 3 0-16,-9 3 0 15,-6 6-505-15,-11-16-1299 16,-14 12 152-16,-10 1 132 16,-9 1 115-16</inkml:trace>
  <inkml:trace contextRef="#ctx0" brushRef="#br0" timeOffset="173785.43">5195 14531 6627 0,'0'3'168'0,"-1"0"1"15,7 1 1-15,18-4 2 16,20 4 2 0,19-5 1-16,19-6 1 15,14 0-444-15,-4-6-1503 16,-5 1 148-16,-12 2 128 15,-10 2 110-15</inkml:trace>
  <inkml:trace contextRef="#ctx0" brushRef="#br0" timeOffset="174014.19">6003 14545 8191 0,'1'0'0'0,"5"0"0"16,15 2 0-16,20-2 0 15,15 3 0 1,17-3 0-16,9 0 0 16,-4 0 0-16,-9 0 0 15,-11 0 0-15,-15-3 0 16,-11 1-227-16,-12-2-243 16,6 0-1282-16,-33-6 144 15,-10-2 125-15,-17-9 110 16</inkml:trace>
  <inkml:trace contextRef="#ctx0" brushRef="#br0" timeOffset="174229.31">6261 14294 5340 0,'26'0'297'0,"12"7"4"16,17 7 6-16,14 8 4 15,0 11 6-15,-7 14 3 16,-11 5 8-16,-12 2 3 15,-23 3 8-15,-13-6-339 16,-17-2 0-16,-17-6 0 16,-17-8 0-16,3-7-633 15,-9-12-1137-15,10-10 147 16,18-12 128-16</inkml:trace>
  <inkml:trace contextRef="#ctx0" brushRef="#br0" timeOffset="174793.44">7409 14513 8191 0,'0'-5'0'0,"0"4"0"16,0-1 0-16,0-1 0 15,0 9 0-15,0 8 0 16,-1 3 0-16,-2 10 0 16,2 7 0-16,-1 3 0 15,1-4 0-15,1-1 0 16,0-8 0-16,1-7 0 16,-1-8 0-1,-4-2 0-15,-1-5 0 16,-2-9-249-16,25-10-1625 15,-30-9 164-15,0-10 140 16</inkml:trace>
  <inkml:trace contextRef="#ctx0" brushRef="#br0" timeOffset="175080.2">7289 14386 5618 0,'13'-19'260'16,"12"-7"6"0,5-7 2-16,5-9 5 15,-2 5 2-15,-10 2 6 16,-10 7 2-16,-7 2 6 16,-12 6 3-16,-8 4-206 15,-11 4-86-15,-4 6 0 16,-7 5 0-16,3 2 0 15,6 9 0-15,15 6-416 16,21 6-1412-16,5 7 157 16,15 2 134-16,14 4 117 15</inkml:trace>
  <inkml:trace contextRef="#ctx0" brushRef="#br0" timeOffset="175577.74">8036 14422 5511 0,'1'-10'280'0,"-1"-4"5"16,0-2 3-16,-4-3 5 15,-12 6 4-15,-3 4 5 16,-11 8 5-16,-10-2 4 16,-1 11 6-16,-4 7-317 15,-1 7 0 1,6 11 0-16,6 6 0 15,7 2 0-15,13 3 0 16,9-3 0-16,11-8 0 16,11-5 0-16,17-8 0 15,6-11 0-15,14-9 0 16,2-8 0-16,-1-13 0 16,-9-8 0-16,-6-12 0 15,-9-15 0-15,-14-12 0 16,-8-16 0-16,-5-6 0 15,-11-2 0 1,-5 7 0-16,2 17 0 16,0 21 0-16,-6 20 0 15,-1 27 0-15,5 23 0 16,6 24 0-16,11 25 0 16,24 18 0-16,23 10 0 15,17 2 0-15,9-4 0 16,4-13 0-16,-6-16 0 15,-6-18-382-15,-8-37-1455 16,-10-4 157 0,-10-21 137-16,-10-17 117 15</inkml:trace>
  <inkml:trace contextRef="#ctx0" brushRef="#br0" timeOffset="178757.68">7012 14704 5684 0,'1'-4'263'0,"-1"3"4"16,2 0 4-16,-1-1 3 16,-1 2 3-1,2 0 6-15,-2 0 3 16,3 0 4-16,-3 0 6 16,1-1-296-16,1 0 0 15,-1-1 0-15,-1 0 0 16,0-3 0-16,0 3 0 15,0-1 0-15,2 2 0 16,-2-1 0-16,0 2 0 16,-2 0 0-16,-1 2 0 15,-3 0 0 1,0 4 0-16,0 1 0 16,4-1 0-16,-1-1 0 15,5-2 0-15,-2-2 0 16,4-2 0-16,0-7 0 15,2 0 0-15,0-4 0 16,-2-3 0-16,-2-2 0 16,-2 6 0-16,0 1 0 15,-5 5 0-15,-5 1 0 16,-6 4 0 0,-1 3 0-16,-5 3 0 15,4 4 0-15,9 0 0 16,3 4 0-16,4-3 0 15,8-3 0-15,9-3 0 16,4-3 0-16,4 0 0 16,1-7 0-16,-5 0 0 15,-6-4 0-15,-7 1 0 16,-5-2 0-16,1 1 0 16,-7 3 0-1,-1 3 0-15,-5 2 0 16,-1 1 0-16,-3 4 0 15,4 2 0-15,4 1 0 16,6 1 0-16,-1-1 0 16,2-2 0-16,3 0 0 15,0-4 0-15,1-1 0 16,7 0-417-16,6-24-1411 16,-1 13 157-16,0 0 134 15,-3-6 118-15</inkml:trace>
  <inkml:trace contextRef="#ctx0" brushRef="#br0" timeOffset="181128.93">7146 12911 2421 0,'0'0'116'0,"0"0"41"15,0 0 25-15,0 0 29 16,0 0 29 0,0 0 32-16,0 0 33 15,0 0 38-15,0 0 75 16,0 0-12-16,0 0 38 15,0-3-26-15,0 2-21 16,0 1-25-16,0 0-26 16,0-3-26-16,0 3-32 15,0 0-35-15,0 0-80 16,0 0-77-16,0 0-83 16,0 0-13-1,0 0 0-15,0 0 0 16,0 0 0-16,0 0 0 15,0 0 0-15,0 0 0 16,0 0 0-16,0 0 0 16,0 0 0-16,0 0 0 15,0 0 0-15,0 0 0 16,0 0 0-16,2-1 0 16,1-1 0-16,3-1 0 15,-2 0 0-15,0 0 0 16,-1 0 0-16,-2 2 0 15,-2 1 0-15,1 0 0 16,-3 0 0 0,-4 4 0-16,0 4 0 15,-2 0 0-15,0 3 0 16,4 1 0-16,3-3 0 16,2-5 0-16,2-2 0 15,3-2 0-15,1 0 0 16,0 0 0-16,-2 0 0 15,1 0 0 1,-5 0 0-16,0 0 0 0,-2 0 0 16,4 0 0-1,-2 0 0-15,-2 0 0 16,2 0-443-16,2-29-1378 16,6 23 156-16,2-1 133 15,2-1 116-15</inkml:trace>
  <inkml:trace contextRef="#ctx0" brushRef="#br0" timeOffset="193577.4">9656 5157 4414 0,'-2'-8'135'0,"0"-2"121"16,2-4 105-16,-1 0 8 15,2 3 5-15,3 0 10 16,6 1 5-16,3 4 10 16,9 2 7-1,4 1-81-15,3 3-66 16,0 5-139-16,-2 12-120 16,-2 10 0-16,-2 14 0 15,-3 13 0-15,-5 11 0 16,-3 5 0-16,-1 1 0 15,0 2 0-15,1 5 0 16,-2-1 0-16,3 3 0 16,1 5 0-16,-1-1 0 15,3-2 0-15,-3 0 0 16,0-4 0-16,0 0 0 16,0-6 0-16,2-6 0 15,5-2 0 1,4-4 0-16,3-4 0 15,4-7 0-15,1-4 0 16,4-5 0-16,-1-5 0 16,4-6 0-16,-2-4 0 15,3-8 0-15,-3-2 0 16,-1-9 0-16,0-3 0 16,-3-3 0-16,-2-6 0 15,-3-5 0-15,-3-6 0 16,-9-5 0-16,-2-3 0 15,-5 0 0-15,-5 5 0 16,-2 5 0 0,-1 2 0-16,-1 6 0 15,0 2 0-15,-1 3 0 0,-2 2 0 16,-2 0 0 0,-3 1 0-16,-5 8 0 15,1 4 0-15,-1 7 0 16,2 12 0-16,1 8 0 15,1 6 0-15,3 6 0 16,3 8 0-16,0 8 0 16,3 4 0-16,0 7 0 15,0 5 0 1,0 2 0-16,0 5 0 16,2 6 0-16,2 7 0 15,2 8 0-15,1 6 0 16,2 6 0-16,5 8 0 15,-1 2 0-15,3 7 0 16,-3 0 0-16,-3 7 0 16,0 0 0-16,-7 8 0 15,0-1 0-15,0 5 0 16,0 4 0-16,-2 6 0 16,2-3 0-16,-1 7 0 15,1 0 0 1,-2 5 0-16,4-2 0 15,0 3 0-15,2-1 0 16,-1 4 0-16,4-5 0 16,5 1 0-16,-1-3 0 15,0 5 0-15,4-5 0 16,1 1 0-16,2-1 0 16,-2 2 0-16,6-8 0 15,-1-1 0-15,1 0 0 16,-3 3 0-16,3-2 0 15,-2 3 0-15,0-2 0 16,-5-2 0 0,-5-2 0-16,-7-4 0 15,-6-6 0-15,-15 0 0 16,-15-1 0-16,-19-2 0 16,-21-1 0-16,-26-4 0 15,-23-4 0-15,-28-11 0 16,-29-10 0-16,-25-12 0 15,-28-16 0-15,-11-19-410 16,7-45-1419 0,21-5 156-16,30-27 135 15,48-21 117-15</inkml:trace>
  <inkml:trace contextRef="#ctx0" brushRef="#br0" timeOffset="194553.62">12033 9197 8191 0,'0'-2'0'0,"0"0"0"16,0 8 0-16,0 9 0 15,2 13 0-15,0 10 0 16,0 13 0 0,1 4 0-16,1 0 0 15,0-3 0-15,-3-4 0 16,2-9 0-16,-3-9 0 16,0-7 0-16,0-8 0 15,0-7 0-15,0-5-263 16,15-4-671-16,-26-8-686 15,-9-8 125-15,-6-8 110 16,-5-5 95-16</inkml:trace>
  <inkml:trace contextRef="#ctx0" brushRef="#br0" timeOffset="194809.37">11577 9404 5998 0,'7'-21'233'15,"18"-6"1"-15,17-8 3 16,28-6 4-16,17 6 2 16,21 4 3-16,-1 4 3 15,3 4 4-15,-15 2 4 16,-21 6-257-16,-16 5 0 16,-24 2 0-16,-14 4 0 15,-17 2 0 1,-6 2-165-16,-8 4-514 15,-14 2-1034-15,-12 3 139 16,-11 5 120-16,-11 7 106 16</inkml:trace>
  <inkml:trace contextRef="#ctx0" brushRef="#br0" timeOffset="195037.37">11558 9846 8191 0,'3'7'0'0,"14"-2"0"0,20-2 0 16,25 1 0-1,18-4 0-15,19-8 0 16,3-3 0-16,-10 1 0 16,-15-2 0-16,-21 0-226 15,-11 3-401-15,-16-4-1084 16,-16 0 139-16,-7-3 119 15,-5-2 106-15</inkml:trace>
  <inkml:trace contextRef="#ctx0" brushRef="#br0" timeOffset="195397.43">12464 9640 7318 0,'0'-5'96'15,"0"-1"-1"-15,0 2 1 16,0 1 0-16,-6 14 1 16,-4 9 0-16,-3 12 1 15,-1 10 0-15,1 12 2 16,8 4-100-16,3 0 0 16,9-2 0-16,10-8 0 15,12-10 0 1,15-13 0-16,10-15 0 0,4-7 0 15,-2-13 0 1,-7-15 0-16,-13-11 0 16,-17-11 0-16,-11-12 0 15,-14-4 0-15,-15 4 0 16,-17 7 0-16,-18 8 0 16,-16 15 0-16,-6 15-286 15,31 7-1578-15,-21 11 162 16,12 9 140-16</inkml:trace>
  <inkml:trace contextRef="#ctx0" brushRef="#br0" timeOffset="203185.31">24422 551 3166 0,'-2'-9'115'16,"1"-6"36"-16,-2-4 51 15,-3-6 32-15,-2 4 76 16,2 1 90-16,0 3 74 15,0 2 29-15,2 6 15 16,1 2-84-16,0 3-31 16,3 2-35-16,-6 2-54 15,1 6-32-15,-3 11-83 16,-4 9-103-16,0 14-74 16,2 21-22-16,-3 14 0 15,-2 14 0-15,-1 12 0 16,0 5 0-16,1 5 0 15,3 2 0-15,6 3 0 16,3-6 0-16,6 2 0 16,3-9 0-16,4-6 0 15,6-7 0-15,1-8 0 16,6-4 0 0,3-10 0-16,6-8 0 15,9-9 0-15,11-9 0 16,17-8 0-16,19-7 0 15,12-5 0-15,15-4 0 16,12-2 0-16,3-4 0 16,7-1 0-16,-3-4 0 15,-3-2 0-15,-3-5 0 16,-4 0 0-16,-8 0 0 16,-8-3 0-16,-7 0 0 15,-5-1 0-15,-6-2 0 16,-2 1 0-16,-5 1 0 15,-5 1 0 1,-1 2 0-16,-7-1 0 16,-12 4 0-16,-8-2 0 15,-8 0 0-15,-6-2 0 16,-4 4 0-16,3-1 0 16,8 3 0-16,0-3 0 15,7 2 0-15,8 1 0 16,0-4 0-16,-2 1 0 15,-4 2 0-15,-10 3 0 16,-12-2 0 0,-12 2 0-16,-11-2 0 15,-5 0 0-15,-2 0 0 0,0 3 0 16,0-1 0 0,0 5 0-16,0 1 0 15,0-1 0-15,0 1 0 16,0 0 0-16,0-1 0 15,0 1 0-15,0-2 0 16,0 3 0-16,0 2 0 16,0 2 0-16,0 2 0 15,0 2 0-15,0 4 0 16,0 0 0 0,0 5 0-16,0 1 0 15,0 1 0-15,-2 1 0 16,-3 4 0-16,3 0 0 15,-2 1 0-15,-4 3 0 16,2 2 0-16,-1 0 0 16,2 0 0-16,-1 2 0 15,-2 0 0-15,0 2 0 16,-3 2 0-16,2 0 0 16,-3 3 0-16,4 4 0 15,-1 1 0-15,2 3 0 16,4 2 0-1,1 5 0-15,0-1 0 0,2 4 0 16,2-2 0 0,-2 3 0-16,-2 1 0 15,0 1 0-15,-2 3 0 16,-3 5 0-16,1 0 0 16,0 4 0-16,2 3 0 15,-1 1 0-15,3-2 0 16,2 3 0-16,0 4 0 15,-4 2 0-15,2 1 0 16,-5 4 0-16,-2-1 0 16,0 1 0-1,-2 3 0-15,-1 3 0 16,-1 7 0-16,-3 0 0 16,5 4 0-16,-5 6 0 15,3 0 0-15,-3 4 0 16,0 6 0-16,-2 2 0 15,1 2 0-15,0 4 0 16,0 3 0-16,-2 1 0 16,-1 3 0-16,3 2 0 15,-2 3 0-15,2 1 0 16,-1 3 0 0,2 1 0-16,-7 6 0 15,-3 3 0-15,-2-1 0 16,1 4 0-16,-2 1 0 15,-2 4 0-15,2-3 0 16,4 0 0-16,3 1 0 16,1 0 0-16,4-6 0 15,1-3 0-15,1-3 0 16,2-3 0-16,-2-5 0 16,1-4 0-16,1-4 0 15,-1-1 0-15,-3-6 0 16,-2 3 0-1,4-8 0-15,-5-4 0 0,3-7 0 16,0-7 0 0,6-9 0-16,-1-5 0 15,4-5 0-15,-1-6 0 16,1-9 0-16,0-3 0 16,1-4 0-16,3-10 0 15,0 2 0-15,1-6 0 16,0-2 0-16,-1-1 0 15,4-2 0-15,-2-4 0 16,2-5 0-16,2-6 0 16,12-4 0-1,8-7 0-15,23-6 0 0,24-1 0 16,35-4 0 0,37-1 0-16,41 1 0 15,38-1 0-15,41-2 0 16,31 0 0-16,26-3 0 15,21-1 0-15,17-8 0 16,8 1 0-16,6-4 0 16,0-5 0-16,4 0 0 15,-3-2 0-15,0 1 0 16,-3-1 0-16,-7 5 0 16,-17-2 0-1,-13 7 0-15,-28-1 0 16,-23 4 0-16,-30-2 0 15,-32 4 0-15,-36-5 0 16,-32-1 0-16,-40-2 0 16,-31-1 0-16</inkml:trace>
  <inkml:trace contextRef="#ctx0" brushRef="#br0" timeOffset="203345.63">33850 12990 8191 0,'-36'-15'0'0,"1"-1"-260"16,0 3-285-16,-5-15-1178 0,0 13 139 15,-2-9 122-15,-4-9 107 16</inkml:trace>
  <inkml:trace contextRef="#ctx0" brushRef="#br0" timeOffset="207557.21">12010 9859 2375 0,'-2'-1'59'0,"0"0"20"16,0-1 16-16,1 2 12 16,1-1 10-1,0 1 11-15,-2 0 23 16,4-1 27-16,-4 1 22 16,2-2-10-16,-1 2-6 15,1-1 2-15,0 1 0 16,0-1 11-16,0-1 5 15,0 2 8-15,0 0 3 16,0-1 28-16,3 0-4 16,7-4 11-16,12 1-1 15,7-3-10 1,5 0 5-16,2-1-7 16,-2 2 6-16,-8-3-9 15,-5 3-14-15,-8 0-58 16,-4 2-49-16,-2 2-266 15,-3-1-203-15,-2-3-1314 16,1 3 132-16,-1-1 115 16</inkml:trace>
  <inkml:trace contextRef="#ctx0" brushRef="#br0" timeOffset="208065.61">12055 9708 3078 0,'0'-4'171'16,"0"-1"67"-16,3-4 121 16,-3 0 125-16,0 2 13 15,0-2 14-15,0 4 13 16,0 3 14-16,0 0 16 15,0 2-116-15,0 8-73 16,0 6-78-16,0 5-140 16,0 6-147-16,0 2 0 15,0-2 0-15,0-4 0 16,0-4 0-16,0-5 0 16,0-4 0-1,0-4 0-15,0-3 0 16,0-1 0-16,0 0 0 15,0 0-357-15,0-6-1487 16,0-3 159-16,0-5 136 16,0-9 119-16</inkml:trace>
  <inkml:trace contextRef="#ctx0" brushRef="#br0" timeOffset="-175012.88">14813 4034 3449 0,'0'2'97'15,"1"-2"22"-15,1 0 7 0,-1 0 3 16,-1 0 11 0,2 0 16-16,-1 0 10 15,-1 0 16-15,0 0 18 16,2 0-29-16,-2 0-32 16,0 0 46-16,4 0 39 15,-3 0 17-15,5-2 6 16,-3 2-2-16,3-4-1 15,-1-3-7-15,0-2-15 16,-4-3-13-16,1-2-20 16,-2-2-74-16,0 0-49 15,0-1-21 1,-2 2-8-16,-2 3-18 16,-5 1-11-16,-5 5-1 15,-7 0 0-15,-6 2-2 16,-5 4 4-16,-1 0 25 15,-1 0 22-15,3 0 0 16,1 4-3-16,3 5 6 16,5 3 1-16,1 6-2 15,7 4 0-15,8 1-6 16,2 3-6-16,4-1-22 16,10-2-24-16,4-4 0 15,8-3 0-15,5-9 0 16,5-1 0-1,2-5 0-15,-5-2 0 16,-2-5 0-16,-4-1 0 16,-4-4 0-16,-7-1 0 15,-3-1 0-15,-5 3 0 16,0 2 0-16,-4 4 0 16,0 3 0-16,0-1 0 15,0 2 0-15,0 3 0 16,1 7 0-16,2 7 0 15,4 11 0 1,1 16 0-16,3 12 0 16,2 10 0-16,-4 4 0 15,-5 3 0-15,-3-2 0 16,-4-6 0-16,-5-5 0 16,-8-6 0-16,-3-10 0 15,-9-8 0-15,-5-8 0 16,-5-11 0-16,0-10 0 15,-3-3 0-15,7-9 0 16,2-8 0-16,9-6 0 16,11-7 0-16,7-10 0 15,8-5 0-15,11-8 0 16,10-3 0-16,7-8 0 16,9-3 0-1,5-1 0-15,0 1 0 16,0 4 0-16,-5 9 0 15,-6 9 0-15,-2 8 0 16,-4 8 0-16,-2 5 0 16,-3 4 0-16,0 2 0 15,0 3 0-15,-4 2 0 16,-2-1 0-16,-4 0 0 16,1 5 0-16,-6 0 0 15,-5 1 0 1,3 1 0-16,-2 0 0 0,-3 1 0 15,1 0 0 1,1 0 0-16,0-2 0 16,-2 2 0-16,0 1 0 15,-1-1 0-15,0 2 0 16,0 0 0-16,-1 3 0 16,-3 5 0-16,-2 9 0 15,-4 10 0-15,-1 10 0 16,3 6 0-16,2 3 0 15,5 0 0-15,1-4 0 16,4-6 0-16,5-7 0 16,4-6 0-1,8-7 0-15,5-9 0 16,3-5 0-16,-3-9 0 16,-4-7 0-16,-2-8 0 15,-8-8 0-15,-8-12 0 16,0-2 0-16,-9-4 0 15,-4 5 0-15,-6 4 0 16,-3 7 0-16,-5 8 0 16,-2 9 0-16,3 6-106 15,1 5-373 1,11-8-1304-16,1 8 150 16,8 2 128-16</inkml:trace>
  <inkml:trace contextRef="#ctx0" brushRef="#br0" timeOffset="-174644.35">15289 3585 6119 0,'3'-1'220'0,"-2"-1"3"15,-1 8 0 1,5 7 5-16,0 13 2 16,0 18 2-16,-1 13 4 15,2 11 2-15,-4 7 4 16,-2 3-242-16,1-2 0 16,2-1 0-16,1-6 0 15,3-5 0-15,2-10 0 16,4-7 0-16,3-12 0 15,3-9 0-15,4-7 0 16,3-12 0-16,6-1 0 16,2-8-432-16,30-9-1392 15,-34-8 156 1,-5-5 134-16,-5-5 116 16</inkml:trace>
  <inkml:trace contextRef="#ctx0" brushRef="#br0" timeOffset="-173860.08">15288 4009 5004 0,'0'-11'314'15,"0"-4"5"-15,7-3 7 16,10-2 4-16,14 2 5 15,7 3 8-15,12 1 4 16,0 4 7-16,-6 0 6 16,-8 5-201-16,-9 1-159 15,-7 1 0-15,-11 2 0 16,-5-1 0-16,-4 2 0 16,0 0 0-16,0 0 0 15,0 0 0-15,0 0 0 16,0 0 0-1,0 0 0-15,0 0 0 16,0 0 0-16,0 0 0 16,0 0 0-16,0 0 0 15,0 0 0-15,0 0 0 16,0 0 0-16,0 0 0 16,0 0 0-16,0 0 0 15,0 0 0-15,0 0 0 16,0 0 0-16,0 0 0 15,0 0 0-15,0 0 0 16,0 2 0-16,0-1 0 16,0 6 0-1,0-1 0-15,0 4 0 16,0 1 0-16,-1 4 0 16,0 3 0-16,-2 2 0 15,-2 3 0-15,1 4 0 16,2 4 0-16,1 1 0 15,-1 2 0-15,4 0 0 16,4-2 0-16,1-3 0 16,5-5 0-16,5-4 0 15,7-4 0-15,4-8 0 16,2-5 0-16,3-4 0 16,1-5 0-1,-3-11 0-15,-6-4 0 16,-8-8 0-16,-7-11 0 15,-5-5 0-15,-8-3 0 16,-4-2 0-16,-6 5 0 16,-6 6 0-16,-7 10 0 15,-12 11 0-15,-2 11-117 16,2 5-510-16,4 3-1113 16,3 4 144-16,10-2 122 15,10-2 109 1</inkml:trace>
  <inkml:trace contextRef="#ctx0" brushRef="#br0" timeOffset="-167764.33">29096 14108 4632 0,'0'-3'243'0,"0"2"98"16,0-3 8-16,1 2 5 15,-1 0 7-15,0 2 7 16,0 0 7-16,0-1 7 15,0 0 8-15,0 1-108 16,0 0-168-16,0 0-114 16,0 0 0-16,0 0 0 15,0 0 0-15,0 0 0 16,0 0 0-16,0 0 0 16,0 0 0-16,0 0 0 15,0 0 0 1,0 0 0-16,0 0 0 15,0 0 0-15,0 0 0 16,0 1 0-16,-1 4 0 16,-2 6 0-16,-7 7 0 15,-5 11 0-15,-6 7 0 16,-5 7 0-16,-1 2 0 16,2 0 0-16,3-6 0 15,5-3 0-15,7-8 0 16,2-8 0-16,5-7 0 15,3-5 0-15,0-6 0 16,0 0 0 0,3-8 0-16,6-5 0 15,5-10 0-15,7-12 0 16,6-12 0-16,2-9 0 16,1-3 0-16,2 1 0 15,-3 3 0-15,-4 6 0 16,-5 12 0-16,-3 5 0 15,-7 8 0-15,-3 10 0 16,-3 4 0-16,3 2 0 16,0 4 0-16,6 8 0 15,6 9 0-15,5 10 0 16,2 7 0 0,1 13 0-16,-3 3 0 15,-1-1 0-15,-3-3 0 16,-5-4 0-16,-3-6 0 15,-4-7 0-15,-2-5 0 16,-5-7 0-16,-1-7 0 16,0-4-351-16,1-2-198 15,-6-23-1149-15,-1 14 136 16,-5-2 119-16,-4-1 103 16</inkml:trace>
  <inkml:trace contextRef="#ctx0" brushRef="#br0" timeOffset="-167567.82">28989 14309 4104 0,'0'-4'407'16,"8"-3"8"-16,9-3 9 16,10-5 9-1,9 1 11-15,15 0 10 0,3 4-310 16,4 1-217-16,2-2-1483 15,-4 4 116-15,-4 1 102 16,-7 2 90 0</inkml:trace>
  <inkml:trace contextRef="#ctx0" brushRef="#br0" timeOffset="-167332.18">29623 14244 5866 0,'12'-1'245'15,"8"1"4"-15,11-2 2 16,12 0 4-16,8 4 3 16,6-4 3-16,2 0 4 15,-3 0 3-15,-4-2 5 16,-6 2-273-16,-11-1 0 16,-11 0-203-16,-12 2-211 15,-7 0-263-15,-10-19-917 16,-11 13 122-1,-10-1 105-15,-9-5 94 16</inkml:trace>
  <inkml:trace contextRef="#ctx0" brushRef="#br0" timeOffset="-167096.68">29840 14051 3545 0,'7'-3'180'0,"9"-1"47"16,7 1 124-16,9 6 96 0,3 8 11 15,3 11 10-15,-6 6 12 16,-6 12 13 0,-14 5 12-16,-7 2-131 15,-6-1-71-15,-8-3-50 16,-3-7-146-16,1-4-107 16,-1-7-211-16,5-4-221 15,7-9-1335-15,15-6 147 16,14-10 127-16,13-7 111 15</inkml:trace>
  <inkml:trace contextRef="#ctx0" brushRef="#br0" timeOffset="-166626.15">30835 14080 7621 0,'0'-5'63'0,"0"1"-1"16,0-1 1-16,-2 2 0 16,-5 12 1-16,-9 7-2 15,-10 7 3-15,-13 9-2 16,-9 6 2-16,-8 2-65 16,-3-2 0-16,1 0 0 15,6-5 0 1,9-8 0-16,11-4 0 15,10-8 0-15,9-8 0 16,7-10 0-16,5-14 0 16,2-11 0-16,10-11 0 15,4-5 0-15,1-2 0 16,7 6 0-16,0 9 0 16,-2 10 0-16,0 11 0 15,1 7 0-15,-1 11 0 16,3 9 0-16,-1 5 0 15,0 8 0-15,0 6 0 16,-1 2 0-16,-2-3 0 16,1-1 0-16,2-3-351 15,11-5-529 1,-9-9-730-16,-2-5 122 16,3-6 109-16,-4-3 96 15</inkml:trace>
  <inkml:trace contextRef="#ctx0" brushRef="#br0" timeOffset="-166316.15">30901 14317 5756 0,'3'-12'256'15,"1"-2"3"-15,0 0 4 16,2-2 3-16,0 8 5 16,0 5 2-16,2 2 5 15,1-1 4-15,-2 4 5 16,-1-1-287-1,-1 6 0-15,-4-5 0 16,-1 1 0-16,0 1 0 16,3-4 0-16,-3 0 0 15,0 0 0-15,1-2 0 16,-2-2 0-16,2-2 0 16,-2-1 0-16,-2-3 0 15,-1-1 0-15,-1 6 0 16,-2-1 0-16,4 3-390 15,10-1-1446-15,-4 4 158 16,12-4 136-16</inkml:trace>
  <inkml:trace contextRef="#ctx0" brushRef="#br0" timeOffset="-166040.25">31679 14037 7164 0,'0'-6'111'0,"0"-1"1"15,-8 3 1-15,-7 4 1 16,-11 14 0-16,-11 10 0 16,-12 9 2-16,-4 7 0 15,0 10 1-15,1-2-117 16,9 0 0-16,3-2 0 15,8-7 0 1,8-4-478-16,4-24-1333 16,3 3 153-16,8-8 133 15,4-7 116-15</inkml:trace>
  <inkml:trace contextRef="#ctx0" brushRef="#br0" timeOffset="-165812.33">31261 14122 7521 0,'13'-1'73'0,"8"1"1"16,11 8-1-16,7 10 1 15,4 10 1-15,-1 9-1 16,0 5 1-16,-3-1 1 16,-1 0 0-1,-8-5-76-15,-4-8 0 16,-5-5 0-16,-6-6-448 15,-3-30-1371-15,-1 9 155 16,2-6 133-16,1-14 116 16</inkml:trace>
  <inkml:trace contextRef="#ctx0" brushRef="#br0" timeOffset="-165504.25">31876 14094 7681 0,'0'-4'56'0,"0"0"0"0,1 3 1 16,-1 4-1 0,0 13 1-16,0 10-1 15,0 14 1-15,0 8 0 16,-1 9 1-16,-4 0-58 15,2 0 0-15,-2-7 0 16,-1-7 0-16,-1-8 0 16,1-11 0-16,0-5 0 15,-4-11 0-15,3-4-372 16,21-10-1469 0,-12-10 159-16,-1-9 137 0</inkml:trace>
  <inkml:trace contextRef="#ctx0" brushRef="#br0" timeOffset="-164904.49">31897 14205 3404 0,'2'-6'192'0,"-1"0"47"16,2-1 125-16,-1-4 96 16,1 0 12-16,-1-1 11 15,1 0 13-15,2-2 12 16,2-1 14-16,-1-1-139 16,1-2-77-16,5-1-51 15,2 0-148-15,2-2-107 16,7-1 0-16,4-1 0 15,4 6 0-15,5 0 0 16,3 5 0-16,1 6 0 16,-4 2 0-1,-4 2 0-15,-8 5 0 16,-10 6 0-16,-8 5 0 16,-8 3 0-16,-8 7 0 15,-9-1 0-15,-3 5 0 16,-4-7 0-16,-1-3 0 15,7-2 0-15,8-3 0 16,6-2 0-16,5 2 0 16,4 1 0-1,6 1 0-15,1 3 0 16,0 3 0-16,-2 4 0 0,-3 1 0 16,-5-1 0-16,-8 0 0 15,-9-7 0 1,-3-7 0-16,-9-6 0 15,-3-5 0-15,-3-5 0 16,1-7 0-16,6-4-452 16,4-21-1366-16,5 9 155 15,10 0 133-15,5 5 116 16</inkml:trace>
  <inkml:trace contextRef="#ctx0" brushRef="#br0" timeOffset="-163188.1">31400 14811 3391 0,'0'0'164'0,"0"0"42"16,2 0 40-16,-2 0 117 15,0 0 100-15,0-3 13 16,0 3 12-16,0-3 12 16,0 3 14-16,0 0-123 15,0-3-56 1,-2 3-44-16,2 0-43 16,-3 3-136-16,-3 4-109 15,-3 8-3-15,-1 15 0 16,-3 11 0-16,0 14 0 15,-3 8 0-15,3 5 0 16,0-2 0-16,3-3 0 16,3-5 0-16,2-9 0 15,2-11 0-15,2-10 0 16,1-7 0-16,0-10 0 16,-2-7 0-16,2-4 0 15,-4-1 0 1,0-11 0-16,1-5-371 15,19-5-1469-15,-16-11 157 16,3-2 137-16,2 0 119 16</inkml:trace>
  <inkml:trace contextRef="#ctx0" brushRef="#br0" timeOffset="-162740.83">31354 14779 4276 0,'0'-3'145'16,"0"0"227"-16,-7 2 7 15,-11 4 9-15,-10 5 6 16,-8 11 9-16,-9 6 9 15,0 5 8-15,6 1 9 16,6-6-125-16,10-2-35 16,11-5-269-16,7-6 0 15,3-9 0-15,9-3 0 16,10-8 0-16,10-8 0 16,8-8 0-16,11-4 0 15,-3-3 0 1,3 2 0-16,-5 8 0 15,-5 11 0-15,-4 6 0 16,-2 14 0 0,-3 11 0-16,-1 9 0 0,-1 6 0 15,-6 9 0-15,-2-2-292 16,-2 1-264-16,-6-55-1156 16,-3 39 138-16,-1-10 120 15,-1-7 106-15</inkml:trace>
  <inkml:trace contextRef="#ctx0" brushRef="#br0" timeOffset="-160872.62">30957 14354 1925 0,'0'0'113'0,"0"0"27"15,0 0 18-15,0 0 17 16,0 0 33-16,0 0 27 16,0 0 36-16,0 0 48 15,0 0 57 1,0-1 54-16,0 1 64 16,0-2-18-16,0-1-8 15,0 2-10-15,0-2-24 16,0-1-23-16,0 4-32 15,-1 0-48 1,-2 0-58-16,-1 0-156 0,-2 4-117 16,0-1 0-16,-1 1 0 15,4 4 0 1,2-4 0-16,1-1 0 16,1-2 0-16,-1-1 0 0,3 0 0 15,1 0 0 1,2-1 0-16,0-2 0 15,-2-1 0-15,-1-4 0 16,-3-2 0-16,1 1 0 16,-2 3 0-16,-2 0 0 15,0 2 0-15,-3 3-446 16,5-1-1374-16,-2 5 156 16,3-1 133-16,1 0 116 15</inkml:trace>
  <inkml:trace contextRef="#ctx0" brushRef="#br0" timeOffset="-149808.45">16411 3671 3290 0,'0'0'173'15,"2"-2"34"-15,-1 2 19 16,1-1 24-16,-1 2 75 16,1-4 73-16,-1 2 63 15,1 0 39-15,-1-2 14 16,0 1-120-16,1-1-66 15,-2 0-35 1,0 0-17-16,0 0-18 16,1 1-86-16,-1 0-79 15,0-2-60-15,0 2-33 16,0-4 0-16,0 0 0 16,0 4 0-16,0 0 0 15,0 1 0-15,-1 1 0 16,-3 1 0-16,-8 1 0 15,-11 12 0-15,-6 13 0 16,-7 19 0-16,-3 22 0 16,1 20 0-1,14 14 0-15,6 8 0 16,13 0 0-16,15-3 0 16,17-10 0-16,12-10 0 15,10-10 0-15,6-8 0 16,1-12 0-16,5-10-662 15,-9-10-1100-15,1-15 146 16,-2-14 126-16,3-15 111 16</inkml:trace>
  <inkml:trace contextRef="#ctx0" brushRef="#br0" timeOffset="-148536.36">16808 3982 3928 0,'0'0'269'0,"0"-2"136"16,0 0 10-16,2-1 8 15,-2 0 11 1,0 2 8-16,0-1 12 16,0 1 10-16,0 1 11 15,0 0-155-15,0 0-158 16,0 0-162-16,0 0 0 16,0 0 0-16,0 0 0 15,0 4 0-15,-2 6 0 16,-1 6 0-16,-1 10 0 15,-1 9 0-15,2 2 0 16,0 4 0-16,1 1 0 16,2-2 0-1,0-4 0-15,0-7 0 16,2-6 0-16,-2-6 0 16,0-5 0-16,0-4 0 15,0-2 0-15,0-3 0 16,0-3 0-16,-3 2 0 15,0-4 0-15,-2-3 0 16,1-7-379 0,0-11-1459-16,-2-3 158 0,2-8 137 15,2-2 117-15</inkml:trace>
  <inkml:trace contextRef="#ctx0" brushRef="#br0" timeOffset="-147976.22">16602 3995 3211 0,'-6'0'212'16,"-3"0"176"-16,0-3 82 16,1 2 11-16,5-2 14 15,2 0 13 1,4 2 12-16,14-1 15 16,18-2 16-16,14-1-127 15,16 0-119-15,11 0-214 16,-5-1-91-16,-12 2 0 15,-10 3 0-15,-14-1 0 16,-15 2 0-16,-8 0 0 16,-8 0 0-16,-4 0 0 15,-1 0 0-15,-1 0 0 16,-4 0-216-16,-2 3-246 16,5-1-1295-1,-13 3 145-15,-4 0 126 16,-3 1 109-16</inkml:trace>
  <inkml:trace contextRef="#ctx0" brushRef="#br0" timeOffset="-147644.48">16508 4450 4425 0,'-3'2'368'16,"0"-2"7"-1,2 1 8-15,-1-1 7 16,2 2 8-16,11-1 9 16,13 2 7-16,8-1 11 15,11 1 8-15,12-3-260 16,1 2-173-16,-5-4 0 15,-3 2 0-15,-8-3 0 16,-1 1 0-16,-7-2-157 16,-5-1-236-16,-2-3-226 15,-5-42-1008-15,-4 40 125 16,-5-3 111-16</inkml:trace>
  <inkml:trace contextRef="#ctx0" brushRef="#br0" timeOffset="-147164.49">17145 4348 4720 0,'1'-4'350'0,"-1"-1"7"16,2 0 7-1,-2 2 7-15,0 0 7 16,0 3 7-16,0 4 8 16,0 4 8-16,-5 5 8 15,0 8-346-15,-4 7-63 16,2 5 0-16,1 2 0 15,3-1 0-15,7-3 0 16,10-3 0-16,6-6 0 16,8-4 0-16,10-8 0 15,4-6 0-15,-2-3 0 16,-5-6 0 0,-8-6 0-16,-10-6 0 15,-9-5 0-15,-11-10 0 16,-10-2 0-16,-11-2 0 15,-15 4 0 1,-13 1 0-16,-10 7-418 0,-6-19-1410 16,-5 27 157-16,7 6 134 15,4 1 118-15</inkml:trace>
  <inkml:trace contextRef="#ctx0" brushRef="#br0" timeOffset="-137190.36">17731 4585 4259 0,'0'4'117'0,"-1"3"72"15,-2 6 91-15,-3 2 97 16,2 3 7-16,-3 3 8 16,-1-5 8-16,-2 1 9 15,-3 0-68-15,-3-3-357 16,9-3-567-16,-19 1-920 15,3-9 108-15,3 0 96 16,8-7 85 0</inkml:trace>
  <inkml:trace contextRef="#ctx0" brushRef="#br0" timeOffset="-135444.68">18365 3471 6823 0,'28'-2'147'16,"22"7"1"-16,21 19 2 16,21 20 0-16,7 28 2 15,-5 28 2-15,-15 20 0 16,-24 15 1-16,-29 9 3 16,-25 0-158-16,-27-3 0 15,-29-9 0-15,-19-18-285 16,21-8-1579-1,-59-19 162-15,-11-21 140 16,-3-19 120-16</inkml:trace>
  <inkml:trace contextRef="#ctx0" brushRef="#br0" timeOffset="-105308.78">18058 4085 3288 0,'0'-2'168'0,"0"2"46"16,0-1 37 0,0 1 119-16,0-4 103 15,0 1 13-15,0 1 11 16,1-1 14-16,-1 0 13 15,0 2-114-15,0 0-69 16,0-1-50-16,0 2-39 16,2 0-137-16,-2 0-115 15,0 0 0-15,0 0 0 16,1 0 0-16,-1 0 0 16,0 0 0-16,0 0 0 15,-4 7 0 1,-2 5 0-16,-4 8 0 15,-5 13 0-15,-1 11 0 16,1 5 0-16,4 5 0 16,7-2 0-1,7-4 0-15,7-9 0 0,16-4 0 16,6-9 0-16,7-10 0 16,8-5 0-16,0-5 0 15,-4-3 0-15,-5-3 0 16,-4 0 0-16,-5-3-444 15,0-23-1377-15,-6 12 156 16,-10-4 133 0,-4-6 116-16</inkml:trace>
  <inkml:trace contextRef="#ctx0" brushRef="#br0" timeOffset="-104881.53">18010 4089 5032 0,'0'-2'327'0,"0"-3"5"15,3-3 7-15,7 0 4 16,12-2 8-16,11 1 5 16,10 0 8-16,8 1 5 15,1 1 9 1,-7 1-378-16,-8 0 0 0,-8 4 0 15,-9-1 0 1,-8 2 0-16,-7 1 0 16,-3 0 0-16,-2 0-64 15,-2 2-367-15,-5 0-1375 16,-4 4 152-16,-8 2 133 16,-3 1 114-16</inkml:trace>
  <inkml:trace contextRef="#ctx0" brushRef="#br0" timeOffset="-104677.42">17994 4247 5609 0,'0'2'271'0,"0"-2"3"16,6 1 4-16,14 1 5 16,15-1 3-16,15-1 5 15,12 0 4-15,2 0 4 16,-8-1 6-16,-11 1-309 15,-12 1-418-15,-10-2-1404 16,-12 1 157-16,-6-2 134 16,-6-3 116-16</inkml:trace>
  <inkml:trace contextRef="#ctx0" brushRef="#br0" timeOffset="-102518.31">19217 4166 1217 0,'0'0'26'0,"-1"0"10"16,1 0 9-16,0 0 3 15,0 0 12-15,0 0 22 16,0 0 28-16,0 0 38 16,0 0 42-16,0 0 29 15,0 0 24 1,0 3 37-16,0-6 31 0,0 3 35 15,0 0 21 1,0 0 4-16,0 0 24 16,0 0 20-16,0 0 19 15,0 0 5-15,0 0-16 16,0 0-45-16,0 0-37 16,0 0-35-16,0 0-29 15,0 0-21-15,0 0-58 16,0 0-62-16,0 0-67 15,0 0-44-15,0 0-25 16,0 0 0 0,0 0 0-16,0 0 0 15,0 0 0-15,0 0 0 16,0 0 0-16,0 0 0 16,0 0 0-16,0 0 0 15,0 0 0-15,0 0 0 16,0 0 0-16,0 0 0 15,7 0 0-15,9 0 0 16,11-3 0 0,9 0 0-16,11-1 0 0,3-2 0 15,-2-2 0 1,-6 3 0-16,-6 1 0 16,-12 0 0-16,-8 2 0 15,-6 0 0-15,-4 0 0 16,-5 0 0-16,-1 2 0 15,2 0 0-15,-2 0 0 16,0 0 0-16,0 0-284 16,-4 0-276-16,-6-28-1153 15,-3 30 139-15,-6 1 120 16,-4-3 106-16</inkml:trace>
  <inkml:trace contextRef="#ctx0" brushRef="#br0" timeOffset="-102249.39">19190 4359 4621 0,'-2'4'346'0,"2"-1"7"16,6 4 6-16,13-3 7 16,14-2 8-16,9-2 5 15,13 0 9-15,7-1 8 16,-3 1 7-16,-3-1-197 15,-2-1-206-15,-14 0 0 16,-9-1 0-16,-14 0 0 16,-7 2 0-1,-9 0-167-15,-1 1-404 16,0 1-1170-16,-2-1 143 16,-1-3 123-16,-7-4 109 15</inkml:trace>
  <inkml:trace contextRef="#ctx0" brushRef="#br0" timeOffset="-101017.4">15406 6015 5182 0,'-4'-14'307'16,"-6"-1"6"-16,-9 0 5 16,-10 0 6-16,-10 9 5 15,-11 10 5-15,-5 8 6 16,3 8 6-16,6 9 7 16,8 10-308-1,12 6-45-15,13 3 0 16,6 0 0-16,7-2 0 15,13-5 0-15,14-5 0 16,8-11 0-16,8-4 0 16,12-8 0-16,0-10-302 15,0-1-417-15,-9-2-948 16,-3-4 133-16,-11-4 113 16</inkml:trace>
  <inkml:trace contextRef="#ctx0" brushRef="#br0" timeOffset="-100673.36">15499 6377 5294 0,'3'0'301'0,"5"-5"5"15,8-3 4-15,6-5 6 16,7 0 4-16,2-10 6 16,1-6 6-16,-5-5 5 15,-6-8 7-15,-4-7-339 16,-7-9-5-16,-1-2 0 15,-5 2 0-15,-2 10 0 16,-2 12 0-16,0 12 0 16,0 16 0-16,0 16 0 15,0 16 0 1,0 12 0-16,2 13 0 16,3 10 0-16,4-2 0 15,2-2 0-15,5-3 0 16,4-11 0-16,2-8 0 15,4-6-314-15,13-12-335 16,-3-11-1032-16,-1-8 134 16,-2-10 116-16,-6-12 102 15</inkml:trace>
  <inkml:trace contextRef="#ctx0" brushRef="#br0" timeOffset="-100344.07">16072 6063 5891 0,'0'-3'243'0,"0"2"2"16,0 5 4-16,0 5 3 16,0 8 3-16,0 9 3 15,0 5 5-15,3 0 2 16,1-2 5-16,5 1-270 16,5-6 0-16,8-6 0 15,3-4 0-15,2-10 0 16,2-3 0-16,-3-9-7 15,-6-8 4-15,-8-12 3 16,-7-6 0 0,-3-8 0-16,-5 1 0 15,-6 4 0-15,-5 7 0 16,-2 8 0-16,-6 8 0 16,2 9-352-16,20 3-573 15,-7 2-670-15,7 1 121 16,11 0 106-16,8-2 94 15</inkml:trace>
  <inkml:trace contextRef="#ctx0" brushRef="#br0" timeOffset="-99977.42">16719 5986 6031 0,'0'-13'229'0,"-3"-4"2"15,-1 1 3-15,-9-3 2 16,-6 9 5-16,-12 8 1 16,-6-1 4-16,0 6 2 15,2 5 5-15,5 8-253 16,11 5 0-16,12 6 0 16,8 7 0-16,15 2 0 15,11 4 0-15,11 0 0 16,4 2 0-16,1-1 0 15,-8-3 0 1,-9-2 0-16,-13-6 0 16,-9-5 0-16,-8-4 0 15,-9-7 0-15,-12-6 0 16,-7-3 0-16,-7-8-257 16,2-5-193-16,5-16-1299 15,16-3 144-15,9-5 124 16,14-9 110-16</inkml:trace>
  <inkml:trace contextRef="#ctx0" brushRef="#br0" timeOffset="-99781.04">16699 6051 5379 0,'-5'-1'293'16,"-5"2"4"-16,-13 7 6 15,-7 8 4-15,-6 8 5 16,-9 8 5-16,3 4 5 15,6-2 5-15,7-6 7 16,9-3-334-16,11-6-393 16,9-9-1441-16,15-5 157 15,8-8 136-15,12-9 117 16</inkml:trace>
  <inkml:trace contextRef="#ctx0" brushRef="#br0" timeOffset="-99368.94">16845 6039 6685 0,'0'-4'162'15,"0"3"0"-15,1 5 3 16,-1 7 1-16,0 10 1 16,0 8 1-16,0 7 3 15,1 2 0-15,4-2 3 16,5-1-174-16,1-4 0 15,4-5 0-15,8-9 0 16,-1-8 0-16,1-7 0 16,-1-6 0-1,-1-9 0-15,-2-7 0 16,-2-11 0-16,-1-5 0 16,-4 0 0-16,-2 4 0 15,-2 7 0-15,-5 11 0 16,-1 6 0-16,1 5 0 15,1 7 0-15,2 7 0 16,0 7 0-16,1 7 0 16,-5 6 0-16,0 2 0 15,-2-2 0-15,1 1-327 16,4-5-314 0,-2-6-1040-16,3-8 135 15,1-6 115-15</inkml:trace>
  <inkml:trace contextRef="#ctx0" brushRef="#br0" timeOffset="-99040.88">17224 6129 5935 0,'13'-5'238'0,"0"3"3"16,7 5 3-16,1 7 3 15,-5 10 3-15,-5 11 4 16,-4 6 3-16,-5 4 3 15,-1-1 5-15,-1-3-265 16,-1-8 0 0,2-8 0-16,-1-9 0 15,2-6 0-15,1-16 0 16,4-9 0-16,9-12 0 16,4-12 0-16,3-7 0 15,-1 4 0-15,-6 3 0 16,-5 12 0-16,-7 8 0 15,-1 9-341-15,5 10-218 16,0-9-1139-16,5 26 136 16,2 7 119-16,3 8 103 15</inkml:trace>
  <inkml:trace contextRef="#ctx0" brushRef="#br0" timeOffset="-98795.75">17652 6241 1556 0,'20'-3'112'0,"4"-7"64"16,5-8 71-16,3-6 81 15,-13-1 109-15,-8-11 179 16,-5 3 21-16,-9 6 21 16,-12 9 24-16,-11 12-40 15,-5 15-58-15,-5 19-66 16,1 13-78-16,8 14-97 16,11 9-128-16,9 3-215 15,12-4 0 1,10-9 0-16,13-9 0 15,6-16 0-15,7-10-216 16,5-11-363-16,-4-10-1148 16,-9-8 141-16,-7-12 122 15</inkml:trace>
  <inkml:trace contextRef="#ctx0" brushRef="#br0" timeOffset="-97484.9">19211 5468 4413 0,'6'-8'369'15,"-1"-3"8"-15,0-3 6 16,2-1 9-16,-5 3 7 15,-1 1 9-15,-2-1 9 16,-9 1 8-16,-9 0 9 16,-14-2-260-16,-18 3-174 15,-17 2 0-15,-9 3 0 16,-6 5 0-16,-1 0 0 16,2 10 0-16,7 7 0 15,3 7 0-15,3 6 0 16,6 8 0-1,6 2 0-15,7 1 0 16,12 5 0-16,14 2 0 16,12 4 0-16,9 0 0 15,10 5 0-15,6 1 0 16,4 4 0-16,-1 10 0 16,-1 8 0-16,-7 14 0 15,-7 14 0-15,-8 9 0 16,0 7 0-16,3 4 0 15,5-3 0-15,15-11 0 16,17-8 0 0,15-13 0-16,19-21 0 15,13-20 0-15,7-16 0 16,1-17 0-16,-3-12-284 16,0-9-1580-16,-8-13 162 15,-6-11 140-15,-6-10 120 16</inkml:trace>
  <inkml:trace contextRef="#ctx0" brushRef="#br0" timeOffset="-69175.38">19181 6028 5539 0,'0'-9'278'0,"0"-2"3"15,-1 2 4-15,-9-1 5 16,-6 18 4-16,-13 11 5 15,-6 12 4-15,-4 13 5 16,2 11 6 0,12 5-314-16,9 8 0 0,9-2 0 15,8-4 0 1,14-5 0-16,12-5 0 16,15-12 0-16,9-8 0 15,8-10 0-15,3-8 0 16,-7-10 0-16,-6-8 0 15,-12-9-404-15,-8-10-1427 16,-13-6 157-16,-8-10 135 16,-4-2 117-16</inkml:trace>
  <inkml:trace contextRef="#ctx0" brushRef="#br0" timeOffset="-68949.58">19002 6121 5771 0,'3'-15'255'16,"10"-5"3"-16,9-3 3 15,12-5 4-15,11 5 4 16,8 6 2-16,0 1 6 16,-7 6 2-16,-10 4-311 15,-12 3-433-15,-5 4-332 16,-19 4-722-16,-13 3 110 15,-19 3 98-15,-11 5 86 16</inkml:trace>
  <inkml:trace contextRef="#ctx0" brushRef="#br0" timeOffset="-68801.54">18975 6221 3635 0,'0'4'428'0,"6"0"11"15,8-1 8-15,12-1 13 16,8 0 9-16,14-2-20 15,8-3-353-15,5-2-1566 16,-2-2 103-16,-2-4 93 16,-10-6 82-16</inkml:trace>
  <inkml:trace contextRef="#ctx0" brushRef="#br0" timeOffset="-68361.92">19600 5586 7313 0,'3'-4'96'16,"-3"4"0"-16,0 1 0 15,1 8 1-15,-1 8 1 16,0 6 0-16,0 5 0 16,1 5 1-16,-1-1 1 15,2 2-100-15,-2 2-95 16,0 0-367 0,0-4-1328-16,0 7 151 15,0 0 129-15,0-2 114 16</inkml:trace>
  <inkml:trace contextRef="#ctx0" brushRef="#br0" timeOffset="-68100.7">19671 6242 6527 0,'2'-1'178'15,"6"1"2"-15,10-1 1 16,17-1 2-16,12 4 2 15,15-2 1-15,12 0 2 16,2-2 2 0,-7 2 3-16,-4 0-193 15,-11 0 0-15,-13 0 0 16,-11-2 0-16,-12-1-183 16,-11-1-318-16,-5-43-1255 15,-10 34 146-15,-6-6 125 16,-11-3 109-16</inkml:trace>
  <inkml:trace contextRef="#ctx0" brushRef="#br0" timeOffset="-67837.58">19939 6057 5099 0,'9'-7'307'15,"10"-1"5"-15,13 3 6 16,14 0 4-16,3 11 7 15,9 12 5-15,-9 10 5 16,-10 12 7-16,-18 11 6 16,-11 10-219-16,-15 2-133 15,-14-3 0-15,-4-9 0 16,-6-7 0-16,-3-10 0 16,6-12 0-16,7-7-339 15,35-8-1510-15,-14-8 160 16,8-15 137-16,10-13 119 15</inkml:trace>
  <inkml:trace contextRef="#ctx0" brushRef="#br0" timeOffset="-67522.09">20676 6028 8191 0,'0'0'0'0,"-6"4"0"16,-7 7 0-16,-4 11 0 15,-2 9 0-15,-3 13 0 16,5 5 0-16,11 6 0 16,3-2 0-1,8 0 0-15,9-4 0 16,9-5 0-16,8-8 0 15,9-5 0-15,3-9 0 16,6-9 0-16,-4-7 0 16,0-6-393-16,-6-13-1441 15,-12-8 157-15,-11-14 136 16,-7-9 117-16</inkml:trace>
  <inkml:trace contextRef="#ctx0" brushRef="#br0" timeOffset="-67301.63">20635 6082 5986 0,'8'-15'233'0,"10"-6"3"0,11-2 3 0,12-5 3 16,6 4 2-16,4 7 4 15,-2 0 3-15,-11 5 3 16,-11 5 4-16,-11 4-501 15,-11 1-200-15,-6 3-1313 16,-10 4 146 0,-8 4 125-16,-10 1 110 0</inkml:trace>
  <inkml:trace contextRef="#ctx0" brushRef="#br0" timeOffset="-67135.66">20573 6206 5224 0,'2'3'309'15,"1"-6"3"1,12 3 7-16,9 0 4 0,5 0 7 16,12-4 4-16,6 3-437 15,-4-28-1531-15,-7 22 127 16,-6 1 111-16,-5 4 98 16</inkml:trace>
  <inkml:trace contextRef="#ctx0" brushRef="#br0" timeOffset="-66727.68">21015 6321 6860 0,'3'-5'144'16,"0"0"0"-16,0-1 1 15,0 0 2-15,-2 0 1 16,0 6 0-16,-1-1 2 15,0 1 2-15,0 0 1 16,0 1-153 0,0 3 0-16,0 3 0 15,0 0 0-15,0 1 0 16,0 0 0-16,3-4 0 16,3-3 0-16,3 1 0 15,2-2 0-15,0-5 0 16,-1 1 0-16,-3-6 0 15,-4-2 0 1,-3-2 0-16,-3 2 0 16,-6 1 0-16,1 2 0 15,-3 4 0-15,-3 3 0 16,-1 0 0-16,1 0-111 16,4 4-494-16,3 0-1143 15,4-2 145-15,9 0 124 16,8-2 108-16</inkml:trace>
  <inkml:trace contextRef="#ctx0" brushRef="#br0" timeOffset="-66037.61">21552 6473 8191 0,'0'6'0'16,"-1"10"0"-16,-10 6 0 15,-13 9 0-15,-23 7 0 16,-14 8-356-16,-7-15-1488 16,-1 15 159-16,5-8 136 15,17-12 119-15</inkml:trace>
  <inkml:trace contextRef="#ctx0" brushRef="#br0" timeOffset="-64725.88">22244 5983 6330 0,'0'-5'198'0,"-6"4"3"16,-7 5 1-16,-10 10 2 15,-3 12 3-15,-6 14 2 16,6 9 2-1,9 4 2-15,10 2 3 16,9 1-216 0,12-3 0-16,12-5 0 0,8-5 0 15,10-8 0-15,8-10 0 16,1-7 0 0,-2-12 0-16,-4-3-249 0,-6-11-315 15,-11-14-1158-15,-11-11 140 16,-13-10 122-16</inkml:trace>
  <inkml:trace contextRef="#ctx0" brushRef="#br0" timeOffset="-64505.2">22238 6099 5394 0,'-4'-12'292'15,"2"-3"4"-15,5-3 4 16,12-4 6-16,19 3 4 15,8 2 5-15,10-1 6 16,3 1 4-16,-7 2 7 16,-10 6-332-16,-13 3-346 15,-7 3-245-15,-13-43-1098 16,-8 46 136-16,-11 1 116 16,-9 5 104-16</inkml:trace>
  <inkml:trace contextRef="#ctx0" brushRef="#br0" timeOffset="-64333.98">22186 6177 4261 0,'-2'6'393'0,"-1"0"8"15,0 1 8-15,1-1 10 16,19-3 9-16,8-3 9 16,15 0 11-16,17 0-255 15,11-3-334-15,1 3-1546 16,-4 0 135-16,-4 0 117 15,-9 0 102-15</inkml:trace>
  <inkml:trace contextRef="#ctx0" brushRef="#br0" timeOffset="-64114.23">22720 6325 5574 0,'0'-2'275'0,"3"0"2"16,14 1 5-16,17 0 4 15,18 2 5-15,21-3 3 16,14-1 5-16,-1-1 5 16,-10 1 5-16,-11 0-309 15,-14 2-289-15,-13 0-130 16,-10-1-262-16,-16 0-889 16,-7-8 119-1,-9 0 103-15,-15-6 91 16</inkml:trace>
  <inkml:trace contextRef="#ctx0" brushRef="#br0" timeOffset="-63877.68">23022 6095 3908 0,'15'-7'157'0,"12"3"109"16,9 2 141-16,13 4 9 15,-2 13 9-15,5 10 10 16,-12 12 8-16,-9 8 12 15,-16 10 11-15,-10 2-109 16,-14-5-65-16,-7-4-128 16,-5-7-164-16,2-11 0 15,1-9-393 1,11-12-1441-16,4-7 157 16,13-12 136-16,10-13 117 15</inkml:trace>
  <inkml:trace contextRef="#ctx0" brushRef="#br0" timeOffset="-63559.73">23807 6029 6278 0,'0'-5'203'0,"0"4"3"15,-2 2 2-15,-4 10 2 16,-1 14 2-16,-4 10 2 16,-3 6 3-1,2 6 3-15,7 2 3 16,2-3-223-16,6-1 0 16,13-3 0-16,10-7 0 15,7-4 0-15,9-9 0 16,7-10 0-16,-2-7-325 15,7-5-536-15,-20-13-762 16,-11-10 125-16,-12-12 110 16</inkml:trace>
  <inkml:trace contextRef="#ctx0" brushRef="#br0" timeOffset="-63350.21">23765 6032 4724 0,'8'-14'336'16,"12"-4"5"-16,8-5 6 16,14-4 7-16,3 9 7 15,5 1 7-15,-6 4 5 16,-7 6-11-16,-12 1-304 16,-10 5-372-16,-10-5-1389 15,-8 7 137-15,-6 2 119 16,-8 4 105-16</inkml:trace>
  <inkml:trace contextRef="#ctx0" brushRef="#br0" timeOffset="-63177.93">23676 6165 5128 0,'0'2'318'0,"8"-2"4"15,12 0 7-15,15 0 4 16,10 0 7-16,15-2-167 15,5 0-290-15,-6-19-1458 16,-7 17 118-16,-11-2 104 16,-11 1 92-16</inkml:trace>
  <inkml:trace contextRef="#ctx0" brushRef="#br0" timeOffset="-62767.91">24210 6299 5336 0,'1'-6'297'0,"2"2"5"16,-2-3 5-16,1 2 5 16,-2 3 4-16,0 2 6 15,0 0 5-15,0 0 6 16,0 2 6-16,-2 0-339 15,2 4 0-15,0 2 0 16,-1 4 0 0,2 1 0-16,5-3 0 15,7 0 0-15,0-5 0 16,3-3 0-16,1-2 0 16,-5-2 0-16,-8-6 0 15,-1-4 0-15,-4-3 0 16,-5-5 0-16,-4 1 0 15,0 2 0-15,-7 5 0 16,0 5 0-16,4 3 0 16,7 3-527-16,1 1-1271 15,10 3 152 1,9 0 130-16,5 1 115 16</inkml:trace>
  <inkml:trace contextRef="#ctx0" brushRef="#br0" timeOffset="-62509.9">24563 6286 8191 0,'30'-3'0'0,"12"-2"0"15,16 0 0-15,14-4 0 16,-11 4 0-16,1-2 0 15,-5 1 0-15,-11 0 0 16,-10 2 0 0,-11 0 0-16,-11-3 0 15,-10 3-422-15,-4-7-1404 16,-8 0 156-16,-8-2 134 16,0 1 118-16</inkml:trace>
  <inkml:trace contextRef="#ctx0" brushRef="#br0" timeOffset="-62249.55">24825 6076 7607 0,'-2'-9'65'16,"2"2"-1"-16,0 0 0 0,0 3 0 15,-1 15 1-15,4 11-1 16,2 7 2-16,0 14 0 15,2 8 0 1,-1 3-66-16,-2 2 0 16,1-3 0-16,-4-7 0 15,-1-7 0-15,1-11-294 16,42-12-1567-16,-34-7 162 16,3-13 139-16,7-10 120 15</inkml:trace>
  <inkml:trace contextRef="#ctx0" brushRef="#br0" timeOffset="-61973.96">25405 6005 8191 0,'5'0'0'16,"-1"3"0"-16,3 7 0 15,3 6 0-15,0 11 0 16,-5 8 0-16,4 11 0 16,-6 0 0-16,-1 2 0 15,-2-5 0-15,2-1 0 16,-2-6 0-16,-5-9 0 16,-2-8-385-16,-9-10-1452 15,-6-7 159-15,-5-9 136 16,-2-8 117-16</inkml:trace>
  <inkml:trace contextRef="#ctx0" brushRef="#br0" timeOffset="-61761.48">25207 6046 8128 0,'32'-17'8'16,"16"0"-2"-16,14-3 1 0,15-1 0 15,-10 7 0-15,-2 7-1 16,-10 3 2-16,-14 2-2 16,-13 0-261-16,-11 2-292 15,-11-36-1175 1,-9 31 140-16,-6-5 121 16,0-2 107-16</inkml:trace>
  <inkml:trace contextRef="#ctx0" brushRef="#br0" timeOffset="-60598.44">25549 5402 4814 0,'0'-7'342'0,"-1"-3"7"15,1-1 7-15,8-3 6 16,12 4 5-16,14 5 9 16,11 1 7-16,15 3 8 15,1 1 7-15,-2 0-345 16,-7 1-53-16,-10 2 0 15,-9 1 0-15,-12 1 0 16,-10 3 0-16,-7 5 0 16,-2 6 0-16,-4 6 0 15,0 8 0-15,2 8 0 16,0 7 0 0,2 7 0-16,2 6 0 15,8 8 0-15,8 8 0 16,5 9 0-16,4 7 0 15,0 9 0-15,-8 6 0 16,-14 1 0-16,-5-3 0 16,-19-7 0-16,-11-15 0 15,-15-10 0-15,-13-18 0 16,-12-16 0 0,-6-13 0-16,4-16 0 0,5-7-268 15,48-14-1601-15,-14-11 164 16,21-11 139-1</inkml:trace>
  <inkml:trace contextRef="#ctx0" brushRef="#br0" timeOffset="-59969.26">26169 4961 6371 0,'61'21'194'15,"21"24"2"-15,13 34 2 16,6 42 2-16,-47 35 2 15,-27 30 2 1,-29 20 2-16,-26 11 3 16,-23-3 2-16,-9-14-211 15,-13-10 0-15,-19-19 0 16,-6-23 0-16,-8-21-53 16,8-20-853-16,-26-27-776 15,-4-26 134-15,-7-26 116 16,-16-21 102-1</inkml:trace>
  <inkml:trace contextRef="#ctx0" brushRef="#br0" timeOffset="-53034.03">18276 5007 3361 0,'1'-5'147'16,"2"1"60"-16,-2-5 97 15,1-2 128-15,1 3 37 16,0 1 10-1,-3 0 14-15,1 2 11 16,0 4 15-16,-2-1-106 16,1 1-54-16,0 1-66 15,-6 1-114-15,-5 4-147 16,-5 5-32-16,-6 5 0 16,-4 6 0-16,2 1 0 15,2 5 0 1,-1-1 0-16,3 1 0 0,2 1 0 15,1 2 0-15,2-1 0 16,6 3 0 0,0-2 0-16,3 2 0 15,3-1 0-15,0 0 0 16,2 0 0-16,-1 2 0 16,1-2 0-16,-2-1 0 15,3 0 0-15,-3-1 0 16,3 0 0-16,0-3 0 15,-1 5 0-15,1-3 0 16,-3 3 0-16,1-3 0 16,1-1 0-16,-2 2 0 15,3-2 0 1,-3 0 0-16,0 2 0 16,0 0 0-16,3-1 0 15,-1 0 0-15,2 1 0 16,-1-2 0-16,0 0 0 15,2 0 0-15,-2 1 0 16,3 0 0-16,1 0 0 16,0 4 0-16,2-1 0 15,3 2 0-15,-6 0 0 16,2-3 0-16,0 3 0 16,-1-3 0-1,-2 1 0-15,2-3 0 16,-1 1 0-16,0-3 0 15,-2 0 0-15,0-1 0 16,4-2 0-16,1 2 0 16,-2-1 0-16,3 0 0 15,5 1 0-15,-3 4 0 16,-2-1 0-16,4 3 0 16,-1 4 0-16,-1-2 0 15,1 2 0-15,-1 1 0 16,2-1 0-1,2 7 0-15,3-4 0 16,4 9 0-16,3 1 0 16,2-1 0-16,3 7 0 15,1 0 0-15,1 0 0 16,2-4 0-16,5-2 0 16,3-2 0-16,2-2 0 15,7-4 0-15,1 0 0 16,0 0 0-16,3 1 0 15,2-4 0-15,-1 1 0 16,10-6-376 0,10-21-1463-16,6 0 158 15,7-8 137-15,2-16 117 16</inkml:trace>
  <inkml:trace contextRef="#ctx0" brushRef="#br0" timeOffset="-25648.42">26836 1073 5716 0,'0'-6'260'16,"0"1"4"-16,0-1 3 15,0 1 3-15,0 2 5 16,-9 6 3-16,-18 5 4 16,-27 10 5-16,-33 8 5 15,-36 10-292 1,-32 6 0-16,-21 8 0 16,-4-1 0-16,12 1 0 15,22-2 0 1,34-5 0-16,38-9 0 0,29-10 0 15,27-7 0-15,16-9 0 16,29-6-343-16,46-10-552 16,7-9-714-16,20-9 124 15,18-14 107-15,5-9 95 16</inkml:trace>
  <inkml:trace contextRef="#ctx0" brushRef="#br0" timeOffset="-25434.14">26781 1264 8191 0,'-96'34'0'0,"-36"11"0"16,-34 14 0-16,-30 10 0 16,37-7 0-16,24-11 0 15,27-6 0-15,26-9 0 16,27-9 0-16,22-9-424 15,16-11-1402-15,14-9 156 16,14-15 134-16,5-18 118 16</inkml:trace>
  <inkml:trace contextRef="#ctx0" brushRef="#br0" timeOffset="-18766.62">20190 6873 5376 0,'0'-1'289'0,"0"1"3"16,0 0 5-1,0-2 6-15,0 0 3 16,0 1 5-16,0-1 5 15,0 1 6-15,0 0 4 16,0 1-273-16,0 0-53 16,0 0-71-16,9 0-695 15,1 0-950-15,10-3 140 16,9-7 120 0</inkml:trace>
  <inkml:trace contextRef="#ctx0" brushRef="#br0" timeOffset="-16705.79">16493 8432 6213 0,'3'-9'210'0,"-1"1"2"15,-1 0 3-15,1-2 2 16,-2 6 3-16,0 4 2 16,0 0 3-16,0 0 1 15,-8 8 5 1,-7 6-231-16,-7 6 0 16,-3 6 0-16,-7 14 0 15,5 1 0-15,4 3 0 16,7 5 0-16,8 0 0 15,5-5 0-15,7-4 0 16,10-2 0-16,7-7 0 16,8-5 0-16,15-4 0 15,9-8 0-15,3-7 0 16,1-3 0 0,-2-2 0-16,-8-8 0 15,-9-3-263-15,26-6-686 16,-39-6-666-16,-7-8 123 15,-3-2 110-15,-5-3 95 16</inkml:trace>
  <inkml:trace contextRef="#ctx0" brushRef="#br0" timeOffset="-16285.27">16504 8456 4614 0,'-3'-5'357'16,"1"-4"5"-16,1 2 9 16,-1-5 6-1,11-1 7-15,7 3 10 16,13 0 6-16,10-3 8 16,9 0 9-16,1 0-310 15,-2 0-107-15,-2 3 0 16,-9 0 0-16,-10 3 0 15,-11 5 0-15,-5-1-230 16,-9 3-261-16,-5-39-1255 16,-8 43 144-16,-5 1 124 15,-9 2 108-15</inkml:trace>
  <inkml:trace contextRef="#ctx0" brushRef="#br0" timeOffset="-16105.79">16437 8636 7041 0,'5'0'125'0,"8"0"0"15,17-1 1-15,13 1 0 16,9 0-23-16,16-4-375 16,-2-3-1448-16,-8-3 139 15,-10-7 122-15,-5-2 105 16</inkml:trace>
  <inkml:trace contextRef="#ctx0" brushRef="#br0" timeOffset="-15546.36">17132 7861 5582 0,'0'-15'273'15,"0"0"5"-15,2-3 2 0,-2 4 6 16,1 10 3 0,-1 9 4-16,0 10 6 15,0 10 4-15,1 8 5 16,-1 8-308-16,0 8 0 16,0-3 0-16,0-1 0 15,0-2 0-15,0-5 0 16,-1-5 0-16,-2-2 0 15,-1-8 0-15,2-6-275 16,4-6-1591-16,-2-4 163 16,1-6 139-16,2-1 120 15</inkml:trace>
  <inkml:trace contextRef="#ctx0" brushRef="#br0" timeOffset="-15217.57">17229 8554 8191 0,'1'1'0'0,"2"2"0"15,7 0 0-15,15-1 0 16,18-1 0-16,18 0 0 15,15-2 0 1,2 0 0-16,0 1 0 16,-12 0 0-16,-11 0 0 15,-11 0 0-15,-15 0 0 16,-13 0 0-16,-8 0 0 16,-6-3-369-16,0-3-479 15,-13-3-766-15,-5-7 124 16,-8-5 109-16,-10-3 95 15</inkml:trace>
  <inkml:trace contextRef="#ctx0" brushRef="#br0" timeOffset="-14969.79">17509 8338 5697 0,'31'-9'261'15,"16"6"5"-15,13 0 3 16,16 6 4-16,-7 15 3 15,-13 12 5-15,-17 11 3 16,-20 15 5-16,-15 4 6 16,-21 4-295-16,-16-4 0 15,-8-6 0-15,-3-12 0 16,-1-10 0-16,10-9 0 16,13-14-460-16,12-56-1356 15,16 31 155-15,15-10 132 16,14-13 116-1</inkml:trace>
  <inkml:trace contextRef="#ctx0" brushRef="#br0" timeOffset="-14684.62">18261 8314 8191 0,'0'-3'0'16,"0"-1"0"-16,0 3 0 15,-3 6 0-15,-3 10 0 16,-5 13 0-16,-1 10 0 16,1 12 0-16,-1 5 0 15,8 2 0 1,3-2 0-16,5-3 0 16,9-7 0-16,9-9 0 15,8-7 0-15,10-9 0 16,8-10 0-16,5-7 0 15,1-11-378-15,-5-11-1461 16,-6-7 158-16,-15-11 137 16</inkml:trace>
  <inkml:trace contextRef="#ctx0" brushRef="#br0" timeOffset="-14450.31">18286 8360 7848 0,'0'-14'38'0,"1"-3"0"16,9-6-1-16,13-5 2 15,12 5-1-15,10 3-1 16,8 0 1-16,-1 4 1 16,-10 3 0-16,-9 5-39 15,-11 4-307-15,-9 3-224 16,-7-31-1184-16,-9 36 140 15,-13 5 120-15,-10 1 106 16</inkml:trace>
  <inkml:trace contextRef="#ctx0" brushRef="#br0" timeOffset="-14278.69">18276 8437 5759 0,'-2'4'256'15,"2"0"4"-15,-1 0 1 16,2 3 6-16,15-3 3 15,6-3 3-15,8-1 4 16,8 0-78 0,8-1-484-16,-4 1-1479 0,-6 0 147 15,-3 1 126-15,-3 5 111 16</inkml:trace>
  <inkml:trace contextRef="#ctx0" brushRef="#br0" timeOffset="-13902.87">18758 8539 8191 0,'3'-4'0'16,"1"-2"0"-16,-2 0 0 15,1-1 0-15,-3 4 0 16,0 0 0 0,-2 3 0-16,4 0 0 0,-2 5 0 15,0-1 0-15,-2 6 0 16,2 2 0-1,0 1 0-15,0-2 0 16,0-2 0-16,4-2 0 16,4-6 0-16,2 0 0 15,-1-5 0-15,2-4 0 16,-2 0 0-16,-8-4 0 16,1 2 0-16,-2 1 0 15,-3 2 0-15,-6 1 0 16,-2 6 0-16,-3-1 0 15,-4 2 0-15,3 2 0 16,6 3-576 0,1-2-1209-16,5-1 150 15,3-3 129-15,0 0 112 16</inkml:trace>
  <inkml:trace contextRef="#ctx0" brushRef="#br0" timeOffset="-12878.37">16603 9636 7041 0,'-7'-1'125'15,"-10"3"0"-15,-5 9 1 16,-4 12 0-16,-3 9 3 16,3 12-1-16,12 8 1 15,5 3 1-15,6 0 2 16,11-5-132-16,7-3 0 15,8-8 0-15,8-7 0 16,14-12 0-16,5-5 0 16,4-10 0-16,1-5-258 15,-4-8-246 1,-11-16-1231-16,-12-6 142 16,-11-6 123-16,-11-12 108 15</inkml:trace>
  <inkml:trace contextRef="#ctx0" brushRef="#br0" timeOffset="-12670.27">16547 9700 5328 0,'-3'-13'298'0,"0"-3"5"16,3-6 4-16,9-4 6 16,17 3 5-1,10 3 4-15,12-2 6 16,6 3 6-16,-4 2 6 15,-6 4-579-15,-7 5-286 16,-12-47-1210-16,-10 51 142 16,-7 4 124-16,-13 1 106 15</inkml:trace>
  <inkml:trace contextRef="#ctx0" brushRef="#br0" timeOffset="-12501.99">16550 9777 5926 0,'2'1'239'0,"3"-1"3"16,16 3 3-16,13-3 4 15,14 1 2-15,14-5 3 16,10 0-336-16,67 1-1625 16,-73-1 137-16,-5-2 120 15</inkml:trace>
  <inkml:trace contextRef="#ctx0" brushRef="#br0" timeOffset="-12270.19">17188 9904 7521 0,'0'-1'73'16,"11"1"1"-16,13-2-1 15,19 0 1-15,18 2 1 16,13-5-1-16,5 1 1 15,-2-3 1-15,-10 0 0 16,-10 3-76-16,-13 0-290 16,-12 0-206-16,-13-9-1232 15,-12 5 140-15,-10-6 123 16,-11-3 107-16</inkml:trace>
  <inkml:trace contextRef="#ctx0" brushRef="#br0" timeOffset="-12038.71">17458 9674 4685 0,'18'-2'338'0,"12"2"7"15,16 3 7-15,12 5 5 16,1 10 6-16,0 8 9 16,-12 11 6-16,-14 8 7 15,-17 5 8-15,-15 2-170 16,-20 0-223-16,-15-5 0 15,-13-3 0 1,-5-7-336-16,1-12-1514 16,11-9 161-16,20-9 137 15,19-18 119-15</inkml:trace>
  <inkml:trace contextRef="#ctx0" brushRef="#br0" timeOffset="-11398.62">18410 9561 8191 0,'0'-3'0'16,"0"-1"0"-16,-3 5 0 16,-7 8 0-16,-2 10 0 15,-3 13 0 1,-4 12 0-16,3 7 0 16,7 3 0-16,5 4 0 15,7-4 0-15,8-2 0 16,12-8 0-16,9-6 0 15,11-7 0-15,8-11 0 16,2-9 0-16,-2-9 0 16,-3-8-356-16,31-15-1488 15,-53-14 159-15,-10-12 136 16,-13-8 119-16</inkml:trace>
  <inkml:trace contextRef="#ctx0" brushRef="#br0" timeOffset="-11182.17">18466 9584 6889 0,'0'-15'140'0,"0"-3"2"15,4-4 0-15,13-4 2 16,13 4 0-16,10 0 2 16,8 6 1-16,1 0 1 15,-9 5 1-15,-8 5-174 16,-10 4-368-16,-2 4-474 15,-18 4-729-15,-10 4 121 16,-12 3 106 0,-10 3 94-16</inkml:trace>
  <inkml:trace contextRef="#ctx0" brushRef="#br0" timeOffset="-11030.39">18364 9660 5001 0,'-2'1'330'0,"-1"2"6"16,2-2 4-16,7 1 8 15,14-1 6-15,7-4 5 16,9 1 8-16,12-3-333 16,60 2-1780-16,-64-1 144 15,-4 1 124-15,-5 3 108 16</inkml:trace>
  <inkml:trace contextRef="#ctx0" brushRef="#br0" timeOffset="-10666.22">18862 9778 7088 0,'4'-1'120'15,"-2"-4"0"-15,0 2 0 16,1-2 2 0,-3 6 0-16,2-2 1 0,-2-1 1 15,0 2 1-15,0 0 2 16,0 2-127-16,0 2 0 15,0 2 0-15,0 2 0 16,0 1 0 0,0 1 0-16,0-4 0 15,3-1 0-15,1-4 0 16,2-1 0-16,4-1 0 16,-1-4 0-16,-3-5 0 15,-4-2 0-15,0-4 0 16,-2 1 0-16,-3 3 0 15,-3 3 0-15,-4 3-5 16,7 5-767-16,-5-1-960 16,5 1 142-1,14-2 123-15</inkml:trace>
  <inkml:trace contextRef="#ctx0" brushRef="#br0" timeOffset="-10142.8">19360 9782 8191 0,'0'0'0'0,"1"0"0"16,4 0 0-16,11-4 0 16,16 3 0-1,17-4 0-15,16 1 0 16,7-2 0-16,1 3 0 15,-9-1 0-15,-11 3 0 16,-15-2 0-16,-14 1 0 16,-10-1-5-16,-10-1-513 15,-8-28-1282-15,-8 22 153 16,-7-3 130-16,-2-3 115 16</inkml:trace>
  <inkml:trace contextRef="#ctx0" brushRef="#br0" timeOffset="-9863.14">19587 9554 8191 0,'0'-4'0'0,"0"1"0"15,0 1 0-15,0 7 0 16,1 14 0-16,4 9 0 15,-1 12 0-15,3 10 0 16,2 4 0-16,-2-1 0 16,0-1 0-16,-2-8 0 15,-1-3 0 1,-3-12 0-16,1-10-152 16,32-9-729-16,-22-9-782 15,11-14 131-15,10-11 114 16</inkml:trace>
  <inkml:trace contextRef="#ctx0" brushRef="#br0" timeOffset="-9602.14">20156 9516 8191 0,'4'0'0'0,"2"2"0"16,1 6 0-16,1 8 0 15,0 10 0 1,-4 9 0-16,-1 7 0 16,-1 4 0-16,-2 2 0 15,0-2 0-15,0-5 0 16,0-3 0-16,-2-8 0 16,2-11-401-16,-4-25-1432 15,-5 6 158-15,-1-13 135 16,-4-13 117-16</inkml:trace>
  <inkml:trace contextRef="#ctx0" brushRef="#br0" timeOffset="-9406.23">19961 9576 8191 0,'20'-15'0'0,"15"-1"0"15,17-3 0-15,14-2 0 16,2 5 0-16,1 5 0 15,-8 4 0-15,-15 3 0 16,-17 1-255-16,-14 3-259 16,-12-46-1219-16,-15 40 141 15,-7-3 124-15,2-1 106 16</inkml:trace>
  <inkml:trace contextRef="#ctx0" brushRef="#br0" timeOffset="3797.76">18920 9833 1502 0,'0'3'174'0,"0"0"39"16,0-2 36-16,0 2 43 16,0-3 43-16,0 0 54 15,0 0 60-15,0 0 135 16,1 0 91-16,-1 0-122 15,0 0-52-15,0 0-34 16,2 0-31-16,-2 0-42 16,0 0-41-16,0 0-55 15,0 0-61 1,0 0-147-16,0 0-90 16,0 0 0-16,0 0 0 15,0 0 0-15,0-1 0 16,0 1 0-16,0 0 0 15,0 0 0-15,0 0 0 16,0 0 0-16,0 0 0 16,1 0 0-16,-1 0 0 15,0 0 0-15,3 0 0 16,-2 0 0 0,2 0 0-16,0 1 0 15,1-1 0-15,1 2 0 16,5-2 0-16,0 0 0 15,0 0 0-15,-1 0 0 16,-1-2 0-16,-3-1 0 16,-1-1 0-16,-2-3 0 15,-1 0 0-15,0-3 0 16,-1 1 0-16,-1 3 0 16,1 0 0-16,0 4 0 15,-1 0 0 1,-2 1 0-16,-5 1 0 15,3 1 0-15,-2 1 0 16,-2 3 0-16,4 2 0 16,0 2 0-16,1 3 0 15,2-2 0-15,2 1 0 16,0-3 0-16,2 0 0 16,-2-2 0-16,5-3 0 15,2-2 0-15,2 1 0 16,1-4 0-16,0-3 0 15,-5-4 0 1,-4 1 0-16,0-3 0 16,-2 1 0-16,-3 1 0 15,-5 1 0-15,-2 2 0 16,-1 2 0-16,-1 2 0 16,1 0 0-16,5 2 0 15,0 0 0-15,3 2-282 16,1 0-177-16,40-2-1282 15,-30 4 143-15,4-2 123 16</inkml:trace>
  <inkml:trace contextRef="#ctx0" brushRef="#br0" timeOffset="11325.46">20802 7664 3338 0,'1'-1'96'16,"-1"1"49"-16,3-2 31 16,-1 0 18-16,1 0 16 15,-1 0 21-15,1-2 20 16,-2 2 44-16,2-2 37 15,-1 1-25-15,1 1-10 16,0 0 1-16,1-1 7 16,1 3-14-1,0-4-12-15,1 4-19 16,1-3-17-16,0 2-40 16,2 1-38-16,-1 0-28 15,4 1-39-15,2 7-58 16,1 10-40-16,1 6 0 15,-3 13 0-15,-2 9 0 16,-4 5 0-16,2 4 0 16,0 0 0-16,2-1 0 15,7-2 0-15,5-4 0 16,6-4 0 0,4-3 0-16,3-3 0 15,3-9 0-15,1-3 0 16,1-7 0-16,-1-6 0 15,-2-6 0-15,-5-3 0 16,-7-6 0-16,-10-3 0 16,-9-4 0-16,-1-2 0 15,-5-2 0-15,-5 2 0 16,-3 7 0-16,-9 4 0 16,-9 8 0-16,-5 12 0 15,-3 15 0-15,-1 14 0 16,10 22 0-1,14 14 0-15,8 11 0 16,14 13 0-16,21 11 0 16,8 10 0-16,3 6 0 15,0 5 0-15,-17-1 0 16,-16-6 0-16,-25-11 0 16,-25-12 0-16,-26-12 0 15,-15-22 0-15,-19-22 0 16,-4-22 0-16,7-23-410 15,15-48-1419-15,19-4 156 16,30-17 135 0,39-19 117-16</inkml:trace>
  <inkml:trace contextRef="#ctx0" brushRef="#br0" timeOffset="12117.3">22799 8413 8191 0,'0'-6'0'0,"0"3"0"15,0 0 0-15,0 12 0 16,0 10 0 0,0 16 0-16,0 11 0 15,0 11 0-15,0 0 0 16,0 0 0-16,0-6 0 15,0-6 0-15,0-8 0 16,0-9 0-16,-3-9 0 16,-2-6 0-16,1-9 0 15,1-4-435-15,-3-20-1388 16,-2 1 156-16,-2-10 134 16,-5-6 116-16</inkml:trace>
  <inkml:trace contextRef="#ctx0" brushRef="#br0" timeOffset="12396.55">22435 8532 6099 0,'0'-14'222'0,"2"-7"2"16,13-3 2-16,20-8 4 15,24 8 3-15,19 0 1 16,17 3 4-16,6 4 3 15,-5 4 3-15,-11 7-244 16,-16 2 0-16,-19 1 0 16,-16 3 0-16,-17 0 0 15,-7 0 0-15,-8 0 0 16,-4 4-324 0,-6 4-274-16,-10 2-1094 15,-11 4 136-15,-13 3 117 16,-10 7 103-16</inkml:trace>
  <inkml:trace contextRef="#ctx0" brushRef="#br0" timeOffset="12625.18">22456 8806 5609 0,'-8'14'271'16,"2"1"3"-16,4 1 4 0,17 2 5 15,29-5 3-15,21-9 5 16,18-1 4-16,19-3 4 15,0 0 6 1,-6-2-305-16,-15 2 0 16,-16-1 0-16,-21 0 0 15,-16-1-252-15,-7 0-350 16,-5-2-1109-16,-1-1 139 16,1-2 120-16,2 0 104 15</inkml:trace>
  <inkml:trace contextRef="#ctx0" brushRef="#br0" timeOffset="12986.74">23493 8835 8191 0,'2'-3'0'15,"-1"-1"0"-15,2 2 0 0,-2 0 0 16,-1 2 0-1,2 1 0-15,2 2 0 16,1 4 0-16,5 7 0 16,-3 11 0-16,-1 13 0 15,-3 8 0-15,-2 13 0 16,-2 6 0-16,-2 4 0 16,1 0 0-16,1-7 0 15,-1-7 0-15,1-14 0 16,1-11 0-16,0-11 0 15,0-7 0 1,-2-8 0-16,-1-2 0 16,1-2 0-16,-3-16-1942 15,-6-6 175-15,-2-20 150 16,-6-12 128 0</inkml:trace>
  <inkml:trace contextRef="#ctx0" brushRef="#br0" timeOffset="14858.19">9886 10465 8191 0,'1'0'0'0,"-1"0"0"16,0 0 0-16,0 0 0 15,2 0 0-15,-2 0 0 16,0 0 0-16,0 0-169 16,0 4-342-16,0-34-1246 15,0 31 145-15,-3-5 126 16,-6-4 109-16</inkml:trace>
  <inkml:trace contextRef="#ctx0" brushRef="#br0" timeOffset="29156.69">7554 9222 1849 0,'24'-2'14'16,"8"0"-5"-16,10 0-69 15,11-11-317-15,-7 3 7 16,-4 3 9-16,0-1 6 15</inkml:trace>
  <inkml:trace contextRef="#ctx0" brushRef="#br0" timeOffset="30265.71">7412 10655 3668 0,'1'-1'79'0,"2"1"21"0,11-1 19 15,11-2 5-15,12 0 3 16,13-3-15-16,9 0-73 16,45-2-998-16,-34 0 46 15,-1-3 44-15,-1-3 38 16</inkml:trace>
  <inkml:trace contextRef="#ctx0" brushRef="#br0" timeOffset="32525.43">14351 11427 6127 0,'0'0'219'16,"1"0"2"-16,-1 0 3 15,3 0 3-15,1 0 2 16,6-1 2-16,3 0 4 16,2-5 2-1,6 0 4-15,-3-4-241 16,1-4 0-16,-4-2 0 15,-4-2 0-15,-7-2 0 16,0-2 0-16,-4 2 0 16,-6 0 0-1,-8 2 0-15,-8 6 0 0,-9 2 0 16,-14 7 0-16,0 3 0 16,-4 7 0-16,4 5 0 15,9 4 0-15,10 6 0 16,10 3 0-1,8-2 0-15,12 1 0 16,6-2 0-16,15-6 0 16,9-3 0-16,3-4 0 15,4-6 0-15,-3-3 0 16,-9-3 0-16,-9-2 0 16,-7-1 0-16,-3 2 0 15,-8 1 0-15,0 2 0 16,-2 5 0-16,0 11 0 15,5 12 0-15,-1 13 0 16,2 17 0 0,-1 14 0-16,-2 4 0 15,-3 4 0-15,-10 3 0 16,-7-6 0-16,-3-7 0 16,-10-9 0-16,-2-12 0 15,-5-16 0-15,-1-16 0 16,-1-14 0-16,3-16 0 15,7-18 0-15,11-12 0 16,12-11 0-16,15-7 0 16,20-6 0-16,15 1 0 15,13-1 0 1,10 3 0-16,0 4 0 0,-4 9 0 16,-9 9 0-1,-11 8 0-15,-16 13 0 16,-9 9 0-16,-7 11 0 15,-8 10 0-15,-3 12 0 16,-3 10 0-16,0 8 0 16,-3 7 0-16,6-1 0 15,-2-3 0-15,10-6 0 16,7-7 0-16,4-9 0 16,6-9 0-16,7-6 0 15,-3-7 0 1,-4-10 0-16,-5-8 0 15,-9-10 0-15,-5-8 0 16,-5-6 0-16,-6 1 0 16,-5 5 0-16,-5 5 0 15,-3 7 0-15,-8 7 0 16,-3 8 0 0,5 7 0-16,2 2-383 0,47 4-1454 15,-28 2 157-15,8-2 137 16,9-5 117-16</inkml:trace>
  <inkml:trace contextRef="#ctx0" brushRef="#br0" timeOffset="32805.18">14960 11094 6982 0,'0'-7'131'16,"0"4"0"-1,0 6 2-15,0 14 0 0,1 20 1 16,-1 22 1-16,0 14 1 16,0 13 0-16,0 3 4 15,0 0-140 1,0-8 0-16,0-10 0 16,3-10 0-16,3-14 0 15,8-11 0-15,13-18 0 16,10-9-61-16,6-12-378 15,41-15-1367-15,-42-7 153 16,-10-4 132-16</inkml:trace>
  <inkml:trace contextRef="#ctx0" brushRef="#br0" timeOffset="33180.76">14969 11529 3442 0,'-9'-13'337'16,"2"-5"116"-16,3-4 12 15,8-4 9 1,20 1 14-16,14 3 13 16,7 4 12-16,8 10 13 15,-2 7 16-15,-8 12-228 16,-13 12-178-16,-12 11-136 16,-11 7 0-16,-4 7 0 15,-5 1 0-15,2-3 0 16,-1-9 0-16,2-3 0 15,5-11 0-15,6-9 0 16,8-9 0-16,6-6 0 16,1-10 0-1,-4-5 0-15,-8-6 0 16,-9-6 0-16,-11 0 0 16,-13-3 0-16,-10 0 0 15,-8 4 0-15,-2 8-575 16,2 6-1210-16,12 0 150 15,18 2 128-15,37-7 114 16</inkml:trace>
  <inkml:trace contextRef="#ctx0" brushRef="#br0" timeOffset="34081.08">16021 11004 7638 0,'-8'0'60'16,"-17"13"1"-1,-12 23 0-15,-15 25 1 16,-6 33-1-16,-3 26 1 16,16 11-1-16,18 3 1 15,17-5 1-15,20-8-63 16,25-13 0-16,17-11 0 15,13-15 0-15,17-19 0 16,7-25-378-16,0-38-1461 16,-4-5 158-16,-12-27 137 15</inkml:trace>
  <inkml:trace contextRef="#ctx0" brushRef="#br0" timeOffset="34377.28">16518 11410 8191 0,'0'-9'0'16,"2"3"0"-1,-2 2 0-15,1 8 0 16,-1 14 0-16,0 15 0 15,0 8 0-15,-1 9 0 16,-1 0 0-16,-4-1 0 16,-1-5 0-16,-2-6 0 15,1-6-186-15,5-11-515 16,-1-10-1001-16,-2-8 138 16,-6-12 118-16,-5-11 105 15</inkml:trace>
  <inkml:trace contextRef="#ctx0" brushRef="#br0" timeOffset="34585.31">16206 11490 6927 0,'0'-19'136'0,"6"-4"1"16,16-6 3-16,21-6-2 16,23 6 2-16,18 4 2 15,13 4 0 1,-3 2 1-16,-13 6 3 0,-19 3-146 15,-18 7 0-15,-20 1-387 16,22 5-1449-16,-59 7 158 16,-22 6 136-1,-17 10 117-15</inkml:trace>
  <inkml:trace contextRef="#ctx0" brushRef="#br0" timeOffset="35100.78">16192 11790 5891 0,'0'11'243'0,"-2"2"2"16,12-2 4-16,18-3 3 16,15-4 3-16,17-11 3 15,16-4 5-15,5-3 2 16,-3 3-86-16,-9-4-495 16,-7 3-85-1,-11 3-43-15,-14-3 1 16,-8 2 11-16,-6 0 29 15,-8-2 65-15,-2 1 81 16,-5-1 188-16,0 2 146 16,-4 0 199-16,-2 1 85 15,-1 4 55-15,-1 2 19 16,0 3 8-16,0 4-12 16,-1 9-53-16,-4 7-82 15,-4 10-215-15,-2 9-81 16,-1 5 0-16,4-1 0 15,5 0 0 1,4-3 0-16,6-7 0 16,9-5 0-16,6-11 0 15,8-8 0-15,7-9 0 16,0-10 0-16,-4-12 0 16,-6-9 0-16,-9-11 0 15,-9-6 0-15,-5-2 0 16,-11 4 0-16,-8 7 0 15,-8 9 0-15,-6 6 0 16,-5 8 0-16,0 6-257 16,39 6-1614-1,-18 2 164-15,11 2 139 16,17 3 122-16</inkml:trace>
  <inkml:trace contextRef="#ctx0" brushRef="#br0" timeOffset="35250.91">17408 11973 8191 0,'-5'27'0'0,"-6"13"0"16,-12 9 0-16,-13 12 0 15,-10 0-294-15,-5-18-1567 16,2-5 162-16,5-11 139 16,11-17 120-16</inkml:trace>
  <inkml:trace contextRef="#ctx0" brushRef="#br0" timeOffset="36344.54">18043 11526 6424 0,'3'-10'189'0,"-3"2"2"15,1 0 0-15,1 2 4 16,-1 9 1-16,-1 12 1 16,2 10 4-16,-1 10 1 15,-1 9 3-15,0 8-205 16,0-1 0-16,0-1 0 16,0-5 0-1,0-9 0-15,0-8 0 16,0-9 0-16,0-7 0 15,-3-7 0-15,-1-3 0 16,-2-7 0-16,-4-9-522 16,-3-8-1277-16,-2-8 151 15,-5-5 131-15,0-6 115 16</inkml:trace>
  <inkml:trace contextRef="#ctx0" brushRef="#br0" timeOffset="36581.06">17730 11551 8191 0,'14'-12'0'0,"18"-6"0"15,20-6 0-15,22-4 0 16,9 7 0-16,11 5 0 16,-6 1 0-16,-12 5 0 15,-20 4 0-15,-19 2 0 16,-15 2 0-16,-15 1 0 15,-5-1 0-15,-5 2-340 16,26 0-1509-16,-33-1 160 16,0-3 137-16,-5-7 119 15</inkml:trace>
  <inkml:trace contextRef="#ctx0" brushRef="#br0" timeOffset="36813.28">18246 10882 8191 0,'38'8'0'0,"26"22"0"15,18 27 0 1,18 30 0-16,-9 28 0 0,-19 23 0 16,-23 5 0-1,-30 2 0-15,-21-4 0 0,-28-5 0 16,-26-14-316-1,-27-28-1539-15,-19-10 160 16,-19-25 138-16,-11-25 121 16</inkml:trace>
  <inkml:trace contextRef="#ctx0" brushRef="#br0" timeOffset="38433.6">19317 11448 8191 0,'0'-2'0'16,"0"-1"0"-16,7-3 0 16,15-2 0-16,11 0 0 15,12-2 0-15,12 0 0 16,1 4 0-16,-6-1 0 16,-3 1 0-16,-13 1 0 15,-11 3 0-15,-13-1 0 16,-7 2-480-1,-9-30-1331-15,-11 27 153 0,-8 1 134 16,-5 2 114 0</inkml:trace>
  <inkml:trace contextRef="#ctx0" brushRef="#br0" timeOffset="38656.62">19285 11630 7477 0,'3'5'79'15,"11"2"-1"-15,15-2 0 16,21-1 1-16,16 0 0 16,16-5 0-1,3 0 1-15,-8-2 1 16,-11 3 0-16,-18-1-81 16,-18-1-174-16,-11 2-265 15,-13-7-1336-15,-6 4 148 16,-12-4 128-16,1-2 112 15</inkml:trace>
  <inkml:trace contextRef="#ctx0" brushRef="#br0" timeOffset="39905.78">15364 13095 4689 0,'-6'-8'349'16,"-9"-1"8"-16,-10-3 5 16,-14 4 7-1,-7 4 8-15,-15 8 7 16,-1 10 7-16,3 8 9 15,6 12 7-15,12 7-301 16,9 7-106-16,15 1 0 16,10-1 0-16,7-6 0 15,16-3 0-15,13-7 0 16,9-9 0-16,13-8 0 16,13-8-391-16,-2-10-1444 15,-4-4 158 1,-8-6 136-16,-12-3 117 15</inkml:trace>
  <inkml:trace contextRef="#ctx0" brushRef="#br0" timeOffset="40549.65">15375 13471 4608 0,'0'1'353'0,"1"0"6"15,7 1 8-15,8-5 7 16,10-7 6-16,5-6 9 15,5-7 6-15,-4-10 9 16,-9-8 9 0,-10-7-264-16,-5-5-149 15,-5-7 0-15,-3 0 0 16,-1 4 0-16,1 11 0 16,0 12 0-16,0 14 0 15,0 15 0-15,0 15 0 16,0 15 0-16,0 15 0 15,0 11 0-15,3 12 0 16,2 0 0-16,6-3 0 16,4-6 0-1,9-10 0-15,6-10-2 0,9-10-362 16,1-14-207 0,2-19-1118-16,-4-6 136 15,-7-13 116-15,-7-13 104 16,-6-7 6703-16,-3 11-5789 15,-1-3 159-15,-6 6 260 16,-3 10 0-16,-2 10 0 16,-3 4 0-16,0 8 0 15,-4 11 331-15,-2 12 211 16,-3 9 106-16,3 4-201 16,0 7-157-16,3-1-290 15,4-4 0 1,10-6 0-16,7-7 0 15,6-9 0-15,8-8 0 16,4-8 0-16,-4-11 0 16,-7-8 0-16,-8-8 0 15,-11-8 0-15,-3-7 0 16,-9-1 0-16,-8 3 0 16,-4 4 0-16,-4 8 0 15,-8 7 0-15,1 6 0 16,6 11-327-1,14 5-305-15,4 3-1054 16</inkml:trace>
  <inkml:trace contextRef="#ctx0" brushRef="#br0" timeOffset="40896.41">16469 13130 5756 0,'-6'-14'256'0,"-8"-2"3"16,-8-3 4-16,-6 0 3 16,-3 11 5-1,-4 6 2-15,1 4 5 16,6 10 4-16,12 4 5 16,9 13-287-16,8 6 0 15,14 6 0-15,8 3 0 16,6 4 0-16,3-4 0 15,-1-1 0-15,-6-4 0 16,-10-4 0-16,-10-9 0 16,-5-6 0-16,-10-6 0 15,-8-10 0-15,-3-5 0 16,-2-9-378-16,14-7-544 16,-3-10-670-1,9-9 121-15,7-5 105 16,10 0 94-16</inkml:trace>
  <inkml:trace contextRef="#ctx0" brushRef="#br0" timeOffset="41077.01">16478 13196 5374 0,'-12'5'294'16,"-7"9"4"-16,-6 8 5 16,-12 9 4-16,1 4 6 15,1 1 4-15,5 0 6 16,9-6 5-16,10-5-86 15,8-8-738 1,11-47-1286-16,6 27 150 16,11-6 128-16,2-7 112 15</inkml:trace>
  <inkml:trace contextRef="#ctx0" brushRef="#br0" timeOffset="41454.01">16606 13158 7626 0,'0'0'61'16,"2"3"1"-16,-2 7 1 16,0 6-1-16,0 9 1 15,0 7 0-15,1 3 0 16,4 0 0 0,2-2 2-16,1-5-65 15,6-5 0-15,1-5 0 16,1-9 0-16,3-4 0 15,1-10 0-15,-2-8 0 16,2-9 0-16,-3-4 0 16,0-5 0-16,-5 3 0 15,-2 5 0-15,-6 8 0 16,-1 7 0-16,-3 4 0 16,0 5 0-16,3 7 0 15,2 5 0 1,-4 8 0-16,2 4 0 15,-2 1 0-15,2 1-319 16,7-2-401-16,-4-6-942 16,1-8 132-16,3-6 113 15</inkml:trace>
  <inkml:trace contextRef="#ctx0" brushRef="#br0" timeOffset="41748.67">16982 13208 6294 0,'8'-8'202'0,"3"2"2"16,2 1 2-16,4 3 2 16,0 13 3-1,-2 8 1-15,-4 5 4 16,-1 3 1-16,-5 3 4 16,-3-2-221-16,-2-5 0 15,0-6 0-15,0-6 0 16,0-6 0-16,0-10 0 15,0-10 0-15,2-14 0 16,-1-6 0 0,4-7 0-16,1-3 0 0,5 6-179 15,2 4-357 1,6-40-1212-16,-2 52 145 16,8 15 123-16,1 10 110 15</inkml:trace>
  <inkml:trace contextRef="#ctx0" brushRef="#br0" timeOffset="41993.27">17395 13219 4601 0,'16'-4'352'0,"5"-4"7"16,8-8 7-16,4-9 6 15,-7-4 8-15,-6-7 8 16,-6 3 6-16,-10 8 10 16,-14 9 8-16,-16 12-249 15,-9 18-163 1,-8 18 0-16,-2 15 0 15,12 12 0-15,8 9 0 16,17 0 0-16,10-6 0 16,12-8 0-16,10-13 0 15,8-13-339-15,21-13-1510 16,-17-14 160-16,-5-12 137 16,-8-5 119-16</inkml:trace>
  <inkml:trace contextRef="#ctx0" brushRef="#br0" timeOffset="42752.99">18263 12615 6111 0,'-17'-2'221'0,"-18"10"2"16,-19 23 3-1,-25 31 1-15,-8 35 5 16,2 32 0-16,19 26 5 15,24 14 2-15,33 0 4 16,35 0-243-16,29-10 0 16,21-18 0-16,11-22 0 15,11-25 0-15,3-30-407 16,-2-44-1424-16,-4-17 157 16,-4-26 135-16,-12-25 118 15</inkml:trace>
  <inkml:trace contextRef="#ctx0" brushRef="#br0" timeOffset="43588.74">18959 12733 3728 0,'2'-11'308'16,"-2"-3"120"-16,2-3 8 16,-6-2 11-16,-12 5 10 15,-13 4 12-15,-12 3 11 16,-12 6 13-16,-6 4 10 16,0 8-201-16,8 7-162 15,8 10-140-15,13 9 0 16,9 11 0-16,10 6 0 15,8 8 0-15,1 8 0 16,4 6 0 0,-1 7 0-16,-1 4 0 15,-6 10 0-15,-1 1 0 16,-1 1 0-16,0-3 0 16,3-5 0-16,9-14 0 15,15-13 0-15,14-16 0 16,16-14 0-16,22-16 0 15,8-8 0-15,8-9 0 16,-1-7-395 0,-6-13-1439-16,-15 1 157 0,-13-6 136 15,-12-3 117 1</inkml:trace>
  <inkml:trace contextRef="#ctx0" brushRef="#br0" timeOffset="48069.62">19250 12990 7534 0,'0'-4'72'0,"0"0"0"16,-4 1 1-16,-6 3-1 15,-6 6 1-15,-5 7 0 16,-3 10 1-16,-2 6-1 15,5 11 2-15,8 7-75 16,1 8 0-16,6 3 0 16,6 1 0-16,0-2 0 15,3-3 0-15,6-9 0 16,8-7 0 0,15-14 0-16,13-12 0 15,10-10 0-15,5-7 0 16,3-12 0-16,-9-6-274 15,-3-2-374-15,-14-9-1044 16,-9-2 136-16,-12-1 117 16,-8 3 103-16</inkml:trace>
  <inkml:trace contextRef="#ctx0" brushRef="#br0" timeOffset="48325.77">19281 13001 6087 0,'0'-12'223'0,"0"-2"2"15,7-3 3-15,12-5 3 16,14 3 3-16,10 2 2 16,11-1 3-16,-1 2 3 15,-6 3 4-15,-9 1-246 16,-13 6 0-16,-11 2-90 15,-6 3-298-15,38-1-1423 16,-59 4 153-16,-6-1 133 16,-12 4 116-1</inkml:trace>
  <inkml:trace contextRef="#ctx0" brushRef="#br0" timeOffset="48513.15">19159 13120 5986 0,'0'1'233'16,"0"0"3"-16,11-1 3 16,13 0 3-16,14 2 2 15,15-6 4-15,14 0-287 16,7 1-411-16,-10-1-1155 16,-5 0 124-16,-9 0 106 15,-10 3 95 1</inkml:trace>
  <inkml:trace contextRef="#ctx0" brushRef="#br0" timeOffset="48764.94">19763 13194 7340 0,'0'-2'93'0,"0"2"-1"15,7-1 3-15,13 1-2 16,17 1 2-16,15-1-1 15,15 0 2-15,7-3 0 16,-4 1 1-16,-11-3-97 16,-7 2 0-1,-16-3 0-15,-13 2 0 16,-9-2-298-16,-7 1-257 16,-11-63-1156-16,-3 53 139 15,-8-3 119-15,-3-6 106 16</inkml:trace>
  <inkml:trace contextRef="#ctx0" brushRef="#br0" timeOffset="49009.64">20011 12994 5598 0,'12'-3'272'0,"10"3"3"16,11 3 4-16,12 6 5 15,4 6 3 1,1 10 5-16,-5 10 4 15,-15 5 5-15,-12 7 6 16,-16 2-307-16,-13 0 0 16,-11-4 0-16,-10-4 0 15,-1-8 0-15,-1-10 0 16,12-7-517-16,11-10-1284 16,11-10 152-16,18-11 131 15,13-11 115 1</inkml:trace>
  <inkml:trace contextRef="#ctx0" brushRef="#br0" timeOffset="49300.87">20794 12931 8191 0,'0'0'0'15,"0"3"0"-15,0 7 0 16,0 10 0-16,-1 10 0 16,-2 9 0-16,-2 13 0 15,1-1 0-15,-2 1 0 16,1-4 0-16,-1-5 0 16,2-11 0-1,-2-6 0-15,0-13 0 16,-1-6-521-16,0-8-1278 0,1-10 151 15,-3-7 131 1,2-2 115-16</inkml:trace>
  <inkml:trace contextRef="#ctx0" brushRef="#br0" timeOffset="49532.7">20511 13056 8191 0,'19'-17'0'15,"14"0"0"-15,16-7 0 16,18-5 0-16,9 6 0 16,1 4 0-16,-7 3 0 15,-12 4 0 1,-14 4 0-16,-16 4 0 16,-14 2 0-16,-9 1-80 15,-4 4-599-15,-6 5-1058 16,-1 1 143-16,2 4 124 15</inkml:trace>
  <inkml:trace contextRef="#ctx0" brushRef="#br0" timeOffset="49964.71">21047 13256 8191 0,'8'-4'0'16,"3"-2"0"-16,-3-3 0 16,4-2 0-16,-8 4 0 15,-2 0 0-15,-2 3 0 16,0 3 0-16,0 1 0 16,-8 0 0-16,-2 4 0 15,-3 0 0-15,-2 4 0 16,0 3 0-1,6 3 0-15,4-2 0 16,3-3 0-16,4 1 0 16,5-3 0-16,4-4 0 15,3-2 0-15,3-1 0 16,0-3 0-16,-4-3 0 16,-6-4 0-16,-4-3 0 15,-1-5 0-15,-2 1 0 16,-3 2 0-16,-5 3 0 15,-5 5 0-15,-4 3 0 16,1 1-391 0,5-4-1444-16,5 9 158 15,12 2 136-15,8 2 117 16</inkml:trace>
  <inkml:trace contextRef="#ctx0" brushRef="#br0" timeOffset="50132.92">21417 13391 8191 0,'0'32'0'0,"-11"11"0"16,-9 18 0-16,-17 16 0 15,-19-8 0 1,-7-3-644-16,-6-9-1123 16,-2-19 147-16,5-17 127 15,-3-11 111-15</inkml:trace>
  <inkml:trace contextRef="#ctx0" brushRef="#br0" timeOffset="55104.46">22000 13012 5601 0,'0'-4'272'0,"2"1"3"16,-2-1 4-16,0-2 4 15,1 5 5-15,-1 1 2 16,0 0 7 0,3 0 3-16,1 4 6 15,2 7-306-15,0 13 0 16,1 5 0-16,3 13 0 16,-6 3 0-16,1 0 0 15,-4-3 0-15,3-3 0 16,-1-6 0-16,-1-8 0 15,-2-5 0-15,3-9 0 16,-3-6 0-16,0-3 0 16,-2-5 0-16,2-9-317 15,55-7-1538-15,-55-7 160 16,0-6 138 0</inkml:trace>
  <inkml:trace contextRef="#ctx0" brushRef="#br0" timeOffset="55576.93">21843 12948 5097 0,'-3'-2'321'16,"-2"-4"5"-16,2 0 4 16,2 1 8-16,11 1 5 15,16 1 6-15,13-1 6 16,16-2 8 0,14 1 6-16,2-1-369 15,-5 3 0-15,-8 0 0 16,-13 0 0-16,-13 3 0 15,-11-3 0-15,-7 2 0 16,-3 1-360-16,35 0-1484 16,-30-1 160-16,-1 1 135 15</inkml:trace>
  <inkml:trace contextRef="#ctx0" brushRef="#br0" timeOffset="55943.18">22396 13151 5193 0,'0'0'311'0,"0"0"6"16,-2-1 4-16,7 2 6 15,15 1 6-15,14-2 4 16,17 0 7-16,15 0 7 16,11 0 6-1,-2 0-357-15,-7-2 0 16,-9 2 0-16,-9-1 0 16,-12 0 0-16,-13-1 0 15,-12 1 0-15,-6-2 0 16,-7-3-391-16,29 0-570 15,-32-7-618-15,-4 0 120 16,-9-3 103-16,0-2 93 16</inkml:trace>
  <inkml:trace contextRef="#ctx0" brushRef="#br0" timeOffset="56166.37">22774 12982 5776 0,'22'-3'254'0,"14"1"3"16,13 4 4-16,12 10 3 16,-7 14 4-16,-7 7 3 15,-15 8 5-15,-15 4 3 16,-17-1 6-16,-15-3-285 16,-12-4 0-16,-5-5-347 15,13-5-458-15,-14-11-826 16,10-10 126-16,13-2 111 15,8-10 98-15</inkml:trace>
  <inkml:trace contextRef="#ctx0" brushRef="#br0" timeOffset="56797.13">23633 12914 8191 0,'0'-2'0'0,"0"5"0"16,2 7 0-16,-1 9 0 15,5 12 0-15,0 8 0 16,1 7 0-16,2 2 0 16,1-2 0-16,0-1 0 15,-3-5 0-15,0-6 0 16,-3-6 0 0,-2-6 0-16,-2-8 0 15,1-3 0-15,-2-7-460 16,1-31-1356-16,-6 11 155 15,1-8 132-15,-6-7 116 16</inkml:trace>
  <inkml:trace contextRef="#ctx0" brushRef="#br0" timeOffset="57033.37">23440 12994 6330 0,'3'-17'198'0,"11"-2"3"15,15-5 1-15,14-3 2 16,14 9 3-16,16 5 2 31,2 3 2-31,-8 2 2 0,-13 5 3 16,-13 1-216-16,-19 0 0 16,-12 2-193-16,-7 0-339 15,-3 0-1212-15,-5 2 143 16,1-1 124-16,1 4 108 15</inkml:trace>
  <inkml:trace contextRef="#ctx0" brushRef="#br0" timeOffset="57400.8">23981 13172 8012 0,'7'-6'20'15,"2"-3"-1"-15,5-2 1 16,-2-3 0-16,-3 7 0 16,-5-1 0-16,0 4 0 15,-4 3 0-15,-4 2 0 16,-4 3-20-16,-1 4 0 16,-3 3 0-16,1 3 0 15,3 1 0-15,6-3 0 16,2-4 0-16,1-2 0 15,3-5 0 1,4-1 0-16,-2 0 0 16,3-3 0-16,-1-4 0 15,-5-2 0-15,-3-5 0 16,1-2 0-16,-2 3 0 16,-2 0 0-16,4 1-687 15,1 4-1069-15,9-3 146 16,14-2 125-16</inkml:trace>
  <inkml:trace contextRef="#ctx0" brushRef="#br0" timeOffset="57641.28">24779 12879 8191 0,'0'2'0'15,"-8"8"0"-15,-6 10 0 16,-9 8 0-16,-11 8 0 16,-11 11 0-16,-2 3 0 15,1-1 0-15,-2-2 0 16,5-8 0-16,7-6-438 16,6-19-1384-16,8-6 155 15,5-10 134-15,8-8 116 16</inkml:trace>
  <inkml:trace contextRef="#ctx0" brushRef="#br0" timeOffset="57864.82">24377 12995 8191 0,'7'-1'0'16,"6"-2"0"-16,7 7 0 15,12 8 0-15,4 7 0 16,5 5 0-16,3 4 0 15,-6-5 0-15,-11 1 0 16,-8-8 0-16,-9-2 0 16,-7-6-300-16,-3-3-218 15,-3-20-1202-15,-3 12 139 16,-2-6 122-16,1-5 105 16</inkml:trace>
  <inkml:trace contextRef="#ctx0" brushRef="#br0" timeOffset="58084.66">24610 12830 6059 0,'0'-5'226'0,"1"7"2"15,-1 8 3-15,1 11 3 16,5 13 3-16,4 14 1 16,5 6 5-1,2-2 3-15,0 0 3 0,-7-6-249 16,-4-5 0-16,-6-8 0 15,-4-8-60-15,2-6-679 16,-12-10-986 0,-7-5 140-16,-7-8 122 15,-3-5 107-15</inkml:trace>
  <inkml:trace contextRef="#ctx0" brushRef="#br0" timeOffset="58237.32">24482 13089 8191 0,'29'-13'0'16,"12"-1"0"-16,11-5 0 16,13 2 0-16,-6 3-294 15,3 5-422-15,-8-3-953 16,-8 2 132-16,-4 0 114 16</inkml:trace>
  <inkml:trace contextRef="#ctx0" brushRef="#br0" timeOffset="58664.8">25028 12956 5903 0,'2'-1'241'16,"-2"1"3"-16,1 1 4 15,-1 11 3-15,0 6 2 16,0 13 5-16,0 5 2 16,-3 9 4-16,2 1 5 15,-2 2-269-15,0-4 0 16,-1-3 0-16,1-9 0 15,1-6 0-15,0-9 0 16,0-7 0-16,-1-8 0 16,-3-4 0-16,-4-11 0 15,2-7 0 1,2-14 0-16,3-11 0 16,6-13 0-16,11-3 0 15,7-2 0-15,4 6 0 16,9 4 0-16,5 10 0 15,2 8 0-15,2 6 0 16,1 5 0-16,2 6 0 16,-6 7 0-16,1 4 0 15,-5 5 0 1,-7 0 0-16,-7 5 0 16,-8 1 0-16,-8 3 0 0,-3 5-380 15,11 3-1458 1,-22 7 158-16,-14-1 137 15,-5 4 117-15</inkml:trace>
  <inkml:trace contextRef="#ctx0" brushRef="#br0" timeOffset="58837.31">25004 13118 7004 0,'0'0'128'15,"0"2"1"-15,8 0 1 0,15 0 1 16,11 1 0-1,15-3 2-15,12 0 1 16,8-5-494-16,-3-3-1410 16,-4-5 147-16,-5-9 128 15,1-10 110-15</inkml:trace>
  <inkml:trace contextRef="#ctx0" brushRef="#br0" timeOffset="59706.04">25073 12445 5027 0,'16'-8'206'16,"14"2"100"-16,18 0 4 15,13-1 4-15,8 6 7 16,0 2 4-16,-14 6 5 16,-12 1 6-16,-14 6 7 15,-20 8-80-15,-7 6-153 16,-8 3-110-16,-3 7 0 15,-1 9 0-15,3 5 0 16,1 12 0-16,9 5 0 16,7 9 0-16,9 5 0 15,4 1 0-15,-2-2 0 16,-5 0 0-16,-7-6 0 16,-15-3 0-1,-18-8 0-15,-13-6 0 16,-19-9 0-16,-7-9 0 15,-5-10 0-15,10-12-308 16,15-18-1550-16,17-18 162 16,10-17 138-16,16-18 120 15</inkml:trace>
  <inkml:trace contextRef="#ctx0" brushRef="#br0" timeOffset="60236.62">25675 11854 6233 0,'38'-7'208'0,"31"20"2"16,21 36 3-16,21 38 2 15,-15 48 3-15,-24 48 1 16,-39 25 4-16,-32 9 1 15,-41 6 4 1,-42-4-228-16,-29-14 0 16,-25-16 0-16,-23-20-289 15,-5-31-1573-15,5-27 161 16,12-33 140-16,22-34 120 16</inkml:trace>
  <inkml:trace contextRef="#ctx0" brushRef="#br0" timeOffset="71281.36">16095 14665 5680 0,'0'-6'264'16,"-2"1"3"-16,-6 3 3 16,-2-2 5-16,-9 11 4 15,-4 10 3-15,-6 9 5 16,-3 10 4 0,2 13 5-16,1 9-296 15,6 5 0-15,6 2 0 16,10 0 0-16,4-8 0 15,10-3 0-15,10-11 0 16,13-9 0 0,11-9 0-16,17-11 0 0,5-7 0 15,4-6 0-15,-4-7 0 16,-4-7 0-16,-8-9-189 16,-8-6-286-16,-9-15-1286 15,-11 1 146 1,-13-11 126-16,-3 4 111 15</inkml:trace>
  <inkml:trace contextRef="#ctx0" brushRef="#br0" timeOffset="71556.68">15997 14679 4984 0,'0'-12'330'0,"0"-5"5"16,8-2 7-16,10-4 5 16,12 5 7-1,12 3 7-15,9 1 6 16,3 3 6-16,-3 2 8 16,-8 4-364-16,-11-1-17 15,-13 6 0-15,-10-3-305 16,-8 6-256-16,-4-6-1146 15,-6 10 137-15,-5-2 120 16,-6 4 105-16</inkml:trace>
  <inkml:trace contextRef="#ctx0" brushRef="#br0" timeOffset="71744.53">15905 14798 5991 0,'0'1'233'15,"1"5"2"-15,12-3 3 16,16 0 3-16,16-2 4 16,14 1 1-16,14-2-38 15,-2-3-352-15,62 4-1609 16,-74-1 146 0,-8-1 124-16,-11 1 110 0</inkml:trace>
  <inkml:trace contextRef="#ctx0" brushRef="#br0" timeOffset="72000.81">16579 14953 6302 0,'-1'-2'201'16,"-2"2"3"-16,7 0 0 15,16 2 4 1,22 0 2-16,19-2 1 0,16 2 3 15,11-4 3-15,-3 1 3 16,-8 2-220 0,-12-1 0-16,-14 0 0 15,-18 0 0-15,-14-1-167 16,-11 1-305-16,-9-18-1297 16,-10 7 148-16,-7-9 127 15</inkml:trace>
  <inkml:trace contextRef="#ctx0" brushRef="#br0" timeOffset="72229.45">16891 14730 5223 0,'16'0'305'16,"12"4"7"-16,13 5 4 16,14 11 6-16,1 13 5 15,0 12 6 1,-11 9 5-16,-14 2 6 15,-20 1 7-15,-17-5-331 16,-22-4-20-16,-16-8-142 16,21-4-1761-16,-28-12 169 15,10-11 144-15,29-9 125 16</inkml:trace>
  <inkml:trace contextRef="#ctx0" brushRef="#br0" timeOffset="72712.47">17987 14781 8191 0,'0'2'0'0,"0"8"0"16,1 12 0-16,2 12 0 16,2 11 0-1,3 11 0-15,2 1 0 16,0-2 0-16,-4-6 0 15,0-6 0-15,-5-7 0 16,-8-8 0-16,-6-9-597 16,-8-13-1183-16,-8-8 149 15,-9-13 129-15</inkml:trace>
  <inkml:trace contextRef="#ctx0" brushRef="#br0" timeOffset="72916.57">17707 14905 6739 0,'31'-20'156'16,"17"-6"1"-16,15-4 2 15,17-3 1-15,-1 10 0 16,-5 8 4-16,-10 4-1 16,-15 4 2-16,-16 4 3 15,-13 3-646-15,-16-32-1333 16,-2 38 153-16,-4 3 133 15,1 6 116-15</inkml:trace>
  <inkml:trace contextRef="#ctx0" brushRef="#br0" timeOffset="73269.27">18332 15108 5998 0,'3'-5'233'16,"1"-4"1"-16,6-2 3 15,-1-3 4-15,0 7 2 16,-2-2 3-16,-4 3 3 16,-3 3 4-16,0 3 4 15,-7 4-257-15,-1 6 0 16,0 4 0-16,-3 0 0 16,2 4 0-1,6-1 0-15,3-7 0 16,8-3 0-16,8-4 0 15,1-3 0-15,1-4 0 16,-1-6 0-16,-7-2 0 16,-7-4 0-16,-3 1 0 15,-7 1 0-15,-9 4 0 16,12 3-832-16,-22 1-884 16,-6 0 139-16,-3 5 121 15,-7-1 105 1</inkml:trace>
  <inkml:trace contextRef="#ctx0" brushRef="#br0" timeOffset="74219.83">15828 16025 8191 0,'1'-3'0'0,"1"3"0"16,1 3 0-16,0 8 0 15,-2 10 0-15,1 10 0 16,-1 8 0 0,-2 7 0-16,2 3 0 15,-1-1 0-15,0-1 0 16,0-5 0-16,0-5 0 15,0-8 0-15,0-6 0 16,-1-7 0-16,-2-8-203 16,26-5-1683-16,-31-10 166 15,-3-14 142-15,-2-13 123 16</inkml:trace>
  <inkml:trace contextRef="#ctx0" brushRef="#br0" timeOffset="74468.14">15488 16109 6310 0,'8'-11'200'0,"16"-4"2"16,17-5 3-16,24-3 2 16,21 5 1-16,14 5 3 15,4 3 3-15,-1 1 1 16,-15 5 4-16,-15 2-219 15,-18 2 0-15,-19 0 0 16,-14 0 0 0,-12 2-488-16,-8-29-1321 15,-1 31 153-15,-1 3 133 16</inkml:trace>
  <inkml:trace contextRef="#ctx0" brushRef="#br0" timeOffset="74697.75">16356 16281 6986 0,'6'2'130'0,"13"-1"2"15,19-2-1-15,18 1 2 16,21 3 1 0,14-6 0-16,2 0 2 15,-3 0 1-15,-11 1 1 16,-15-3-344-16,-15 1-208 15,-10-1-445-15,-29-5-686 16,-17-5 114-16,-18-4 101 16,-11-5 88-1</inkml:trace>
  <inkml:trace contextRef="#ctx0" brushRef="#br0" timeOffset="74907.55">16689 16054 4411 0,'24'0'366'0,"15"7"8"15,13 5 6-15,9 12 8 16,-5 12 8 0,-7 14 8-16,-13 8 9 15,-14 6 8-15,-16 1 10 16,-19-4-224-16,-18-6-207 16,-12-6-374-16,-2-37-1466 15,5 11 159-15,12-14 136 16,27-14 119-1</inkml:trace>
  <inkml:trace contextRef="#ctx0" brushRef="#br0" timeOffset="75669.18">17619 16338 7920 0,'0'-6'29'0,"0"-1"1"15,0 1 0-15,0 0 0 16,0 6 0-16,0 0 1 16,0 0-1-16,0 0-1 15,0 0 3-15,0 0-32 16,0 0 0-16,0-2 0 15,0 2 0-15,0-2 0 16,0 0 0-16,0 0 0 16,0 0 0-1,0 2 0-15,0-1 0 16,-2 1 0-16,1 0 0 16,-2 1 0-16,1 1 0 15,-1 2 0-15,3 2 0 16,0 0 0-16,0-1 0 15,2-2 0-15,-2-3 0 16,1 1 0-16,1-2 0 16,-1-3 0-16,1-2 0 15,-2-2 0-15,0 0 0 16,-2-2 0-16,-1 3 0 16,-1-2 0-1,-3 8 0-15,-3 0 0 16,4 1-378-16,1 0-1461 15,4 2 158-15,2 1 137 16</inkml:trace>
  <inkml:trace contextRef="#ctx0" brushRef="#br0" timeOffset="76488.72">17617 16327 3034 0,'0'0'243'0,"2"-2"193"16,-2-2 57-16,0-2 13 15,1 4 13 1,-1-2 15-16,0 0 14 16,0 4 16-16,2 0 17 15,-1 10-198-15,0 9-89 16,1 12-238-16,-1 12-56 16,-1 14 0-16,2 6 0 15,-4-1 0-15,2 0 0 16,0-7 0-16,0-9 0 15,-1-10 0-15,1-12 0 16,-3-7 0-16,0-7 0 16,-1-7 0-16,2-7-3 15,-1-8-573 1,3-14-1208-16,0-10 149 16,2-6 129-16</inkml:trace>
  <inkml:trace contextRef="#ctx0" brushRef="#br0" timeOffset="76764.53">17432 16394 5586 0,'-3'-11'273'16,"0"-6"3"-16,3-2 5 15,9-5 4 1,19 4 3-16,12 3 7 15,18 1 2-15,11 3 5 16,6 3 6-16,-2 1-308 16,-8 3 0-16,-11 1 0 15,-15 5 0-15,-16-1 0 16,-8 1-324-16,35 0-596 16,-44 0-687-16,0 0 123 15,0 0 107-15,5 1 95 16</inkml:trace>
  <inkml:trace contextRef="#ctx0" brushRef="#br0" timeOffset="77184.58">18098 16522 6535 0,'0'0'177'16,"1"-2"2"-16,5 1 2 15,4-2 1-15,6 2 2 16,-1-6 1-16,3-3 3 16,-7 2 1-16,-7 1 2 15,-4 1-191-15,1 5 0 16,-9 1 0 0,-4 1 0-16,-7 2 0 15,-1 4 0-15,-2 3 0 16,7 1 0-16,7 1 0 15,5-2 0-15,2-4 0 16,4-1 0-16,4 1 0 16,2-6 0-16,4 0 0 15,1-3 0-15,1-3 0 16,-8-5 0-16,-3 0 0 16,-4-4 0-16,-10 3 0 15,-6 0 0 1,16 6-961-16,-19-1-721 15,-1 2 134-15,16-6 116 16,21-2 103-16</inkml:trace>
  <inkml:trace contextRef="#ctx0" brushRef="#br0" timeOffset="77732.48">18992 16089 8191 0,'-7'4'0'15,"-11"10"0"-15,-13 10 0 16,-15 11 0-1,-12 11 0-15,-6 9 0 16,2 4 0-16,8-1 0 16,8-7 0-16,12-3 0 15,11-15-396-15,21-13-1438 16,-5-9 157-16,1-15 136 16</inkml:trace>
  <inkml:trace contextRef="#ctx0" brushRef="#br0" timeOffset="77935.56">18576 16224 5983 0,'6'-7'233'16,"7"5"3"-16,4 3 4 15,8 7 1 1,5 12 4-16,3 12 4 16,2 1 2-16,-2 6 3 15,4-2 5-15,-6-7-259 16,-2-2-292-16,-3-8-297 15,-6-12-1114-15,-4-6 137 16,-7-7 119-16,-7-18 105 16</inkml:trace>
  <inkml:trace contextRef="#ctx0" brushRef="#br0" timeOffset="78159.84">18827 16067 7356 0,'0'-4'91'15,"0"4"1"-15,0 9-1 16,2 7 2-16,3 14-1 16,3 15 2-16,0 7-1 15,1 8 1-15,-3-3 1 16,-3 1-95-16,-3-4 0 16,-6-8-7-16,-1-9-537 15,-8-37-1247-15,-6 13 150 16,-7-9 130-16,-5-10 113 15</inkml:trace>
  <inkml:trace contextRef="#ctx0" brushRef="#br0" timeOffset="78716.47">18570 16400 6835 0,'9'-15'146'16,"13"-4"1"-16,12-3 1 15,21-3 2-15,9 5 0 16,16 4 2-16,3 3 0 15,2 1-359-15,-7 2-198 16,7-3-1287-16,-25 9 136 16,-14 0 117-16,-18 36 5382 15,-9-30-4422-15,-23 3 165 16,10-5 228 0,-2 0 86-16,2-36 0 15,-3 30 0-15,0 4 0 16,4 7 326-16,2 11 195 15,2 12 222-15,-2 16-235 16,-2 11-159-16,-3 5-250 16,-2 0-99-16,-2-3 0 15,1-6 0-15,-1-9 0 16,0-11 0-16,0-8 0 16,0-9 0-1,0-9 0-15,-3-7 0 16,-2-9 0-16,-1-16 0 15,-3-12 0-15,3-15 0 16,2-14 0-16,6-6 0 16,6 3 0-16,5 5 0 15,9 8 0-15,8 10 0 16,8 9 0-16,4 6 0 16,7 7 0-16,1 6 0 15,-1 5 0-15,-4 5 0 16,-6 6 0-1,-6 3 0-15,-7 2 0 16,-10 4 0-16,-3 4 0 16,-9 1 0-16,-2 4-435 15,-11-12-1298-15,-7 17 142 16</inkml:trace>
  <inkml:trace contextRef="#ctx0" brushRef="#br0" timeOffset="78912.07">19320 16427 7517 0,'0'2'74'16,"13"0"-1"-16,15-2 2 15,19 0-1 1,16 3 1-16,17-4 0 16,-2-3 0-16,-11 2 0 15,-19 1-386-15,14-2-1525 16,-59 3 158-16,-22-2 136 15,-21-3 117-15</inkml:trace>
  <inkml:trace contextRef="#ctx0" brushRef="#br0" timeOffset="80073.19">17350 16334 2846 0,'0'0'158'0,"0"0"43"16,0 0 27-16,0-2 25 15,0 2 24-15,0 0 30 16,0 0 97-16,0 0 119 16,0 0 25-16,0 0-117 15,0 0-47-15,0 0-41 16,0 0-27-16,0 0-19 15,0-2-21-15,0 1-29 16,0 1-108-16,0-2-126 16,8 1-13-1,7-2 0-15,11 2 0 16,7-2 0-16,9-3 0 16,3 2 0-16,-5 0 0 15,-5 0 0-15,-7 0 0 16,-11 2 0-16,-10 0 0 15,-4 2 0-15,-3 0-427 16,-3-17-1399-16,-6 14 157 16,-4-3 134-16</inkml:trace>
  <inkml:trace contextRef="#ctx0" brushRef="#br0" timeOffset="96032.07">20081 14244 3292 0,'-3'-7'157'0,"1"-1"46"16,-2-4 37-16,1-4 95 15,2 2 126 1,-1 0 21-16,1 3 14 16,1 3 11-16,0 1 14 15,0 1-110-15,0 2-59 16,0 1-49-16,0-1-40 16,3 0-108-16,0 0-142 15,1 2-13-15,3-1 0 16,4 1 0-16,0 5 0 15,1 8 0-15,2 10 0 16,-4 12 0-16,-3 15 0 16,-1 9 0-1,0 3 0-15,-1 3 0 16,1-5 0-16,7 3 0 16,5-9 0-16,5 0 0 15,3-2 0-15,1-4 0 16,4-7 0-16,2-3 0 15,3-6 0-15,3-6 0 16,-3-6 0-16,-1-7 0 16,-5-7 0-16,-10-3 0 15,-8-4 0 1,-6-7 0-16,-5-1 0 16,-2-1 0-16,-5-5 0 15,0 3 0-15,-7 6 0 16,-9 8 0-16,-5 9 0 15,-2 13 0-15,-3 14 0 16,5 11 0-16,8 13 0 16,7 11 0-16,7 10 0 15,9 6 0-15,13 7 0 16,7 10 0-16,6 3 0 16,10 4 0-1,2 1 0-15,3 5 0 16,-6 1 0-16,-8 1 0 15,-11 4 0-15,-11 3 0 16,-20-5 0-16,-21-10 0 16,-19-9 0-16,-19-11 0 15,-20-17 0-15,-12-14 0 16,-4-12 0-16,0-20 0 16,26-17-847-16,-4-16-865 15,19-22 138 1,29-19 120-16,32-17 106 15</inkml:trace>
  <inkml:trace contextRef="#ctx0" brushRef="#br0" timeOffset="96808.04">21808 15181 8191 0,'0'-8'0'16,"0"1"0"-16,0 1 0 15,0 0 0-15,0 14 0 16,0 12 0-16,0 9 0 16,-1 8 0-16,-4 14 0 15,-1 2 0-15,-4 2 0 16,0-3 0-16,1-6 0 16,2-3 0-16,-1-12 0 15,3-9 0-15,1-7 0 16,-5-9 0-16,-2-6-536 15,-5-10-1260-15,-6-10 151 16,1-9 131-16</inkml:trace>
  <inkml:trace contextRef="#ctx0" brushRef="#br0" timeOffset="97088.46">21381 15305 6462 0,'0'-14'185'0,"4"-5"1"16,16-5 2-16,18-2 2 31,22 1 2-31,20 1 2 0,12 4 1 16,2-3 3-16,-5 4 3 0,-10 2-201 16,-13 6 0-1,-17 1 0-15,-16 6 0 16,-13 1 0-16,-11 3 0 15,-9 0 0-15,-1 0-117 16,-8 4-460-16,-10 5-1176 16,-10 2 145-16,-11 6 125 15,-11 5 109-15</inkml:trace>
  <inkml:trace contextRef="#ctx0" brushRef="#br0" timeOffset="97300.38">21356 15618 8191 0,'0'5'0'16,"8"3"0"-16,18-2 0 15,24 1 0-15,25-3 0 16,18-5 0-16,13-3 0 16,-2-3 0-1,-13 1 0-15,-10-3 0 0,-16 1-438 16,-16-26-1384-1,-16 25 155-15,-10 2 134 16,-11 1 116-16</inkml:trace>
  <inkml:trace contextRef="#ctx0" brushRef="#br0" timeOffset="97760.1">22215 15661 7224 0,'3'-7'105'0,"9"-4"0"15,7-2 2-15,12-6-1 16,14 0 1 0,8 4 2-16,1 5-1 15,1 3 1-15,-5 4 2 16,-8 9-111-16,-6 4 0 0,-7 9 0 16,-9 9 0-1,-11 9 0-15,-8 7 0 16,-14 3 0-16,-11 0 0 15,-11-1 0-15,-9 3 0 16,-6-7 0-16,3-4 0 16,8-5 0-16,10-7 0 15,6-5 0-15,13-8 0 16,5-4 0-16,4-4 0 16,8-5 0-16,25 0 0 15,23-1 0-15,27-5 0 16,28-3 0-1,18-7 0-15,3 0 0 16,-8-2 0-16,-17 4 0 16,-23 0 0-16,-23 2 0 15,-27 4 0-15,-18 3 0 16,-13 1-239-16,7 1-1637 16,-34 0 164-16,-8-2 141 15,-11 0 122-15</inkml:trace>
  <inkml:trace contextRef="#ctx0" brushRef="#br0" timeOffset="104631.78">7447 12001 2384 0,'-5'3'103'15,"0"0"16"-15,0-2 14 16,1 2 23-16,4-1 34 15,-1-2 44-15,1 0 34 16,1 0 32 0,1 0 46-16,7 0-4 15,7 0 3-15,7-2 10 16,9-1 14-16,3-1-17 16,1 0-26-16,-1-1-37 15,0-2-43-15,-1 3-23 16,-2 0-42-16,-6-1-75 15,-2 2-41-15,-5 0-34 16,-6-1-93-16,-2 4-118 16,-5-2-71-1,-4 2-95-15,-2 0-124 16,-5 0-232-16,-10-4-522 16,-10 4 74-16,-6 2 66 15,-9 0 60-15</inkml:trace>
  <inkml:trace contextRef="#ctx0" brushRef="#br0" timeOffset="104843.62">7448 12060 3121 0,'-11'5'162'0,"2"2"41"15,2 2 46-15,-1-3 176 16,20-3 63-16,11 1 13 16,12-4 14-1,10 4 13-15,10-4 16 16,-1 0-121-16,-3 2-57 15,-5-2-191-15,-10-2-219 16,-5 2-326-16,0 0-425 16,-16 0-694-16,-8-3 108 15,-4 2 93-15,-2-6 84 16</inkml:trace>
  <inkml:trace contextRef="#ctx0" brushRef="#br0" timeOffset="166335.29">7507 13573 3375 0,'-4'2'117'16,"-3"2"38"-16,1-2 25 16,0 2 30-16,3-3 54 15,2-1 105-15,1 0 97 16,1 0 13-1,-1 0 12-15,3 0-46 16,8 0-70-16,9 0-39 16,7 0-23-16,8-1-29 15,5-2-58-15,0 0-120 16,-2-1-106-16,-5-3 0 16,-7 3 0-16,-7 0 0 15,-6 0 0-15,-6 3 0 16,-5 0 0-16,-2 1 0 15,0 0-354-15,-2 0-259 16,-6-4-1068 0,-8 4 135-16,-9 0 115 15,1 5 103-15</inkml:trace>
  <inkml:trace contextRef="#ctx0" brushRef="#br0" timeOffset="166571.84">7418 13735 3996 0,'-3'4'249'16,"1"-2"151"-16,1-2 7 16,10 3 9-16,20-1 10 15,14-4 9-15,13-1 10 16,14-2 10 0,0-1 11-16,-9-3-145 15,-12-1-146-15,-14 0-175 16,-14 6 0-16,-10 0-305 15,-4 1-418-15,-10 0-941 16,-6 2 132-16,1-6 113 16,-6 1 102-16</inkml:trace>
  <inkml:trace contextRef="#ctx0" brushRef="#br0" timeOffset="184666.72">7876 6334 4712 0,'13'-5'226'0,"8"-3"82"16,11-1 32-16,9-3 6 16,2 0 7-16,-3-1-8 15,-5 4-304-15,65 3-1576 16,-74 0 113-1,-5 2 100-15,-5-1 87 0</inkml:trace>
  <inkml:trace contextRef="#ctx0" brushRef="#br0" timeOffset="185511.27">7910 7936 6124 0,'0'0'219'15,"2"-1"2"-15,9 1 4 16,17-4 1-16,15 0 3 16,14-1 4-16,6-4 2 15,-4 2 2-15,-10 4-304 16,-13-1-566-16,-14 0-1054 16,-15-2 135-16,-4-6 117 15,-9-9 102-15</inkml:trace>
  <inkml:trace contextRef="#ctx0" brushRef="#br0" timeOffset="187354.81">7730 9238 4049 0,'0'-2'247'16,"0"2"148"-16,0 0 8 16,0-1 8-16,0 1 10 15,0 0 8-15,6-2 11 16,9-2 9-16,11-3 11 15,6-1-146-15,7-1-141 16,-1-1-173-16,-9 2 0 16,-8 3-40-16,-8 4-396 15,-5-6-1376 1,-7 5 153-16,1 2 134 16</inkml:trace>
  <inkml:trace contextRef="#ctx0" brushRef="#br0" timeOffset="188267.34">7657 10581 4952 0,'-3'-2'313'0,"0"2"6"16,0 0 4-16,1-1 6 15,4 2 7 1,12-2 4-16,10 1 7 15,11 0 6-15,7 0 6 16,5 0-139-16,-6-1-220 16,-9-1 0-16,-8-1 0 15,-10 2 0-15,-6-2 0 16,-4 0 0-16,-2 2-241 16,-1 0-217-16,34-7-1295 15,-28 1 146-15,2-6 124 16</inkml:trace>
  <inkml:trace contextRef="#ctx0" brushRef="#br0" timeOffset="190106.56">7841 12019 3588 0,'0'0'117'15,"-2"0"35"-15,2 0 18 16,-2 0 5-16,4 0 6 16,-2 0 9-16,0 0 15 15,0 0 22-15,0 0 72 16,0 0 35-16,0 0 3 15,0 0-36-15,0 0-13 16,0 0 0-16,3 0-1 16,5-1-4-1,-1 0-11-15,2-1-21 16,1 0-75-16,-3 0-106 16,-4 2-70-16,-2 0 0 15,1 0 0-15,-2 0 0 16,0 0 0-16,0 0 0 15,0 0 0-15,0 0 0 16,0 0 0-16,0 0 0 16,0 0-292-16,0 0-265 15,0-30-1155 1,0 25 138-16,0-2 120 16</inkml:trace>
  <inkml:trace contextRef="#ctx0" brushRef="#br0" timeOffset="-89927.68">7649 15038 4480 0,'0'0'259'16,"0"0"98"-16,0 0 7 16,0 0 7-16,0 0 7 15,0 0 7-15,0 0 8 16,0 0 9-16,2 0 6 15,1 0-126-15,8 0-170 16,9 0-112-16,12 0 0 16,10 0 0-16,7-1 0 15,0-4 0 1,-2-5 0-16,-6 1 0 16,-9-2 0-16,-6 0 0 15,-10 5 0-15,-5-2 0 16,-7 4 0-16,-2 3-214 15,-2-1-269-15,-2-2-1269 16,-3 4 144-16,-11 0 125 16,-2 1 110-16</inkml:trace>
  <inkml:trace contextRef="#ctx0" brushRef="#br0" timeOffset="-89663.45">7640 15147 5700 0,'-1'3'262'0,"1"0"3"16,1-2 3-16,13 2 5 16,20-1 4-16,12-2 2 15,13 0 6-15,11-2 3 16,-1 1 6-16,-11-1-294 16,-9-2 0-16,-10-1 0 15,-13 0 0-15,-10 0 0 16,-9 1 0-16,-6 0 0 15,-1 2-341 1,14 0-543-16,-12-2-728 16,4 0 123-16,-2-7 109 15,2-3 96-15</inkml:trace>
  <inkml:trace contextRef="#ctx0" brushRef="#br0" timeOffset="-17224.95">19181 10304 2751 0,'0'2'70'0,"0"-2"16"15,-1 0 12-15,1 1 10 16,0 0 11 0,0-1 17-16,0 2 28 15,0-2 27-15,0 0 29 16,0 0-24-16,0 0-3 15,0 0 5-15,0 0 6 16,0 0 28-16,0 0 45 16,1 0 43-16,8 0 23 15,6 0-4 1,10 0-12-16,10 0-22 16,4 0-17-16,1-2-20 15,-1 1-16-15,2-2-40 16,-5 0-58-16,-3-2-66 15,-4-1-51-15,-3 1-22 16,-7 1-15-16,-5 0 0 16,-5-1 0-16,-6 4 0 15,-2 1-144-15,-1 0-174 16,0 0-95-16,-1 0-158 16,27 0-983-16,-37 0 115 15,-4 4 102-15,-7 0 90 16</inkml:trace>
  <inkml:trace contextRef="#ctx0" brushRef="#br0" timeOffset="-16892.47">19174 10436 2863 0,'-2'3'111'16,"-2"0"46"-16,3-2 49 16,2 2 46-16,15-3 38 15,10 0 58-15,7 0 87 16,12 0 74 0,7 0 32-16,-2 0-70 15,-2-1-36-15,-2-1-46 16,-5-1-52-16,-8-1-47 15,-7-2-39-15,-5 2-61 16,-10 2-101-16,-5 0-389 16,-3 2-230-1,-2-25-1180-15,-4 21 139 0,2-2 120 16,-5 1 104 0</inkml:trace>
  <inkml:trace contextRef="#ctx0" brushRef="#br0" timeOffset="112765.69">18246 17029 3644 0,'0'0'69'0,"0"0"47"16,0-2 30-16,0 2 7 15,0 0 5-15,0 0 36 16,0 0 63-16,0 2 110 16,0-1 81-16,0 0-45 15,0 1-14-15,-2-1-46 16,1-1-29-1,1 0-3-15,0 0 1 16,0 0-36-16,3 0-70 16,11 0-121-16,13 0-85 15,12-1 0-15,15-1 0 16,8 1 0-16,3-3 0 16,0 1 0-16,-3 1 0 15,-4-1 0-15,-11 1 0 16,-6 1 0-16,-14 1 0 15,-11-2 0-15,-9 2 0 16,-1 0 0-16,-5-1 0 16,-1 1 0-16,0 0 0 15,0 0 0 1,-1 0-292-16,-8 0-210 16,25-1-1225-16,-33 1 141 15,-6 0 122-15,-8 0 107 16</inkml:trace>
  <inkml:trace contextRef="#ctx0" brushRef="#br0" timeOffset="113053.59">18130 17198 3964 0,'-10'3'177'0,"3"-2"222"0,2-1 9 16,2 0 9-1,23 1 8-15,16-1 11 16,14 0 9 0,13 3 10-16,12 0 12 0,-2-1-134 15,-8 0-68-15,-6 0-265 16,-9-2 0-16,-9 0 0 16,-9 0 0-16,-11 0 0 15,-6 0-307-15,-4 0-284 16,-1-6-1107-16,-4 0 136 15,1-2 118 1,2-4 105-16</inkml:trace>
  <inkml:trace contextRef="#ctx0" brushRef="#br0" timeOffset="132225.4">18114 16586 1234 0,'0'0'123'0,"3"0"39"16,-2 0 45-16,1 0 44 15,-2 0 55-15,1 0 54 16,-1 0 45-16,0 0 50 16,0 0 84-1,2 0-25-15,-2-2-3 16,0 2-16-16,2 0-18 16,-2 0-23-16,0-1-57 15,0-1-52-15,0 1-43 16,2 0-46-16,-2-1-86 15,0 2-72-15,1-1-32 16,-1 1-22-16,0 0-24 16,0 0-20-16,2 0 0 15,-2 0 0 1,0 0 0-16,0 0 0 16,0 0 0-16,1 0 0 15,-1 0 0-15,5 0 0 16,-1 0 0-16,3 0 0 15,3 0 0-15,-1 0 0 16,-2 0 0-16,0-2 0 16,-2-2 0-16,0-3 0 15,-3 1 0-15,-2 0 0 16,1-2 0-16,-1 5 0 16,-3 1 0-1,-4 2 0-15,-1 0 0 16,-6 1 0-16,-3 7 0 15,3-1 0-15,1 5 0 16,4 2 0-16,5 0 0 16,2-3 0-16,2-3 0 15,2-2 0-15,4-3 0 16,2-2 0-16,5-1 0 16,3-1 0-16,-2-2 0 15,-2-5 0-15,-2-1 0 16,-4-3 0-1,-5-1 0-15,1 1 0 16,-1 4 0-16,-2 4 0 16,1-1 0-16,-3 4 0 15,-4 1 0-15,-2 4 0 16,0 0 0-16,-3 4 0 16,3 3 0-16,6 3 0 15,1-1 0-15,2-3 0 16,2-2 0-16,2-1 0 15,2-3 0 1,5-2 0-16,3 0 0 16,-2-4 0-16,-3-2 0 15,-4-3 0-15,-5-5 0 16,0 0 0-16,-2-2 0 16,1 1 0-16,-2 2 0 15,-3 6 0-15,-4 4 0 16,-2-1 0-16,1 4 0 15,-2 2 0-15,3 2 0 16,-3 2 0 0,7 4-502-16,0-24-1303 0,2 18 153 15,1-4 132-15,3-5 114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47:59.5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7562 9241 2328 0,'0'0'56'0,"2"0"7"16,5 0 3-16,8-2 3 15,13 2-33-15,21-7-590 16,15 6 15-1,8-4 16-15</inkml:trace>
  <inkml:trace contextRef="#ctx0" brushRef="#br0" timeOffset="654.43">7557 10668 3328 0,'18'-4'11'15,"11"-2"1"-15,16-5-1 16,16-1-53-16,18-3-267 15,-4-1-334 1,2 2 21-16,-5-5 21 16,-7 0 20-16</inkml:trace>
  <inkml:trace contextRef="#ctx0" brushRef="#br0" timeOffset="3642.78">7463 12000 1741 0,'0'0'27'16,"0"0"12"-16,1 0 16 15,-1 0 9-15,0 0 9 16,0 0 13-16,0 0 24 16,-1 0 18-16,-2 0 8 15,1-1 0-15,-1 0 13 16,1-1-4-16,-1 1-7 15,1-2 9-15,1 2 13 16,-1-2 0-16,2 2-19 16,0-1-19-16,0 2-8 15,5 0-21 1,5 0-21-16,10-1-39 16,12-1-45-16,10 0-69 15,10-3-76-15,2-2-100 16,-3-4-110-16,7-1-318 15,-25 7 25-15,-14 1 23 16,-18 3 21-16</inkml:trace>
  <inkml:trace contextRef="#ctx0" brushRef="#br0" timeOffset="7768.22">7161 13025 1532 0,'0'-7'-317'15,"0"6"6"-15,0-2 5 16,0 0 5-16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5:03:42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2522 3866 7760 0,'0'-1'48'15,"2"1"0"-15,-1 0-2 16,1-2 2-16,-1 4 0 16,4-4-1-16,-1 2 2 15,3 0-1-15,-3 0 1 16,4 0-49-16,-1-4 0 16,-1-2 0-1,-1-1 0-15,-2-6 0 16,-1-3 0-16,-2-5 0 15,-5 3 0-15,-3-4 0 16,-5 4 0-16,-10 3 0 16,-12 6 0-16,-9 5 0 15,-7 5 0 1,-6 9 0-16,1 7 0 0,8 4 0 16,8 5 0-16,15 4 0 15,12-3 0 1,11-3 0-16,12-1 0 0,13-6 0 15,10-4 0 1,7-7 0-16,5-3 0 16,-1-3 0-16,-6-4 0 15,-7-3 0-15,-8 0 0 16,-4-3 0-16,-4-1 0 16,-4 0 0-16,-4 3 0 15,-1 4 0-15,2 3 0 16,2 7 0-16,4 12 0 15,4 14 0 1,-2 18 0-16,-5 19 0 16,-6 14 0-16,-8 9 0 15,-10 4 0-15,-6-5 0 16,-4-5 0-16,-7-14 0 16,-3-12 0-16,-2-14 0 15,-3-17 0-15,-3-14 0 16,-1-15 0-16,1-15 0 15,1-14 0-15,9-12 0 16,15-9 0-16,9-9 0 16,14-5 0-16,18-5 0 15,13 0 0 1,13 1 0-16,16 4 0 16,5 5 0-16,5 10 0 15,-8 9 0-15,-7 8 0 16,-15 9 0-16,-13 9 0 15,-11 9 0-15,-10 6 0 16,-9 11 0-16,-2 10 0 16,-1 8 0-16,4 8 0 15,2 4 0-15,4-1 0 16,4-6 0-16,5-8 0 16,-1-5 0-16,7-13 0 15,3-6 0 1,0-8 0-16,-6-11 0 15,-9-8 0-15,-5-7 0 16,-12-8 0-16,-10-5 0 16,-7 4 0-16,-2 2 0 15,-5 9 0-15,-5 5 0 16,3 7 0-16,-1 5 0 16,2 6-257-16,18 3-602 15,-4 3-782 1,9 0 127-16,8-4 113 15</inkml:trace>
  <inkml:trace contextRef="#ctx0" brushRef="#br0" timeOffset="302.41">3067 3546 8191 0,'1'-7'0'0,"1"3"0"15,3 3 0-15,6 13 0 16,3 15 0-16,2 17 0 16,0 17 0-1,-3 13 0-15,-3 3 0 0,-2 4 0 16,1-2 0 0,0-2 0-16,2-8 0 15,2-7 0-15,2-12 0 16,1-8 0-16,2-13 0 15,7-9 0 1,6-14-136-16,22-6-773 0,-21-14-751 16,-5-15 131-16,-10-9 113 15</inkml:trace>
  <inkml:trace contextRef="#ctx0" brushRef="#br0" timeOffset="709.59">3089 3983 8191 0,'-5'-12'0'0,"2"-2"0"16,5-5 0-16,12-4 0 15,19 3 0-15,15 2 0 16,11 1 0-16,5 5 0 16,-6 6 0-16,-10 5 0 15,-13 10 0-15,-10 6 0 16,-14 9 0-16,-6 8 0 15,-4 11 0 1,-1 4 0-16,-1 1 0 16,2-1 0-16,5-5 0 15,4-8 0-15,6-6 0 16,7-8 0-16,9-11 0 16,0-6 0-16,2-8 0 15,-2-13 0-15,-8-8 0 16,-12-10 0-16,-3-7 0 15,-16-6 0-15,-11-1 0 16,-9 4 0-16,-11 12 0 16,-12 11-514-16,-7 0-1288 15,7 16 153 1,8 6 131-16,24-2 115 16</inkml:trace>
  <inkml:trace contextRef="#ctx0" brushRef="#br0" timeOffset="1265.67">4459 3387 7387 0,'-22'-2'88'0,"-17"14"0"16,-17 21 0-1,-18 28 1-15,-7 29 0 16,6 30 0-16,12 17 1 16,21 7 1-16,22-5 1 15,24-7-92-15,21-15 0 16,18-17 0-16,13-18 0 16,8-19 0-16,11-22 0 15,7-18-454-15,-1-66-1364 16,0 30 156-16,-2-19 132 15,-12-13 116 1</inkml:trace>
  <inkml:trace contextRef="#ctx0" brushRef="#br0" timeOffset="1678.31">4882 3787 8191 0,'0'-5'0'0,"0"1"0"16,0 0 0-16,0 8 0 0,1 10 0 16,1 15 0-1,1 6 0-15,0 10 0 16,-2 6 0-16,2-4 0 16,-2-2 0-16,1-4 0 15,-2-9 0-15,1-5 0 16,-1-8 0-16,-3-8 0 15,-2-7-356-15,16-8-594 16,-25-10-640-16,-2-8 120 16,0-6 105-1,-4-8 94-15</inkml:trace>
  <inkml:trace contextRef="#ctx0" brushRef="#br0" timeOffset="1934.12">4533 3901 5716 0,'-3'-12'260'16,"1"1"4"-16,2-5 3 16,13-5 3-16,22 1 5 15,18 4 3-15,19-7 4 16,14 0 5-16,0 6 5 16,-5 0-292-16,-13 6 0 15,-13 4 0 1,-15 5 0-16,-15 0 0 15,-15 2 0-15,-5 3 0 16,-11 4-449-16,-10-11-1370 16,-9 18 155-16,-8 3 133 15,-10 2 116-15</inkml:trace>
  <inkml:trace contextRef="#ctx0" brushRef="#br0" timeOffset="2145.91">4468 4224 7626 0,'0'11'61'0,"3"0"1"15,12 0 1-15,24-2-1 16,18-3 1-16,13-9 0 16,13-3 0-16,-4-2 0 15,-11-1-253-15,-14 2-408 16,-14 1-1113-16,-15 1 139 15,-14 0 119-15,-7 2 106 16</inkml:trace>
  <inkml:trace contextRef="#ctx0" brushRef="#br0" timeOffset="2522.3">5192 4110 8191 0,'0'-3'0'0,"0"2"0"16,0 1 0-16,-1 3 0 16,-5 9 0-16,-2 8 0 15,-1 10 0-15,-2 8 0 16,3 3 0-16,5 1 0 16,3-2 0-1,5-9 0-15,5-3 0 16,3-10 0-16,8-8 0 15,3-6 0-15,5-8 0 16,-2-9 0-16,-6-11 0 16,-7-10 0-16,-7-9 0 15,-6-3 0-15,-5-1 0 16,-5 8 0-16,-2 6 0 16,-5 10 0-16,-12 8 0 15,-3 5 0-15,-3 6-350 16,10-2-1496-16,3 6 160 15,17 1 136-15,20-2 119 16</inkml:trace>
  <inkml:trace contextRef="#ctx0" brushRef="#br0" timeOffset="2665.4">5685 4332 8191 0,'0'27'0'0,"-9"9"0"16,-10 9 0-16,-15 11-59 15,19-7-892-15,-42-9-718 16,-4-11 132-16,9-11 114 16</inkml:trace>
  <inkml:trace contextRef="#ctx0" brushRef="#br0" timeOffset="3533.05">5957 3942 8191 0,'0'0'0'15,"0"-1"0"-15,0 1 0 16,1 5 0-16,-1 10 0 16,4 13 0-16,0 15 0 15,2 16 0 1,0 7 0-16,1 0 0 16,2-4 0-16,-3-7 0 15,-2-12 0-15,-1-9 0 16,-3-13 0-16,1-9 0 15,-1-7 0-15,0-10 0 16,-1-11 0-16,-3-16 0 16,-2-14 0-16,0-15 0 15,0-10 0-15,2-1 0 16,7 3 0-16,4 10 0 16,5 6 0-16,4 6 0 15,8 8 0 1,11 4 0-16,6 4 0 15,6 7 0-15,6 7 0 16,3 5 0-16,1 9 0 16,-5-1 0-16,0 8 0 15,-9 2 0-15,-4 3 0 16,-14 1 0-16,-6 2 0 16,-12 1 0-16,-4-1 0 15,-12-2 0-15,-11 3-356 16,2 1-458-16,-22-1-812 15,-11 1 125-15,-5 5 111 16,0-2 96 0</inkml:trace>
  <inkml:trace contextRef="#ctx0" brushRef="#br0" timeOffset="3709.84">5952 4079 6281 0,'-4'6'204'15,"1"1"1"-15,1-1 2 16,10 3 3-16,21-2 2 15,17-6 2-15,14 1 2 16,14-2 4-16,4-4 2 16,-9-2-448-16,-5 1-310 15,-11-18-1199 1,-14 10 142-16,-10-3 123 0,-13-4 108 16</inkml:trace>
  <inkml:trace contextRef="#ctx0" brushRef="#br0" timeOffset="3953.76">6519 3387 8191 0,'37'14'0'16,"16"21"0"-16,15 27 0 15,9 29 0 1,-12 22 0-16,-13 20 0 15,-22 10 0-15,-18-4 0 16,-20-4 0-16,-23-10 0 16,-26-14 0-16,-17-22 0 15,-15-18-567-15,-9-23-1221 16,1-23 151-16,12-19 128 16</inkml:trace>
  <inkml:trace contextRef="#ctx0" brushRef="#br0" timeOffset="4629.61">7328 3992 8191 0,'0'3'0'15,"5"-3"0"-15,10 0 0 16,19 1 0-16,8-1 0 16,17-1 0-16,7-2-42 15,-1 2-416-15,-13-25-1348 16,-14 21 153-16,-22 0 132 15</inkml:trace>
  <inkml:trace contextRef="#ctx0" brushRef="#br0" timeOffset="4825.42">7211 4181 7310 0,'0'4'95'0,"8"6"1"16,15-3 2-16,17 0-1 15,15-2 0-15,18-4 3 16,9-1-2-16,0-1-263 16,-7 2-196-16,-11 0-1383 15,-15-1 143-15,-18 1 124 16,-15-1 108-16</inkml:trace>
  <inkml:trace contextRef="#ctx0" brushRef="#br0" timeOffset="7046.21">8874 3875 3904 0,'3'-6'406'0,"-1"-7"9"0,0-2 8 15,1-1 11-15,-5 4 8 16,-3 1 12-1,-13 7 9-15,-12 2 13 16,-13 4 11-16,-14 9-200 16,-5 7-287-16,6 10 0 15,5 10 0-15,11 7 0 16,12 1 0-16,18 0 0 16,7-2 0-16,16-4 0 15,16-4 0-15,12-4 0 16,2-6 0-16,7-7 0 15,1-9-309 1,27-5-668-16,-42-4-619 16,-1-6 121-16,-12-2 106 15</inkml:trace>
  <inkml:trace contextRef="#ctx0" brushRef="#br0" timeOffset="7809.52">8921 4210 4739 0,'6'-1'340'0,"4"1"5"0,1 0 6 16,1-1 7-16,-3 2 6 15,-2-2 8-15,-1 1 7 16,-2 0 7 0,-2 0 8-16,-1 0-231 15,-1 0-163-15,1 0 0 16,2 0 0-16,0 0 0 15,2-2 0-15,3 2 0 16,5-2 0-16,6-4 0 16,4-3 0-16,5-9 0 15,-1-7 0-15,-1-14 0 16,-3-9 0-16,-5-13 0 16,-4-13 0-16,-4-9 0 15,-4-2 0-15,-3 9 0 16,-2 13 0-1,-1 24 0-15,0 23 0 16,-1 25 0-16,-1 24 0 16,1 19 0-16,1 15 0 15,-2 8 0-15,8 4 0 16,7-7 0-16,0-7 0 16,6-10 0-16,4-14 0 15,2-13 0-15,4-11 0 16,-1-15 0-16,0-9-56 15,-4-14-51 1,-8-10-1-16,-3-4 40 16,-4-8 68-16,-2 2 0 15,0 8 0-15,-2 10 0 16,-3 8 0-16,-2 12 0 16,0 12 54-16,0 11 52 15,0 9 3-15,0 9-39 16,0 7-70-16,2-3 0 15,2-3 0-15,5-3 0 16,8-10 0-16,9-11 0 16,4-9 0-16,7-6 0 15,-3-13 0 1,-2-9 0-16,-7-9 0 16,-11-11 0-16,-7-7 0 15,-4-1 0-15,-10 3 0 16,-5 5 0-16,-6 7 0 15,-4 11 0-15,-8 6 0 16,-2 10-287-16,10 4-370 16,5 6-1030-16,10 5 135 15,14 1 117-15</inkml:trace>
  <inkml:trace contextRef="#ctx0" brushRef="#br0" timeOffset="8161.71">10116 3823 8034 0,'-3'-12'17'0,"-5"-1"1"16,-5-1-1-16,-10 1 0 16,-6 9 1-16,-5 7-1 15,-1 5 1-15,5 7-1 16,8 7 1-16,15 5-18 15,7 9 0-15,13 3 0 16,8 5 0 0,11 0 0-16,3 2 0 15,3-2 0-15,-5-6 0 16,-10-2 0-16,-10-9 0 16,-9-8 0-16,-8-7 0 15,-12-5 0-15,-7-6 0 16,-4-5-49-16,-4-3-379 15,37-7-1383-15,-22-3 153 16,16-6 133-16,6-5 116 16</inkml:trace>
  <inkml:trace contextRef="#ctx0" brushRef="#br0" timeOffset="8357.71">10110 3920 5684 0,'-2'-3'263'0,"-5"2"4"15,-5 4 4-15,-11 9 3 16,-4 9 3-16,-8 9 6 16,2 5 3-16,3 1 4 15,7-2 6-15,8-7-296 16,8-6-406-16,13-8-1425 16,7-6 157-16,10-7 135 15,7-9 117 1</inkml:trace>
  <inkml:trace contextRef="#ctx0" brushRef="#br0" timeOffset="8753.44">10283 3881 7906 0,'0'0'32'0,"1"4"-1"15,-1 8 1-15,0 8-1 16,0 9 1-16,0 8-1 15,3 3 1-15,2 0-1 16,2-3 2-16,4-4-33 16,7-7 0-1,3-8 0-15,5-12 0 16,3-4 0-16,2-12 0 16,-4-10 0-16,-4-8 0 15,0-7 0-15,-3-4 0 16,-5 4 0-16,-4 5 0 15,-6 10 0-15,-2 7 0 16,-3 7 0-16,0 3 0 16,-2 9 0-16,4 6 0 15,-1 7 0 1,-1 8 0-16,0 7 0 0,2 4 0 16,-2-3-53-1,3-4-491-15,1-9-1236 16,2-7 149-16,2-11 129 15</inkml:trace>
  <inkml:trace contextRef="#ctx0" brushRef="#br0" timeOffset="9045.54">10690 3985 6371 0,'13'-6'194'15,"2"3"2"-15,3 3 2 16,1 4 2-1,-3 14 2-15,-7 8 2 16,-6 3 2-16,0 7 3 16,-6-2 2-16,-2-5-211 15,2-6 0-15,0-9 0 16,-2-6 0-16,-2-9 0 16,4-13 0-16,0-12 0 15,7-9 0-15,6-8 0 16,8-7 0-16,2 4 0 15,6 6-438-15,-3 2-1384 16,0 18 155 0,-1 10 134-16,-1 10 116 15</inkml:trace>
  <inkml:trace contextRef="#ctx0" brushRef="#br0" timeOffset="9325.04">11070 4052 3631 0,'19'0'41'16,"7"-2"1"-16,7-6 3 15,6-7-2-15,-7-6 2 16,-6-9 21-16,-9-4 72 16,-10 0 131-16,-10 4 160 15,-12 7-24-15,-7 12-1 16,-10 13 5 0,-8 17 9-16,-3 13 8 15,2 16 10-15,5 8-19 16,10 8-76-16,16 0-155 15,7-4-186-15,13-8 0 16,16-14 0-16,9-12-480 16,6-52-1331-16,1 22 153 15,-5-10 134-15,-6-9 114 16</inkml:trace>
  <inkml:trace contextRef="#ctx0" brushRef="#br0" timeOffset="10273.26">11977 3347 5374 0,'-9'-9'294'0,"-14"6"4"15,-26 20 5-15,-21 29 4 16,-17 38 6-16,-13 40 4 16,9 33 6-16,23 14 5 15,39 5 6 1,29-3-334-16,33-8 0 16,28-14 0-16,15-17 0 15,6-21 0-15,11-25-478 16,6-31-1333-16,0-33 153 15,-2-28 133-15,-2-25 116 16</inkml:trace>
  <inkml:trace contextRef="#ctx0" brushRef="#br0" timeOffset="18605.06">12322 3841 8191 0,'0'-4'0'16,"0"2"0"-16,0 0 0 15,0 0 0-15,3 2 0 16,-3 7 0-16,1 8 0 16,4 9 0-16,-3 13 0 15,-2 12 0-15,3 5 0 16,-3 2 0-16,0-2 0 15,0-6 0 1,0-7 0-16,0-8 0 16,0-10 0-16,0-10 0 0,0-3 0 15,0-7 0 1,0-6 0-16,-3-7-427 16,-2-36-1399-16,-3 23 157 15,-5-5 134-15</inkml:trace>
  <inkml:trace contextRef="#ctx0" brushRef="#br0" timeOffset="18969.75">11948 3873 5618 0,'0'-7'269'15,"0"0"5"-15,4-2 3 16,16 1 4-16,18 1 5 16,20 2 3-16,14-4 5 15,10 2 4-15,1 2 7 16,-7 1-305-16,-9 1 0 15,-8 3 0 1,-6 0 0-16,-8 0 0 16,-9 0 0-16,-7 0 0 15,-10 0-214-15,-7 0-328 16,-6-52-1194-16,-4 49 141 16,-2 0 124-16,-2 1 108 15</inkml:trace>
  <inkml:trace contextRef="#ctx0" brushRef="#br0" timeOffset="19329.2">12680 4121 5347 0,'2'-2'297'0,"0"0"4"16,9 2 4-16,9 2 5 15,16 2 6-15,19-4 4 16,12 2 6-16,8-2 5 16,7-2 7-16,-5 2-338 15,-2 0 0 1,-9 0 0-16,-6 0 0 15,-14 0 0-15,-6 0 0 16,-13 0 0-16,-8 0 0 16,-9-2 0-16,-3 2-398 15,1-6-1434-15,-8 1 156 16,-2-3 136-16,-2-2 117 16</inkml:trace>
  <inkml:trace contextRef="#ctx0" brushRef="#br0" timeOffset="19765.59">13174 3984 4650 0,'-7'-5'363'16,"-2"-2"7"-16,2 1 7 15,-2-1 8-15,3 4 7 16,3 2 9-16,3-1 8 16,0 2 8-1,14 2 10-15,17 2-427 16,14 3 0-16,17 9 0 15,11 7 0-15,-6 8 0 16,-11 7 0-16,-15 5 0 16,-19 5 0-16,-13 2 0 15,-20-2 0-15,-14-4 0 16,-15-3 0-16,-12-7 0 16,0-10 0-16,6-5-473 15,14-13-1340-15,16-6 154 16,20-14 133-1,37-24 116-15</inkml:trace>
  <inkml:trace contextRef="#ctx0" brushRef="#br0" timeOffset="20469.58">13969 3928 8191 0,'2'-3'0'16,"-2"2"0"-16,3 1 0 16,-1 9 0-16,0 10 0 15,4 12 0-15,-1 11 0 16,-1 11 0-1,2 3 0-15,-3 5 0 16,0-7 0-16,-1-5 0 16,0-7 0-16,-2-13 0 15,4-9 0-15,-4-7 0 16,0-8 0-16,1-3 0 16,-1-9 0-16,-5-6 0 15,-2-13 0-15,-2-12 0 16,0-12 0-16,3-8 0 15,4-4 0-15,4-1 0 16,9 3 0 0,5 6 0-16,3 9 0 15,9 7 0-15,5 5 0 16,4 6 0-16,7 9 0 16,1 3 0-16,4 5 0 15,-1 5 0-15,-5 2 0 16,-3 3 0-16,-9 3 0 15,-4 1 0-15,-4 0 0 16,-10 3 0-16,-3 4 0 16,-6-3 0-16,-2 1 0 15,-2 1-432 1,-8-17-1392-16,-6 16 156 16,-9 2 134-16,-6 1 116 15</inkml:trace>
  <inkml:trace contextRef="#ctx0" brushRef="#br0" timeOffset="20681.09">13971 4159 6982 0,'0'0'131'16,"11"1"0"-16,12 1 2 15,8-2 0-15,9 1 1 16,8 1 1-16,-2-4 1 15,-7 2-212 1,-6 3-252-16,-2-3-1429 16,-12 5 145-16,-3 1 126 15,-1-1 109-15</inkml:trace>
  <inkml:trace contextRef="#ctx0" brushRef="#br0" timeOffset="21237">14558 4275 5523 0,'2'-4'279'15,"2"1"5"-15,-2-1 2 16,4 1 6-16,-5-1 4 16,1 4 4-1,-2-1 5-15,0 1 5 16,0-1 6-16,0 2-316 15,0-1 0-15,0-1 0 16,0 1 0-16,0 0 0 16,0 0 0-16,0 0 0 15,0 1 0-15,2-1 0 16,3 1 0-16,2-1 0 16,3 2 0-16,-1-4 0 15,1 2 0-15,-5 0 0 16,-3 0 0-1,-2-1 0-15,0 0 0 16,0-1 0-16,-7 1 0 16,-2 1 0-16,-1 0 0 15,-2 1 0-15,2 3 0 16,8 0 0-16,0 1 0 16,2 1 0-16,4-1 0 15,5-2 0-15,0-1 0 16,0-4 0-16,5-1 0 15,-5-3 0-15,-5-4 0 16,-1 1 0 0,-3 0 0-16,0 1 0 15,-7 1 0-15,-4 4 0 16,-3 1 0-16,1-1-507 16,-1-24-1296-16,8 17 152 15,10-7 132-15,12-5 114 16</inkml:trace>
  <inkml:trace contextRef="#ctx0" brushRef="#br0" timeOffset="21693.29">14702 3343 5578 0,'67'22'274'16,"16"28"3"-16,11 26 5 16,9 29 3-16,-42 22 5 15,-32 21 4-15,-22 6 4 16,-24 3 6-16,-26-3 5 15,-17-8-309-15,-17-19 0 16,-14-21-473-16,-12-25-1340 16,-1-27 154-16,-6-29 133 15,-15-25 116 1</inkml:trace>
  <inkml:trace contextRef="#ctx0" brushRef="#br0" timeOffset="23402.35">4953 5873 7586 0,'0'0'66'16,"0"0"1"-16,-2-2-1 16,2 2 1-16,12 0 1 15,11 0-2-15,12-1 2 16,11-2 0-16,7-1 1 16,-1-2-69-16,-7 1 0 15,-5 1-324-15,27 0-627 16,-47 2-648-1,-8-2 123-15,-11 0 105 16,-8 2 96-16</inkml:trace>
  <inkml:trace contextRef="#ctx0" brushRef="#br0" timeOffset="23630.09">4882 6063 7893 0,'-6'12'33'0,"3"1"0"0,12 4-1 15,14-3 1-15,32-8 1 16,19-4-2-16,17-7 1 16,8-2 1-1,-6-1 0-15,-17 0-34 16,-15 1 0-16,-19 2-274 16,-15 2-234-16,-12-22-1222 15,-11 19 141-15,-4 0 123 16,-3-4 107-16</inkml:trace>
  <inkml:trace contextRef="#ctx0" brushRef="#br0" timeOffset="29276.29">7248 5607 4906 0,'1'-6'322'0,"1"-2"7"0,-1 1 5 16,1-1 6-16,-2 1 5 16,2 5 8-1,-2 0 5-15,0 2 7 16,0 0 7-16,0 0-205 16,0 0-167-16,1 6 0 15,-1 7 0-15,2 15 0 16,-2 11 0-16,1 13 0 15,-1 8 0-15,0 4 0 16,0-4 0-16,0-5 0 16,0-7 0-16,0-13 0 15,0-9 0 1,0-9 0-16,0-5 0 0,0-8 0 16,0-2 0-1,-4-3 0-15,0-7 0 16,12-6-879-16,-11-8-825 15,-2-5 137-15,5-8 119 16</inkml:trace>
  <inkml:trace contextRef="#ctx0" brushRef="#br0" timeOffset="29813.15">6956 5659 3869 0,'-6'-3'410'0,"-2"-1"10"15,0 0 9-15,1 0 9 16,2-2 10-16,4 4 11 16,8-1 12-16,19-1 9 15,18-4 14-15,16 0-221 16,17-6-273-16,7 1 0 16,-6 2 0-1,-6 3 0-15,-11-2 0 16,-11 6 0-16,-12 2 0 15,-15-1 0-15,-12 3 0 16,-8 0 0-16,-1-1-418 16,-4-3-1410-16,4 4 157 15,5-1 134-15,1-1 118 16</inkml:trace>
  <inkml:trace contextRef="#ctx0" brushRef="#br0" timeOffset="30245.85">7701 5886 6278 0,'-2'0'203'0,"0"0"3"16,0 0 2-16,1 0 2 16,1 0 2-16,11 0 2 15,20 0 3-15,19 0 3 16,18 0 3-16,19-3-223 15,4 2 0-15,-6-2 0 16,-9-1 0 0,-9 2 0-16,-12-1 0 0,-13 2 0 15,-11-1 0 1,-10 2 0-16,-11 0-264 16,1 0-502-16,-8 0-897 15,-2-6 131-15,-1-4 114 16,0-3 100-16</inkml:trace>
  <inkml:trace contextRef="#ctx0" brushRef="#br0" timeOffset="30761.03">8060 5712 3633 0,'-3'-3'252'16,"-3"-1"174"-16,-2 0 16 16,1-2 10-16,1-1 11 15,2 1 11-15,2 3 12 16,0 1 12-16,2 0 14 15,0 1-182-15,-2 1-115 16,2 0-207-16,0 0-8 16,0 0 0-1,0 0 0-15,0 0 0 16,6 3 0-16,13 5 0 16,15 4 0-16,20 4 0 15,12 6 0-15,9 0 0 16,-5 3 0-16,-13-4 0 15,-13 4 0-15,-12 0 0 16,-14 4 0-16,-12-2 0 16,-7 1 0-16,-15 4 0 15,-9-4 0-15,-5-2 0 16,-5-3 0 0,-2-2 0-16,6-6 0 15,6-2 0-15,8-3-390 16,9-5-1446-16,3 0 158 15,7-2 136-15</inkml:trace>
  <inkml:trace contextRef="#ctx0" brushRef="#br0" timeOffset="31605.45">8895 5712 8191 0,'0'-5'0'0,"0"2"0"16,0 0 0-16,0 2 0 16,2 13 0-1,-1 10 0-15,2 11 0 0,3 11 0 16,-2 10 0-1,3 2 0-15,-1-2 0 16,-2-2 0-16,-2-7 0 16,1-7 0-16,-3-12 0 15,1-7 0-15,-1-7 0 16,0-7 0-16,0-5 0 16,0-5 0-16,0-12 0 15,-3-8 0-15,-3-11 0 16,-1-12 0-16,0-11 0 15,4-5 0 1,2-2 0-16,1 2 0 16,4 4 0-16,6 6 0 15,2 7 0-15,9 6 0 16,7 5 0-16,6 5 0 16,6 4 0-16,3 5 0 15,3 3 0-15,3 6 0 16,-6 3 0-16,-1 5 0 15,-4 2 0-15,-7 3 0 16,-10 0 0-16,-4 1 0 16,-10-1 0-1,-4 3 0-15,-3 1 0 16,2 3-363-16,19 3-1480 16,-28 2 160-16,-10 1 135 15,-6 4 120-15</inkml:trace>
  <inkml:trace contextRef="#ctx0" brushRef="#br0" timeOffset="31850.37">8879 5875 5688 0,'2'0'263'16,"5"-1"3"-16,7 0 4 15,9-1 4-15,5 2 4 16,9-2 3-16,4-2 5 16,-3-2 4-16,-3 2 5 15,-3 1-347-15,1 2-441 16,-5-49-1300-16,-2 44 151 16,-1-6 130-16,1 1 113 15</inkml:trace>
  <inkml:trace contextRef="#ctx0" brushRef="#br0" timeOffset="32513.38">9549 5970 5688 0,'0'-6'263'0,"2"1"3"16,-2 0 4-16,0-3 4 16,0 3 4-16,0 2 3 15,0 2 5-15,0 0 4 16,0 1 5-16,0 0-295 15,0 0 0-15,0 0 0 16,0 0 0-16,0 0 0 16,0 1 0-16,-2 0 0 15,2 2 0-15,-1 0 0 16,1-1 0-16,0-2 0 16,1 2 0-1,-1-4 0-15,0 2 0 16,5-1 0-16,-1 0 0 15,3-5 0-15,-3 1 0 16,-1 0 0-16,-1-2 0 16,-2 5 0-16,0 1 0 15,-2 1 0-15,-1 0 0 16,-2 1 0-16,-4 1 0 16,2 5 0-16,0-1 0 15,5 2 0-15,1 0 0 16,2-4 0-1,5-1 0-15,4-1 0 16,2-2 0-16,1-2 0 16,1-1 0-16,-7-5 0 15,-4-1 0-15,-1-3 0 16,-4 1 0-16,-7 2 0 16,-3 3 0-16,-7 3 0 15,-4 3-517-15,0-19-1284 16,1 28 152-16,6-3 131 15,0 4 115-15</inkml:trace>
  <inkml:trace contextRef="#ctx0" brushRef="#br0" timeOffset="33639.53">9546 5893 4526 0,'0'0'322'0,"0"0"35"15,0 0 5-15,0 0 8 16,0 0 7-16,0 0 8 16,0 0 7-16,0 3 6 15,0 0 10-15,0 0-148 16,0 4-226-16,0-3-34 16,0-3 0-16,0-1 0 15,0 0 0-15,0 0 0 16,0 0 0-16,0 0 0 15,0 0 0 1,0 0 0-16,0 0 0 16,0 1 0-16,-1 1 0 15,-3 0 0-15,-1 4 0 16,-2 1 0-16,1 1 0 16,2 2 0-16,3-3 0 15,1 2 0-15,3-4 0 16,2-2 0-16,5-2 0 15,2-1 0-15,0-1 0 16,-1-2 0-16,-5-2 0 16,-3-4 0-1,-3-2 0-15,-3 3 0 16,-3 1 0-16,-4-1 0 16,-5 6 0-16,-5 2 0 15,3 2-517-15,0-10-1284 16,2 14 152-16,9 1 131 15,4-1 115-15</inkml:trace>
  <inkml:trace contextRef="#ctx0" brushRef="#br0" timeOffset="35896.68">22406 649 8191 0,'0'0'0'16,"0"3"0"0,-6 12 0-16,-4 13 0 0,0 10 0 15,-9 14 0 1,-1 8 0-16,1-1 0 16,3-4 0-16,2-5 0 15,2-10 0-15,6-8 0 16,4-13 0-16,0-7 0 15,4-8 0-15,-2-5 0 16,1-10 0-16,2-10 0 16,1-11 0-16,6-13 0 15,2-13 0-15,2-12 0 16,1-2 0 0,2 0 0-16,-1 8 0 0,1 11 0 15,1 15 0-15,0 14 0 16,8 15 0-16,7 12 0 15,11 18 0-15,8 13 0 16,4 13 0-16,2 9 0 16,-9 3 0-16,-6-2 0 15,-11-6 0-15,-10-9 0 16,-8-10 0-16,-8-8 0 16,-3-8 0-16,-3-8 0 15,-3-3-305 1,-1-4-338-16,-5-7-1042 0,-8-3 134 15,-5-4 117 1,-4-4 102-16</inkml:trace>
  <inkml:trace contextRef="#ctx0" brushRef="#br0" timeOffset="36097.3">22273 944 6023 0,'0'-6'229'0,"7"-3"3"16,13-8 3 0,17-2 3-16,16 0 2 0,22-3 4 15,13 3-365 1,8 2-335-16,-4 4-1129 16,-5 1 119-16,-7 1 105 15</inkml:trace>
  <inkml:trace contextRef="#ctx0" brushRef="#br0" timeOffset="36350.72">23287 867 5883 0,'3'0'243'16,"9"-1"3"-16,16 1 4 15,15-1 3-15,18 2 3 16,14-1 4-16,7-1 2 15,-1-2 5-15,-10 2 4 16,-10-2-271-16,-15-2 0 16,-10 0 0-16,-13-4-314 15,-6 1-188-15,12-6-409 16,-21 0-570-16,-8-6 106 16,-8-4 93-16,-7-5 82 15</inkml:trace>
  <inkml:trace contextRef="#ctx0" brushRef="#br0" timeOffset="36601.31">23521 615 4348 0,'11'-7'81'16,"18"3"22"-16,20-1 20 16,17 3 21-16,11 11 65 15,8 11 45-15,-5 14 121 16,-15 8 8-16,-20 15 7 15,-22 7-53-15,-18 0-26 16,-16-2-20-16,-15-4-18 16,-6-6-20-1,-1-14-72-15,0-5-308 16,11-8-453-16,12-11-1134 16,16-13 139-16,20-9 120 15,16-16 106-15</inkml:trace>
  <inkml:trace contextRef="#ctx0" brushRef="#br0" timeOffset="37035.22">24970 549 8191 0,'0'9'0'16,"0"11"0"-16,0 8 0 15,-10 14 0-15,-10 4 0 16,-11 7 0-16,-16-1 0 16,-5-2 0-16,-10-5 0 15,-3-5 0-15,6-10 0 16,5-10 0-16,7-10 0 16,8-10 0-16,14-14 0 15,11-14 0-15,9-14 0 16,7-10 0-1,14-4 0-15,7 2 0 16,4 9 0-16,8 12 0 0,1 14 0 16,2 13 0-16,3 12 0 15,-3 15 0-15,-2 11 0 16,-2 8 0-16,-6 10 0 16,-3-3 0-16,-4-1 0 15,-3-4 0-15,1-9 0 16,9-8-804-1,-6-10-919-15,6-8 139 16,4-11 122-16,2-10 107 16</inkml:trace>
  <inkml:trace contextRef="#ctx0" brushRef="#br0" timeOffset="37397.31">25184 881 8191 0,'0'-3'0'15,"0"0"0"-15,2-1 0 16,2 0 0-16,3 3 0 16,5-3 0-16,0-1 0 15,-3 3 0 1,-4-2 0-16,-4 2 0 16,-1 4 0-16,-3 3 0 15,3 1 0-15,-1 2 0 16,1 0 0-16,0-1 0 15,0-3 0-15,7-2 0 16,6-6 0-16,6-5 0 16,-2-3 0-16,-1-5 0 15,-9-1 0-15,-7 4 0 16,-9 3 0-16,-11 4 0 16,-3 4 0-16,-4 3 0 15,12 2-880 1,-3 0-823-16,11 0 137 15,14-5 119-15,22-5 105 16</inkml:trace>
  <inkml:trace contextRef="#ctx0" brushRef="#br0" timeOffset="38247.17">25736 580 8191 0,'4'0'0'0,"-4"7"0"16,5 12 0-16,-3 14 0 15,4 12 0-15,-3 14 0 16,1 4 0-16,-1 0 0 16,-3-8 0-16,0-5 0 15,0-11 0-15,0-10 0 16,0-10 0-16,0-7 0 16,0-5 0-16,0-6 0 15,0-8 0-15,-3-8 0 16,-2-7 0-1,3-8 0-15,-4-3 0 16,6-3 0-16,0 4 0 16,0 3 0-16,0 0 0 15,0-2 0-15,0 2 0 16,0-4 0-16,4 1 0 0,3-7 0 16,11 0 0-16,7-5 0 15,11 1 0-15,8 1 0 16,6 9 0-16,4 5 0 15,-3 13 0-15,-6 8 0 16,-6 9 0 0,-12 8 0-16,-11 7 0 0,-10 9 0 15,-10 5 0-15,-14 5 0 16,-7 2 0-16,0-1 0 16,3 3 0-16,6 2 0 15,9 1 0-15,14 4 0 16,15-1 0-16,6 0 0 15,-3-1 0-15,-6-4 0 16,-9-5 0-16,-26-6 0 16,-24-6 0-16,-19-6 0 15,-10-7 0 1,-8-6 0-16,3-3 0 0,16-8 0 16,18-3-421-1,25-16-1406-15,13 3 156 16,19-7 134-16</inkml:trace>
  <inkml:trace contextRef="#ctx0" brushRef="#br0" timeOffset="39172.51">26446 670 8191 0,'0'-4'0'16,"0"3"0"-16,0-2 0 15,2 11 0-15,0 16 0 16,0 11 0-16,-2 16 0 15,2 14 0-15,-2 3 0 16,2 9 0-16,-6-1 0 16,2-5 0-16,-2-3 0 15,-1-5 0-15,-2-11 0 16,5-7 0 0,-1-12 0-16,-1-8 0 15,4-13 0-15,-2-4 0 16,2-5 0-16,2-7 0 15,-2-11 0-15,0-8 0 16,0-11 0-16,0-6 0 16,0-3 0-1,4-1 0-15,-1 5 0 16,1 2 0-16,3 1 0 0,2 2 0 16,0-2 0-16,3-1 0 15,-3-6 0-15,6-1 0 16,3-10 0-1,1-4 0-15,6-6 0 0,3 0 0 16,5-4 0-16,4 1 0 16,1 9 0-1,-2 3 0-15,1 12 0 16,-5 11 0-16,-9 7 0 0,-3 13 0 16,-5 8 0-16,-8 8 0 15,-5 11 0-15,0 8 0 16,-4 12 0-16,-2 7 0 15,0 3 0-15,-1 1 0 16,3 5 0-16,-2 0 0 16,4-2 0-16,4 1 0 15,2-3 0 1,-5-4 0-16,-1-7 0 16,0-8 0-16,-16-5 0 15,-9-7 0-15,-12-8 0 16,-9-4 0-16,-10-4 0 15,5 0-328-15,19 0-625 16,-15-4-644-16,13 3 122 16,7 0 106-16,4 1 94 15</inkml:trace>
  <inkml:trace contextRef="#ctx0" brushRef="#br0" timeOffset="39633.28">25395 1359 7534 0,'0'0'72'0,"0"-3"0"15,13-1 1-15,18-1-1 16,19 0 1-16,19-5 0 16,17-3 1-1,4-3-1-15,-6 2 2 16,-9 4-75-16,-16 0 0 16,-17 2 0-16,-17 4 0 15,-16 3-281-15,-9 0-257 16,-16-30-1182-16,-9 33 139 15,-8 1 122-15</inkml:trace>
  <inkml:trace contextRef="#ctx0" brushRef="#br0" timeOffset="39857.24">25408 1487 5886 0,'0'0'243'0,"2"0"3"16,14 0 4-16,15-2 2 15,16 4 4-15,18-2 3 16,17-6 4-16,-4 2 3 16,-6-2 4-16,-12 1-270 15,-15 1 0-15,-20 3-303 16,-4-1-496-16,-15-1-845 16,-13-4 127-16,-9-3 113 15,-4-6 99-15</inkml:trace>
  <inkml:trace contextRef="#ctx0" brushRef="#br0" timeOffset="46041.21">11519 5863 8191 0,'-7'-4'0'15,"-3"2"0"-15,3 2 0 16,-1-2 0-16,8 2 0 16,8 0 0-16,18 0 0 15,18 0 0-15,16 0 0 16,18 0 0-16,2 0 0 16,-7 0 0-16,-13 0 0 15,-13 0 0-15,-9 0 0 16,-4-2-280-16,-3-1-299 15,1-7-1130-15,4-5 138 16,4-7 120 0,7-5 104-16</inkml:trace>
  <inkml:trace contextRef="#ctx0" brushRef="#br0" timeOffset="46298.21">12619 5567 7259 0,'2'-10'101'15,"1"3"1"-15,-2-1 0 16,4 0 1-16,-1 12 0 16,6 11 1-16,1 7 1 15,2 10 0-15,-4 7 2 16,-2 4-107 0,-5 2 0-16,0-6 0 15,-6-2 0-15,0-7 0 16,-6-3 0-16,-3-8-282 15,19-3-639-15,-23-8-697 16,-1-5 124-16,-5-10 110 16,1-8 95-1</inkml:trace>
  <inkml:trace contextRef="#ctx0" brushRef="#br0" timeOffset="46528.75">12270 5642 5554 0,'6'-17'277'15,"9"-6"2"-15,14-6 6 0,18-4 2 16,16 6 6 0,18 3 4-16,4 5 5 15,1 2 3-15,-10 3 7 16,-16 3-312-16,-16 6 0 16,-13 0 0-16,-16 3 0 15,-8 4 0-15,-5 3-280 16,-6 9-344-16,-12 5-1073 15,-10 7 137-15,-12 6 118 16,-14 7 103 0</inkml:trace>
  <inkml:trace contextRef="#ctx0" brushRef="#br0" timeOffset="46717.9">12358 5959 6586 0,'0'7'172'0,"0"0"1"16,9 1 2-16,14-1 1 15,26-3 2-15,16-3 2 16,14-5 2-16,1-2 1 16,-3-2 3-16,-16 0-186 15,-16-5-497-15,-14-40-1310 16,-20 35 154 0,-18-2 132-16,-18-3 114 0</inkml:trace>
  <inkml:trace contextRef="#ctx0" brushRef="#br0" timeOffset="48581.18">13155 6099 1511 0,'0'0'12'0,"-2"0"2"15,2 0 1-15,-2 0 14 16,-2 0 19-16,-1 0 12 15,-1 0 14-15,0 0 18 16,0 0 18-16,2 0 14 16,-1 0 28-1,3 0 26-15,0 0 28 16,2 0 19-16,0 0 15 16,-2 0 28-16,2-3 22 15,0 2 25-15,2 1 67 16,-4-3 91-16,2 0 14 15,0 2-15-15,0-1-24 16,0 0-29-16,0 2-30 16,0-2-37-16,0-2-37 15,0-1-44 1,0-3-96-16,0-3-130 0,2-1-45 16,2-3 0-1,3-1 0-15,2-2 0 16,9 0 0-16,7-1 0 15,4 3 0-15,7 1 0 16,0 5 0-16,2 5 0 16,-5 1 0-16,-4 4 0 15,-8 3 0-15,-6 1 0 16,-7 1 0-16,-4 6 0 16,-8 5 0-16,-4 5 0 15,-11 2 0-15,-8 4 0 16,2-2 0-16,-2-2 0 15,9-3 0 1,11-2 0-16,14-2 0 16,10 0 0-16,15 0 0 15,7 3 0-15,3 1 0 16,-4 2 0-16,-11 5 0 16,-11-4 0-16,-14 2 0 15,-24 1 0-15,-24-4 0 16,-21-3 0-16,-18-4 0 15,-10-6 0-15,1-8 0 16,12-4 0-16,9-8 0 16,17-3-472-1,20-31-1341-15,14 22 154 16,13-2 133-16,7 2 116 16</inkml:trace>
  <inkml:trace contextRef="#ctx0" brushRef="#br0" timeOffset="61948.68">2238 7493 7096 0,'0'0'119'0,"1"-1"0"16,1 1 1-16,2 0 1 15,0-2 0-15,5-2 2 16,4-1 0-16,-1-3 0 16,0-2 3-16,0-1-126 15,-3 0 0-15,-3-2 0 16,-5-2 0-16,3-2 0 16,-9-1 0-16,-4-2 0 15,-6-2 0 1,-6 4 0-16,-9 3 0 15,-11 5 0-15,-6 10 0 16,0 6 0-16,-3 8 0 16,3 8 0-16,12 0 0 15,10 6 0-15,13 0 0 16,6 1 0-16,12-4 0 16,13-4 0-16,7-2 0 15,7-7 0-15,6-3 0 16,3-6 0-16,-6-3 0 15,-5-3 0 1,-7-3 0-16,-7-2 0 16,-8-1 0-16,-3-1 0 15,-3 3 0-15,-2 2 0 16,1 4 0-16,3 11 0 16,3 9 0-16,2 12 0 15,-2 13 0-15,1 16 0 16,-6 8 0-16,-5 4 0 15,-9-1 0-15,-3 0 0 16,-9-6 0-16,-6-10 0 16,-3-10 0-1,1-13 0-15,0-9 0 16,2-14 0-16,2-11 0 0,3-12 0 16,4-13 0-1,10-14 0-15,10-10 0 16,11-10 0-16,16-7 0 15,13 2 0-15,7 6 0 16,14 3 0-16,1 10 0 16,-4 8 0-16,-4 10 0 15,-7 4 0-15,-11 10 0 16,-10 9 0 0,-6 5 0-16,-8 8 0 0,-6 12 0 15,-3 4 0 1,-2 7 0-16,1 6 0 15,5-6 0-15,0-1 0 16,5-7 0-16,6-7 0 16,3-9 0-16,3-3 0 15,1-12 0-15,-1-6 0 16,-11-7 0-16,-5-5 0 16,-10-7 0-16,-7-3 0 15,-7 3 0-15,-5 4 0 16,-4 5 0-16,-2 5 0 15,1 9 0 1,3 6 0-16,0 3 0 16,4 4-398-16,9-1-1434 15,5 3 156-15,10-4 136 16,8 0 117-16</inkml:trace>
  <inkml:trace contextRef="#ctx0" brushRef="#br0" timeOffset="62232.73">2769 7079 7664 0,'2'0'59'0,"1"14"-2"16,0 11 2-16,0 17-2 0,5 11 2 15,-2 20-1 1,0 4 2-16,4 4-2 15,1-5 2-15,-1 3-60 16,4-8 0-16,1-6 0 16,0-10 0-16,3-10 0 15,5-16 0-15,8-14 0 16,9-11-570-16,1-14-1217 16,-2-16 151-16,-8-9 128 15,-9-7 114 1</inkml:trace>
  <inkml:trace contextRef="#ctx0" brushRef="#br0" timeOffset="62613.27">2690 7542 6848 0,'14'-13'139'15,"11"-6"1"1,12-3 1-16,11-3 1 15,6 9 1-15,2 10 2 16,-6 3 1-16,-9 14 0 16,-9 12 1-16,-14 8-93 15,-11 8-54-15,-4 7 0 16,-3 2 0-16,0-1 0 16,5-8 0-16,5-6 0 15,10-8 0-15,10-13 0 16,10-9 0-16,4-10 0 15,-2-8 0-15,-7-9 0 16,-14-6 0-16,-12-5 0 16,-13 0 0-16,-18-3 0 15,-11 2 0 1,-9 3 0-16,-10 7-110 16,29 9-1801-16,-20 6 170 15,12 5 145-15,22 5 125 16</inkml:trace>
  <inkml:trace contextRef="#ctx0" brushRef="#br0" timeOffset="63233.55">4076 6914 8191 0,'-27'27'0'15,"-24"31"0"-15,-18 29 0 16,-16 38 0-1,7 18 0-15,17 18 0 16,31-2 0-16,28-8 0 16,34-12 0-16,26-20 0 15,20-21 0-15,16-25 0 16,13-24-314-16,2-42-1542 16,-3-8 161-16,-6-22 138 15,-17-21 120-15</inkml:trace>
  <inkml:trace contextRef="#ctx0" brushRef="#br0" timeOffset="63653.03">4553 7441 8191 0,'0'-4'0'0,"0"4"0"16,0 0 0-16,0 9 0 16,0 9 0-16,0 11 0 15,0 7 0 1,0 5 0-16,0 0 0 16,0-2 0-16,-3-3 0 15,-2-4 0-15,0-10-257 16,22-6-677-16,-34-8-687 15,-4-11 124-15,-4-8 110 16,-6-10 97-16</inkml:trace>
  <inkml:trace contextRef="#ctx0" brushRef="#br0" timeOffset="63872.98">4151 7539 6680 0,'0'-8'162'16,"6"-8"2"-16,16-3 1 15,18-9 1-15,22 2 2 16,19-3 1-16,13 1 2 16,-3 0 1-16,-10 3 2 15,-16 6-174-15,-18 6 0 16,-19 4 0-16,-15 5-252 16,-9 8-328-16,-11 5-1136 15,-9 5 139-15,-11 7 121 16,-15 4 105-1</inkml:trace>
  <inkml:trace contextRef="#ctx0" brushRef="#br0" timeOffset="64085.96">4134 7864 8191 0,'0'7'0'15,"0"1"0"-15,11 2 0 16,20-6 0-16,15-4 0 15,21-7 0-15,16-6 0 16,2-3 0 0,-11 2 0-16,-12 3 0 15,-14 0-264-15,-16 2-255 16,-15-43-1211-16,-6 41 141 16,-8 0 123-16</inkml:trace>
  <inkml:trace contextRef="#ctx0" brushRef="#br0" timeOffset="64456.81">4833 7710 4605 0,'1'-11'368'15,"-1"0"6"1,0 1 7-16,0 1 9 0,0 7 8 16,0 5 6-16,0 8 11 15,-3 7 8-15,2 5 10 16,-2 11-433-16,2 7 0 15,1 3 0 1,5-3 0 0,6-1 0-16,4-8 0 15,7-7 0-15,9-11 0 16,3-8 0-16,1-9 0 0,-2-11 0 16,-7-8 0-1,-10-14 0-15,-10-9 0 16,-5-6 0-16,-10-2 0 0,-4 7 0 15,-7 7 0 1,-3 10 0-16,-6 10 0 16,-1 12 0-16,3 3-369 15,9-5-1472-15,9 15 158 16,11 4 137-16,18-1 119 16</inkml:trace>
  <inkml:trace contextRef="#ctx0" brushRef="#br0" timeOffset="64596.2">5429 8022 8191 0,'-11'30'0'16,"-18"10"0"-16,-19 12 0 15,-10 9-569-15,-6-5-1218 16,-4-16 151 0,7-12 128-16,13-13 114 15</inkml:trace>
  <inkml:trace contextRef="#ctx0" brushRef="#br0" timeOffset="66264.59">6133 7374 4903 0,'1'-7'337'0,"1"-2"7"15,-2 0 5-15,1-2 7 16,-1 5 6 0,0 3 8-16,0 3 6 15,-4-1 8-15,-10 8 7 16,-7 4-372-16,-8 10-19 15,-9 11 0-15,-2 15 0 16,1 4 0-16,7 7 0 16,8 9 0-16,14-1 0 15,7 1 0-15,13-1 0 16,12-5 0-16,6-7 0 16,4-8 0-1,4-6 0-15,4-14 0 0,23-9-837 16,-23-12-879-1,2-10 140-15,-4-15 120 16</inkml:trace>
  <inkml:trace contextRef="#ctx0" brushRef="#br0" timeOffset="66884.98">6436 6822 8191 0,'42'0'0'15,"25"10"0"-15,22 22 0 16,16 29 0-16,-10 36 0 16,-16 35 0-16,-26 27 0 15,-32 18 0-15,-21 7 0 16,-30 0 0-16,-26-4 0 16,-21-12-25-16,-9-23-1910 15,-18-25 174-15,-2-33 148 16,-11-30 129-1</inkml:trace>
  <inkml:trace contextRef="#ctx0" brushRef="#br0" timeOffset="68436.98">7470 7777 8191 0,'0'-2'0'0,"0"2"0"16,0-1 0-16,0 0 0 16,7 1 0-16,11-5 0 15,9-3 0-15,11-2 0 16,9-2 0-1,2-1 0-15,-6 3 0 0,-5 2 0 16,-6 4-407-16,36 0-1424 16,-51 4 157-1,-10 0 135-15,-10 0 118 16</inkml:trace>
  <inkml:trace contextRef="#ctx0" brushRef="#br0" timeOffset="68660.23">7451 7943 5316 0,'-14'11'299'0,"1"0"5"16,1 0 5-16,1-1 5 16,26-3 5-16,17-10 5 15,20-1 6-15,13-3 5 16,15-1 6 0,-1-2-341-16,-11 0 0 15,-16 2 0-15,-18 3 0 16,-16 2-275-16,-11 3-125 15,8 0-477-15,-29 0-650 16,-3 0 112-16,-6 0 98 16</inkml:trace>
  <inkml:trace contextRef="#ctx0" brushRef="#br0" timeOffset="93364.9">8872 7733 3571 0,'2'-1'199'16,"-1"-2"163"-16,1 3 78 16,0-4 11-16,1 3 11 15,1-5 10-15,1 2 12 16,-1 1 14-16,1-1 11 16,-3 0-135-1,1 2-93-15,-1 0-193 16,-1-2-88-16,1 2 0 15,-1-3 0-15,1 1 0 16,-2 1 0-16,1-5 0 16,-1 3 0-16,0 0 0 15,-4-1 0-15,-9 4 0 16,-12 2 0-16,-8 4 0 16,-15 6 0-16,-2 8 0 15,-5 8 0 1,4 14 0-16,11 6 0 0,7 4 0 15,14 1 0 1,13-1 0-16,13-7 0 16,15-4 0-16,10-6 0 15,4-9 0-15,10-8 0 16,-1-6 0-16,-2-7-401 16,-2-12-1432-16,-5 0 158 15,-4-4 135-15,-7 0 117 16</inkml:trace>
  <inkml:trace contextRef="#ctx0" brushRef="#br0" timeOffset="93786.47">9013 8135 8191 0,'2'0'0'15,"4"0"0"1,7 0 0-16,9-2 0 0,6-7 0 16,7-5 0-1,0-10 0-15,-8-11 0 0,-5-10 0 16,-14-10 0-16,-3-9 0 16,-10-6 0-1,-2-7 0-15,-3 4 0 16,0 9 0-16,1 11 0 15,3 18 0-15,4 15 0 16,0 14 0-16,2 16 0 16,4 16 0-16,4 16 0 15,2 13 0-15,4 16 0 16,2 1 0-16,3-1 0 16,-6-3 0-16,-2-8 0 15,0-11 0 1,2-10-316-16,36-14-588 15,-23-15-710-15,3-14 124 16,-2-12 109-16,-5-15 96 16</inkml:trace>
  <inkml:trace contextRef="#ctx0" brushRef="#br0" timeOffset="94108.56">9525 7674 7495 0,'0'4'76'0,"-3"6"0"15,0 11 1-15,0 11 0 16,2 9 0 0,-2 9 0-16,3 0 1 15,4-1 0-15,6-4 2 16,6-10-80-16,3-8 0 16,10-8 0-16,4-11 0 15,1-9 0-15,-2-12 0 16,-5-12 0-16,-9-8 0 15,-10-14 0-15,-8-10 0 16,-6-4 0-16,-7 7 0 16,-9 5 0-1,-2 11 0-15,-5 12 0 0,-3 11 0 16,3 7-303-16,11 8-338 16,7 2-1046-16,7 4 135 15,18 1 117 1</inkml:trace>
  <inkml:trace contextRef="#ctx0" brushRef="#br0" timeOffset="94476.53">10163 7592 7164 0,'-6'-13'111'0,"-5"-3"1"0,-7 1 1 15,-6-2 1 1,-3 14 0-16,-7 3 0 16,4 5 2-16,3 9 0 15,8 6 1-15,10 5-117 16,8 11 0-16,13 6 0 16,12 2 0-16,9 3 0 15,6 3 0-15,3-1 0 16,-6-3 0-16,-10-5 0 15,-10-3 0-15,-13-8 0 16,-13-7 0-16,-9-4 0 16,-12-9 0-16,-3-5 0 15,-8-9-334 1,7-3-266-16,8-9-1088 16,12-7 134-16,11-6 117 15,10-6 104-15</inkml:trace>
  <inkml:trace contextRef="#ctx0" brushRef="#br0" timeOffset="94680.19">10154 7670 5779 0,'-12'5'254'16,"-10"7"3"-16,-9 10 3 15,-10 7 4-15,-1 6 4 16,4 4 3-16,5 1 4 15,7-8 4-15,10-5-147 16,12-6-662-16,5-10-1226 16,15-5 145-16,3-8 126 15,7-6 109-15</inkml:trace>
  <inkml:trace contextRef="#ctx0" brushRef="#br0" timeOffset="95100.3">10395 7651 8191 0,'0'0'0'16,"0"6"0"-16,-4 12 0 16,2 12 0-16,-3 9 0 15,4 12 0-15,-2-1 0 16,6 0 0-16,4-4 0 15,6-7 0-15,1-9 0 16,8-9 0 0,4-11 0-16,0-9 0 15,3-12 0-15,-3-11 0 16,0-11 0-16,-3-5 0 16,-2-3 0-16,-4 2 0 15,-3 9 0-15,-7 13 0 16,-3 5 0-16,-2 8 0 15,-2 2 0-15,3 11 0 16,0 6 0-16,1 8 0 16,2 5 0-16,-3 10 0 15,-1-3 0-15,4-5-349 16,35-1-1497-16,-31-7 160 16,1-11 136-1,0-6 119-15</inkml:trace>
  <inkml:trace contextRef="#ctx0" brushRef="#br0" timeOffset="95420">10823 7735 8191 0,'19'-6'0'16,"4"6"0"-16,4 0 0 15,5 11 0-15,-10 9 0 16,-5 12 0-16,-7 3 0 15,-3 3 0 1,-5-3 0-16,-6-4 0 16,-1-8 0-16,-2-10 0 15,0-6 0-15,-5-14 0 16,4-10 0-16,3-14 0 16,8-11 0-16,6-8 0 15,10-2 0-15,1 5 0 16,0 6 0-16,0 8 0 15,0 7-449-15,-5-30-1370 16,2 44 155-16,-1 11 133 16,1 7 116-1</inkml:trace>
  <inkml:trace contextRef="#ctx0" brushRef="#br0" timeOffset="95692.59">11258 7778 6396 0,'17'-11'192'0,"8"-10"1"15,9-6 3-15,2-8 0 16,-4 1 4-16,-7-4 1 16,-10 8 3-16,-6 5 0 15,-18 12 5-15,-15 13-209 16,-16 13 0-16,-4 13 0 16,-8 15 0-16,6 13 0 15,10 9 0 1,17 2 0-16,10 0 0 15,16-9 0-15,11-9 0 16,14-14 0-16,4-12-287 16,9-12-1576-16,-2-9 162 15,-10-11 140-15,-8-6 120 16</inkml:trace>
  <inkml:trace contextRef="#ctx0" brushRef="#br0" timeOffset="96288.16">12176 7152 8191 0,'-36'19'0'0,"-23"23"0"16,-18 32 0-16,-18 34 0 15,5 26 0-15,27 30 0 16,35 11 0 0,36 3 0-16,35-4 0 15,31-17 0-15,11-24 0 16,2-25 0-16,5-34-460 15,-6-37-1356-15,-9-27 155 16,-10-30 132-16,-4-27 116 16</inkml:trace>
  <inkml:trace contextRef="#ctx0" brushRef="#br0" timeOffset="108892.42">12544 7811 8191 0,'0'-3'0'0,"0"1"0"16,0-1 0-16,1 2 0 16,-1 5 0-16,4 15 0 15,1 8 0-15,4 13 0 16,-3 11 0-16,1 9 0 15,-5-2 0 1,0-2 0-16,-2-6 0 16,0-7 0-16,3-11 0 15,-3-9 0-15,0-7 0 16,2-7 0-16,-2-6 0 16,1-1 0-16,-1-2 0 15,0-2 0-15,0-8 0 16,0-5 0-16,0-4 0 15,0-10 0-15,0-4 0 16,0-3 0-16,-1-6 0 16,-1-6 0-1,-3-2 0-15,3-3 0 16,2 1 0-16,4 2 0 16,8 4 0-16,3 6 0 15,8 6 0-15,8 4 0 16,3 5 0-16,7 1 0 15,-1 7 0-15,3 5 0 16,0 2 0-16,-3 4 0 16,-4 1 0-16,-5 4 0 15,-8 1 0-15,-6 0 0 16,-7 1 0 0,-2 3 0-16,-7 0 0 15,1 1 0-15,-2 2-422 16,-3-18-1404-16,-5 17 156 15,-6-1 134-15,-8 3 118 16</inkml:trace>
  <inkml:trace contextRef="#ctx0" brushRef="#br0" timeOffset="109144.37">12529 8033 5665 0,'2'0'264'16,"3"-1"5"-16,15 1 4 15,10 0 3-15,8 0 4 16,15 0 5-16,3-1 3 16,-2-2 5-16,-8-1 5 15,-4 2-298-15,-7-3-380 16,-3 1-1458-16,-5 0 158 15,0-5 137-15,2-1 117 16</inkml:trace>
  <inkml:trace contextRef="#ctx0" brushRef="#br0" timeOffset="109504.86">13463 7929 5621 0,'-2'-1'270'0,"2"0"3"16,0-1 3-16,0 1 6 15,9 5 3-15,18-4 3 16,18-1 6-16,14 1 5 15,19-4 4 1,5-1-303-16,-5 0 0 16,-8-2 0-16,-14 1 0 15,-9 3 0-15,-17-1 0 16,-15 3 0-16,-7-1 0 16,-8-1 0-16,0-1-203 15,-8-2-323-15,-5-39-1219 16,-2 31 145-16,-12-4 123 15</inkml:trace>
  <inkml:trace contextRef="#ctx0" brushRef="#br0" timeOffset="109747.79">13637 7675 8115 0,'10'-3'8'0,"15"1"1"16,18 4-2-16,15 10 2 15,9 15 0-15,3 15-2 16,-9 10 2-16,-16 10 0 16,-18 2 0-16,-16 0-9 15,-13-5 0-15,-18-6 0 16,-14-8 0-16,-3-10-629 16,-9-8-1142-1,3-17 148-15,17-14 128 0,14-21 110 16</inkml:trace>
  <inkml:trace contextRef="#ctx0" brushRef="#br0" timeOffset="110484.3">14822 7461 8191 0,'-3'-1'0'0,"-19"5"0"15,-14 17 0-15,-20 18 0 16,-11 24 0-16,-11 28 0 15,7 17 0-15,22 9 0 16,22 0 0-16,21-2 0 16,25-9 0-1,24-6 0-15,12-13 0 16,5-12 0-16,8-18 0 16,35-18-915-16,-34-21-779 15,-11-20 135-15,-9-16 118 16</inkml:trace>
  <inkml:trace contextRef="#ctx0" brushRef="#br0" timeOffset="111504.17">14931 7991 5151 0,'1'-10'315'16,"-1"0"6"-16,0 2 4 15,0-1 7-15,2 4 5 16,-2 5 6-16,0 0 5 16,0-2 8-16,0 2 7 15,0 0-363-15,0 0 0 16,0 0 0 0,0 0 0-16,0 0 0 0,0 0 0 15,0 0 0 1,0 0 0-16,0 0 0 15,0 2 0-15,-3-2 0 16,2 2 0-16,-1 2 0 16,0 2 0-16,2-2 0 15,0-2 0-15,0 2 0 16,4-4 0-16,3 0 0 16,2 0 0-16,3-1 0 15,2-4 0-15,-7-2 0 16,1-2 0-1,-5-2 0-15,-2 0 0 16,-1 3 0-16,0 3 0 16,-2 4 0-16,-8 1 0 15,-3 6 0-15,-3 0 0 16,0 7 0-16,2 3 0 16,5-3 0-16,5 0 0 15,4-3 0-15,0-5 0 16,0-4 0-16,7-1 0 15,5-1 0-15,5-5 0 16,-2-5 0-16,3-3 0 16,-7-4 0-1,-5-1 0-15,-6 4 0 0,2 3 0 16,-4 7 0 0,-1 2-79-16,4 3-684 15,-2 1-951-15,1-1 139 16,8 0 120-16,6 0 106 15</inkml:trace>
  <inkml:trace contextRef="#ctx0" brushRef="#br0" timeOffset="111864.3">15433 7670 6710 0,'0'-7'159'0,"2"-1"1"16,-2 2 2-16,2-1 1 15,-4 11 1-15,-2 7 2 16,-4 10 1-16,-6 10 1 16,-3 11 4-16,-5 10-172 15,5 3 0 1,4 2 0-16,4 2 0 15,8-7 0-15,5-4 0 16,12-4 0-16,9-11 0 16,8-8 0-16,13-9 0 15,2-7 0-15,-2-6 0 16,-3-7 0-16,0-7-406 16,-8-15-1425-16,-12-2 157 15,-4-8 135-15,-10-2 117 16</inkml:trace>
  <inkml:trace contextRef="#ctx0" brushRef="#br0" timeOffset="112192.05">15318 7699 4797 0,'0'-9'349'0,"0"-3"6"16,2-2 8-16,8-3 6 16,10 2 7-16,9 3 8 15,12-2 7-15,7 3 7 16,1-1 11 0,-7 1-409-16,-5 2 0 0,-9 1 0 15,-6 2 0 1,-10 2 0-16,-5 1 0 15,-6 2 0-15,0 1 0 16,-1 0-10-16,-2 3-530 16,-7-6-1251-16,-1 10 150 15,-10 2 130-15,-4 4 113 16</inkml:trace>
  <inkml:trace contextRef="#ctx0" brushRef="#br0" timeOffset="112372.42">15331 7871 5151 0,'0'4'315'0,"3"1"6"16,12 4 4-16,12-5 7 15,15 2 5-15,11-6 6 16,11-4 5-16,2-1-302 16,-2-3-364-16,-15 0-1356 15,-9-8 133-15,-14 0 115 16,-8-3 101-16</inkml:trace>
  <inkml:trace contextRef="#ctx0" brushRef="#br0" timeOffset="112920.42">15755 7242 8191 0,'25'-3'0'16,"21"6"0"-16,24 12 0 15,19 17 0-15,5 28 0 16,-3 24 0-16,-17 25 0 16,-22 19 0-16,-28 12 0 15,-21 1 0-15,-23 1 0 16,-20-13 0-16,-21-13 0 15,-6-26-382-15,-12-51-1455 16,4 0 157-16,8-30 137 16,10-27 117-16</inkml:trace>
  <inkml:trace contextRef="#ctx0" brushRef="#br0" timeOffset="114551.93">16379 6837 3793 0,'3'-10'417'0,"3"-4"9"15,2 0 10-15,10-3 10 16,20 9 11-16,34 13 11 16,33 22 11-16,33 24 11 15,15 35 14-15,-10 28-229 16,-35 35-275 0,-45 22 0-16,-42 19 0 15,-36 4 0-15,-28 3 0 16,-23-6 0-16,-14-15 0 15,-15-19 0-15,-6-17-454 16,-3-26-1364-16,7-22 156 16,6-27 132-16,4-19 116 15</inkml:trace>
  <inkml:trace contextRef="#ctx0" brushRef="#br0" timeOffset="117519.43">12745 8741 2645 0,'0'0'76'0,"0"1"15"16,0-1 5-16,0 0 2 15,0 2 6 1,0-2 20-16,0 0 25 15,0 0 35-15,0 0 42 16,2 0-16-16,-2 0-6 16,0 0 4-16,0 0 8 15,0 0 19-15,0 0 11 16,0 0 2-16,0 0 18 16,0 0 22-16,0 0 9 15,0 0 0-15,2 0-25 16,-2 0-17-16,0-2-9 15,0 2-16 1,0 0-13-16,0 0-23 16,0 0-45-16,0 0-63 15,0 0-52-15,0 0-34 16,0 0 0-16,0 0 0 16,2 0 0-16,-2 0 0 15,0 0 0-15,0 0 0 16,0-1 0-16,0 1 0 15,0 0 0-15,0-2 0 16,0 2 0 0,0 0 0-16,2 0 0 15,3 0 0-15,1 0 0 16,2 0 0-16,3 0 0 16,7 0 0-16,0 0 0 15,8 0 0-15,4 0 0 16,6 0 0-16,2 0 0 15,7 0 0-15,2 0 0 16,5 0 0-16,4-2 0 16,2 0 0-16,1-2 0 15,4-1 0 1,0 1 0-16,2 0 0 16,-2 0 0-16,1-1 0 15,-5 0 0-15,0 1 0 16,3 0 0-16,1-1 0 15,0 1 0-15,2-2 0 16,0 2 0-16,-4 0 0 16,-3 2 0-16,-2 0 0 15,-9 1 0-15,-3 1 0 16,-5-3 0-16,-3 3 0 16,0-4 0-1,6 4 0-15,0 0 0 16,3-1 0-16,2-2 0 15,-2 3 0-15,1-3 0 16,-5 1 0-16,0 1 0 16,-3 0 0-16,-2-3 0 15,-1 4 0-15,-3-4 0 16,7 3 0-16,-5-3 0 16,1 3 0-16,1-2 0 15,0 3 0 1,0-2 0-16,3 0 0 15,-2-1 0-15,0 2 0 16,-4-2 0-16,2 1 0 16,-5 0 0-16,2-1 0 15,-5-1 0-15,0 2 0 16,-1-2 0-16,2 2 0 16,-1-2 0-16,2 2 0 15,3 0 0-15,-5 2 0 16,2-2 0-16,-1 0 0 15,1 0 0 1,-6 2 0-16,3-3 0 16,-5 2 0-16,0 1 0 15,0-2 0-15,-1 1 0 16,-1 1 0-16,1-1 0 16,-2-1 0-16,-2 2 0 15,2-1 0-15,-2 1 0 16,3 0 0-16,-3-1 0 15,6-2 0-15,1 3 0 16,4-3 0-16,-2 3 0 16,2 0 0-1,-5 0 0-15,-4 0 0 16,-6 0 0-16,-3 0 0 16,-3 0 0-16,1 0 0 15,0 0 0-15,2 0 0 16,2 0 0-16,2 0 0 15,0 0 0-15,0 0 0 16,-1 0 0-16,-3 0 0 16,-1 0 0-16,-5 0 0 15,0 0 0-15,-2 0 0 16,-1 0 0 0,2 0 0-16,-2 0 0 15,1 0 0-15,-1 0 0 16,13 0-938-16,-14 0-751 15,-6-4 136-15,-8-2 117 16</inkml:trace>
  <inkml:trace contextRef="#ctx0" brushRef="#br0" timeOffset="124036.15">6228 9837 4279 0,'-1'-2'372'16,"1"-5"7"-16,0 3 6 15,-2-2 10-15,4 2 8 16,-4 3 6-16,1 2 11 16,1-1 9-16,0 0 9 15,0 8-156 1,1 3-282-16,-1 11 0 15,0 13 0-15,0 10 0 16,0 3 0-16,0 6 0 16,2-4 0-16,-2-5 0 15,1-9 0-15,1-7 0 16,0-8 0-16,-2-6 0 16,3-8 0-16,-3-3 0 15,0-3 0-15,0-1 0 16,3-5 0-16,-7-8 0 15,1-5 0 1,-4-10 0-16,-1-8 0 16,0-8 0-16,-1-2 0 15,2 1 0-15,5 0 0 16,1 2 0-16,4 6 0 16,6 1 0-16,3-3 0 15,7 1 0-15,9 3 0 16,4 2 0-16,4 4 0 15,5 5 0-15,1 6 0 16,0 6 0-16,-1 6 0 16,-7 4 0-1,-2 0 0-15,-6 5 0 16,-4 0 0-16,-9 1 0 16,-4 1 0-16,-5 2 0 15,-3 0 0-15,-1-1 0 16,0 1-292-16,0 3-281 15,-4-18-1134-15,-3 17 137 16,-7 4 120-16,-7-1 104 16</inkml:trace>
  <inkml:trace contextRef="#ctx0" brushRef="#br0" timeOffset="124271.96">6204 9975 5100 0,'0'2'313'16,"0"-2"6"-16,1 0 4 15,6 0 7-15,5 0 4 16,14-2 7-16,10-2 4 16,11 0 8-16,3-2 6 15,3-2-565-15,0 4-362 16,-5-1-1144-1,-2 0 138-15,-5-2 120 0,-5 0 106 16</inkml:trace>
  <inkml:trace contextRef="#ctx0" brushRef="#br0" timeOffset="124631.61">6987 9911 5771 0,'0'-1'255'0,"0"1"3"16,0 0 3-16,0 0 4 16,0 0 4-16,15 0 2 15,21 0 6-15,18-1 2 16,23-4 6-16,22 0-285 15,2-2 0-15,-3-1 0 16,-7-2 0-16,-13 4 0 16,-15-1 0-16,-14 3 0 15,-18 0 0-15,-14 0 0 16,-9 2 0-16,-7-2 0 16,-1 0-334-16,11 1-498 15,-18-2-796 1,-1-2 126-16,-7 0 111 15,-4-1 96-15</inkml:trace>
  <inkml:trace contextRef="#ctx0" brushRef="#br0" timeOffset="125116.08">7370 9765 3313 0,'-4'-1'202'15,"0"-1"115"-15,-2-1 142 16,0-1 13-16,3 0 12 16,0 0 13-16,1 0 11 15,2 3 15-15,0 1 14 16,-2 0-134-16,2 0-97 15,0 0-136-15,0 0-170 16,0 0 0 0,0 0 0-16,0 0 0 0,8 0 0 15,13 0 0 1,19 3 0-16,12 1 0 16,15 5 0-16,6 0 0 15,-9 6 0-15,-9 0 0 16,-13 4 0-16,-11 2 0 15,-11 6 0-15,-11 1 0 16,-9 3 0-16,-6 4 0 16,-11-2 0-16,-5 2 0 15,-1-3 0-15,-4-5 0 16,1-3 0 0,1-4 0-16,5-4-341 15,24-4-1508-15,-21-4 160 16,3-5 137-16</inkml:trace>
  <inkml:trace contextRef="#ctx0" brushRef="#br0" timeOffset="128236.67">8732 9435 5680 0,'0'-9'264'0,"0"1"3"0,-9 2 3 16,-7 4 5 0,-13 19 4-16,-8 20 3 15,-9 21 5-15,-2 20 4 16,1 26 5-16,9 14-296 15,10 9 0-15,14-2 0 16,10-3 0-16,18-12 0 16,11-15 0-16,6-12 0 15,8-16 0-15,15-21 0 16,11-21-660-16,0-20-1102 16,0-22 146-1,-7-21 126-15,-8-5 111 16</inkml:trace>
  <inkml:trace contextRef="#ctx0" brushRef="#br0" timeOffset="128936">8973 9991 8191 0,'0'-8'0'0,"0"0"0"0,-1 0 0 16,1 0 0-16,-2 5 0 16,2 2 0-16,-1 1 0 15,1-2 0-15,0 2 0 16,0 0 0-1,0 0 0-15,0 0 0 16,0 0 0-16,0 0 0 16,0 0 0-16,0 0 0 15,0 0 0-15,0 0 0 16,-2 0 0-16,1 0 0 16,0 0 0-16,-1 0 0 15,-1 2 0-15,-1 2 0 16,1 4 0-16,1 4 0 15,1 3 0 1,1-2 0-16,1-2 0 16,1-5 0-16,2-3 0 15,4-2 0-15,0-6 0 16,2-2 0-16,-4-2 0 16,-3-2 0-16,-3-6 0 15,-2 5 0-15,-2 0 0 16,0 2 0-16,-5 4 0 15,-1 2 0-15,-2 2 0 16,5 1-332-16,33 1-1519 16,-21 1 161-16,5-5 137 15,3 0 119 1</inkml:trace>
  <inkml:trace contextRef="#ctx0" brushRef="#br0" timeOffset="129264.07">9348 9710 8191 0,'0'-2'0'16,"0"1"0"0,-5 4 0-16,-1 6 0 0,-4 11 0 15,-3 8 0-15,-1 8 0 16,2 12 0-1,2 2 0-15,6 2 0 16,2 1 0-16,4-5 0 16,5-5 0-16,12-8 0 15,8-6 0-15,12-7 0 16,13-11 0-16,4-6 0 16,-2-8 0-16,-5-10 0 15,-7-9-358-15,8-4-546 16,-28-8-699-16,-11-5 123 15,-5 1 106 1</inkml:trace>
  <inkml:trace contextRef="#ctx0" brushRef="#br0" timeOffset="129543.89">9325 9772 6651 0,'-4'-10'166'0,"0"-2"1"0,0-1 0 16,8-5 2-16,13 3 3 15,14 0-1 1,11 0 3-16,8-1 2 16,5 0 2-16,-9 3-178 15,-7 3 0-15,-13 1 0 16,-10 3 0-16,-10 3 0 15,-3 3-307-15,-5 0-307 16,-7 3-1079-16,-5 3 136 16,-8 2 117-16</inkml:trace>
  <inkml:trace contextRef="#ctx0" brushRef="#br0" timeOffset="129740.28">9219 9871 6527 0,'0'2'178'0,"7"2"2"16,16 0 1-16,20-1 2 16,18 0 2-16,13-3 1 15,6-4 2 1,-6-2 2-16,-13 0-125 0,-12-1-562 16,-15-44-1275-16,-16 37 148 15,-10 0 128-15,-8-9 110 16</inkml:trace>
  <inkml:trace contextRef="#ctx0" brushRef="#br0" timeOffset="129996.73">9745 9190 8191 0,'57'13'0'0,"24"16"0"15,19 21 0-15,17 27 0 16,-22 22 0-16,-23 24 0 16,-26 16 0-16,-28 10 0 15,-28 1 0 1,-34-4 0-16,-25-3 0 16,-23-16-220-16,-17-20-1661 15,-12-20 165-15,-8-23 141 16,5-28 123-16</inkml:trace>
  <inkml:trace contextRef="#ctx0" brushRef="#br0" timeOffset="144988.74">9395 10472 1946 0,'0'1'138'0,"-2"2"29"15,2-1 39-15,-1 1 39 16,-1-1 38-16,0-2 42 15,2 0 39-15,-3 0 42 16,3 0 89-16,-3 0-33 16,3 0 21-1,-2 0-22-15,2 0-36 16,0 0-34-16,2 0-37 16,2 0-41-16,3-2-34 15,5 1-41-15,5-2-92 16,5-1-82-16,-5 0-64 15,1 0 0-15,-4 3 0 16,-1-2 0-16,-4 1 0 16,-2 2 0-16,0-1-194 15,-1 1-143 1,-2 0-108-16,3 0-221 16,-5-23-837-16,-1 18 108 15,-1 3 96-15,-1-2 85 16</inkml:trace>
  <inkml:trace contextRef="#ctx0" brushRef="#br0" timeOffset="145199.22">9365 10563 2841 0,'-5'4'201'0,"-1"0"65"16,3 0 120-1,0-1 123-15,3-2 15 16,5-2 14-16,8 1 15 15,7-1 16-15,2-1 18 16,7-2-333-16,1 1-240 16,-5-1-236-16,4-2-1404 15,-9 2 125-15,-4-4 111 16,-2 1 96-16</inkml:trace>
  <inkml:trace contextRef="#ctx0" brushRef="#br0" timeOffset="148727.1">28560 1408 5097 0,'0'-4'321'0,"0"0"5"16,1 0 4-1,-1 0 8-15,0 4 5 16,0 0 6-16,0 0 6 16,0 6 8-16,0 9 6 15,0 11-369-15,0 9 0 16,0 10 0-16,0 4 0 15,-1 2 0-15,1-1 0 16,-1-2 0-16,1-4 0 16,-3-9 0-16,3-10 0 15,-2-5 0-15,2-9 0 16,-1-6 0-16,2-2 0 16,-2-8 0-16,-2-8 0 15,2-10 0 1,1-9 0-16,0-9 0 15,-2-3 0-15,2-3 0 16,0-2 0-16,-1 3 0 16,1 2 0-16,1-1 0 15,2 4 0-15,6 2 0 16,7 3 0-16,8 2 0 16,6 6 0-16,6 3 0 15,6 2 0-15,3 7 0 16,0 1 0-16,-3 6 0 15,-3 1 0-15,-6 5 0 16,-6 2 0 0,-6 1 0-16,-7 1 0 15,-4 1 0-15,-4 0 0 16,-3 4-96-16,-1 3-423 16,-1-17-1256-16,-7 20 148 15,-6 2 128-15</inkml:trace>
  <inkml:trace contextRef="#ctx0" brushRef="#br0" timeOffset="148950.81">28523 1607 7206 0,'5'2'107'0,"16"-1"1"16,12-1 0-16,12 0 1 15,11 1 0-15,8-2 1 16,-4-2-20 0,-1 3-432-16,-5-4-1440 15,-8 2 150-15,-8-7 128 16,-5 2 112-16</inkml:trace>
  <inkml:trace contextRef="#ctx0" brushRef="#br0" timeOffset="149207.77">29174 1619 8191 0,'12'-2'0'0,"15"2"0"0,18 0 0 16,20-1 0-16,12 1 0 15,6-3 0 1,-2 0 0-16,-9 0 0 0,-13 2 0 15,-11 0 0 1,-15-1 0-16,-14 4 0 16,-11-2-214-16,-5 0-286 15,-6-6-1248-15,-11 1 145 16,-3-5 123-16,-8-6 110 16</inkml:trace>
  <inkml:trace contextRef="#ctx0" brushRef="#br0" timeOffset="149447.2">29502 1336 5510 0,'13'-3'277'15,"14"2"4"-15,16 5 4 16,12 9 4-16,10 16 5 16,-5 12 5-16,-8 14 3 15,-16 6 6-15,-19 5 4 16,-11-5-278-16,-17-2-34 15,-12-9 0-15,-7-8 0 16,-3-9-279-16,4-10-444 16,3-11-949-1,14-8 134-15,11-10 114 0,16-14 102 16</inkml:trace>
  <inkml:trace contextRef="#ctx0" brushRef="#br0" timeOffset="150364.2">30722 1059 8191 0,'-23'9'0'0,"-11"17"0"15,-10 22 0-15,-4 20 0 16,4 19 0-16,12 16 0 15,14 5 0-15,10-3 0 16,8-7 0 0,7-11 0-16,3-12 0 15,2-11 0-15,3-13 0 16,4-12 0-16,10-15-497 16,3-24-1310-16,2-5 154 15,2-11 132-15,-1-10 114 16</inkml:trace>
  <inkml:trace contextRef="#ctx0" brushRef="#br0" timeOffset="150891.69">30850 1611 5796 0,'0'-6'252'16,"0"-2"3"-16,0-1 4 16,0 1 3-16,0 4 3 15,0 2 5-15,0-1 3 16,0 1 4-16,0 1 5 15,0 1-282-15,0 0 0 16,0 0 0-16,-1 0 0 16,-1 0 0-16,2 1 0 15,-1 1 0-15,-1-1 0 16,2 1 0 0,0-1 0-16,2 0 0 15,1-1 0-15,6 0 0 16,-2 0 0-16,-1 0 0 15,1 0 0-15,-6 0 0 16,-2 0 0-16,-5 0 0 16,-2 0 0-16,-3 0 0 15,-1 0 0-15,0 0 0 16,4 2 0-16,6-1 0 16,-1 1 0-16,3 0-196 15,31-1-675-15,-19 0-783 16,10-6 129-16,1-7 114 15,13-3 100 1</inkml:trace>
  <inkml:trace contextRef="#ctx0" brushRef="#br0" timeOffset="151155.56">31217 1336 8191 0,'-7'7'0'0,"0"9"0"16,-2 14 0-16,0 11 0 16,4 10 0-16,3 7 0 15,1 1 0-15,2-2 0 16,6-6 0-16,4-6 0 16,2-7 0-16,5-10 0 15,10-8 0-15,2-9 0 16,2-7-368-1,43-7-1473-15,-39-12 158 16,-3-11 137-16,-7-8 119 16</inkml:trace>
  <inkml:trace contextRef="#ctx0" brushRef="#br0" timeOffset="151391.79">31233 1406 6548 0,'2'-12'176'16,"6"-1"2"0,17-5 0-16,14-2 3 15,7 3 2-15,16 2 0 16,0 2 3-16,-6 0 2 16,-12 4 2-16,-15 4-190 15,-11 2-285-15,-12 1-150 16,-9 7-166-16,-8-5-986 15,-12 10 120-15,-11 4 105 16</inkml:trace>
  <inkml:trace contextRef="#ctx0" brushRef="#br0" timeOffset="151555.37">31295 1473 3494 0,'-11'16'445'16,"-1"3"13"-16,2-1 10 16,1 5 12-1,14-10 11-15,9-6 14 16,14-1 14-16,9-2 12 15,11-3 16-15,10-3-552 16,-1-2-543-16,-3-53-1176 16,-7 38 141-16,-7-9 121 15,-10-11 107-15</inkml:trace>
  <inkml:trace contextRef="#ctx0" brushRef="#br0" timeOffset="151806.29">31906 881 4382 0,'36'16'389'15,"15"21"7"-15,9 23 8 16,5 27 9-16,-23 21 9 16,-11 20 8-16,-17 3 12 15,-14 0 9-15,-19-6 11 16,-17-12-462-16,-20-11 0 15,-14-11-340 1,-21-20-1509-16,-8-10 160 16,-6-22 137-16,-5-14 119 15</inkml:trace>
  <inkml:trace contextRef="#ctx0" brushRef="#br0" timeOffset="153133.51">28602 2578 5946 0,'-5'-4'237'0,"-7"5"3"15,-6 6 3-15,-8 9 3 16,-3 13 3-16,-1 9 4 16,0 5 2-16,0 2 4 15,9-3 4-15,4-5-263 16,7-10 0-16,4-8 0 15,5-8 0-15,1-6 0 16,0-7 0 0,3-8 0-16,1-12 0 0,6-9 0 15,6-10 0 1,2-10 0-16,3-5 0 16,-2 5 0-16,2 3 0 15,-5 10 0-15,1 10 0 16,-4 9 0-16,8 9 0 15,2 6 0-15,5 9 0 16,7 10 0-16,3 7 0 16,-1 6 0-16,-3 7 0 15,-7 0 0-15,-5 1 0 16,-8-4 0-16,-8-6 0 16,-2 0 0-1,-2-7-285-15,-5-1-291 16,-9-27-1133-16,-5 11 138 15,-3-4 120-15</inkml:trace>
  <inkml:trace contextRef="#ctx0" brushRef="#br0" timeOffset="153311.37">28382 2781 5923 0,'2'-1'239'16,"7"-4"3"-16,15-1 4 15,15-3 2-15,14 1-11 16,20-2-399-16,6-1-1452 16,-5 0 124-16,-12-3 109 15,-6 1 95-15</inkml:trace>
  <inkml:trace contextRef="#ctx0" brushRef="#br0" timeOffset="153547.76">29103 2695 7599 0,'27'-4'65'15,"16"-2"0"-15,17 2 1 16,18-3-2 0,-4 3 3-16,-2 0-2 0,-9 0 2 15,-13 4-2-15,-19 0 3 16,-9 0-189-16,-13 0-210 15,-6 0-134-15,-12 0-199 16,-10-21-856-16,-10 13 112 16,-8-6 97-16</inkml:trace>
  <inkml:trace contextRef="#ctx0" brushRef="#br0" timeOffset="153763.68">29326 2492 3167 0,'20'-4'126'15,"14"4"56"-15,15-1 50 0,15 6 122 16,2 9 123-16,-1 13 11 16,-8 10 13-16,-15 10 14 15,-15 10 13-15,-14 2-69 16,-7-1-59-16,-15-2-62 16,-7-5-55-1,-1-10-421-15,2-5-403 0,1-56-1178 16,10 31 139-16,13-8 122 15,14-13 105 1</inkml:trace>
  <inkml:trace contextRef="#ctx0" brushRef="#br0" timeOffset="154363.79">30549 2565 6330 0,'0'2'198'0,"-5"9"3"16,-6 9 1-16,-8 9 2 15,-10 6 3-15,-12 8 2 16,-9 4 2-16,-5-4 2 15,1-4 3-15,6-4-216 16,10-8 0-16,11-9 0 16,8-9 0-16,9-13 0 15,1-11 0-15,8-15 0 16,8-10 0 0,7-9 0-16,11 1 0 15,8 3 0-15,3 10 0 16,2 13 0-16,2 12 0 15,-2 8 0-15,-2 12 0 16,2 10 0-16,-5 8 0 16,-1 5 0-16,-1 6 0 15,-5 3 0-15,-4-3 0 16,-2-7 0-16,0-3-454 16,5-32-1364-16,1 9 156 15,3-12 132-15,1-11 116 16</inkml:trace>
  <inkml:trace contextRef="#ctx0" brushRef="#br0" timeOffset="154732.59">30894 2749 8191 0,'0'0'0'16,"0"0"0"-16,1 0 0 15,2 0 0-15,3 0 0 16,4-4 0-16,-3-2 0 16,1 1 0-16,-4 0 0 15,-4 0 0-15,-4 5 0 16,-7-1 0-16,-3 3 0 16,1 3 0-16,-3 0 0 15,5 3 0 1,5 1 0-16,6-5 0 15,-2 0 0-15,5-4 0 16,3 0 0-16,4-3 0 16,-1-1 0-16,2-2 0 15,-5-3 0-15,0-4 0 16,-6 2-356-16,39-5-1488 16,-33 6 159-16,2-3 136 15,9 3 119-15</inkml:trace>
  <inkml:trace contextRef="#ctx0" brushRef="#br0" timeOffset="155341.04">31278 2574 8191 0,'1'0'0'0,"2"1"0"15,2 6 0-15,0 9 0 16,3 7 0-16,-1 11 0 16,-4 9 0-16,-2 4 0 15,-1 0 0 1,0-1 0-16,0-6 0 16,0-7 0-16,0-9 0 15,0-10 0-15,0-4 0 16,-1-9 0-16,-2-4 0 15,-4-5 0-15,-2-12 0 16,2-11 0-16,2-11 0 16,2-8 0-16,11-7 0 15,9-3 0-15,12 1 0 16,4 3 0-16,13 7 0 16,-1 11 0-1,-2 11 0-15,-5 10 0 0,-6 12 0 16,-9 5 0-1,-10 8 0-15,-7 10 0 16,-8 5 0-16,-6 6 0 16,-10 6 0-16,2 2 0 15,-1 0 0-15,4 0 0 16,9 3 0-16,6 1 0 16,9 4 0-16,0-3 0 15,-2-1 0-15,-5-3 0 16,-5-9 0-16,-16-5 0 15,-15-7 0-15,-10-4 0 16,-9-8 0-16,-4-4 0 16,8-3 0-1,13-6-278-15,39-10-665 16,-2-6-671-16,21-8 124 16,21-4 109-16</inkml:trace>
  <inkml:trace contextRef="#ctx0" brushRef="#br0" timeOffset="155944.74">31951 2693 8191 0,'-1'7'0'0,"-5"10"0"15,-2 15 0-15,-3 14 0 16,-4 12 0-16,1 14 0 16,1 3 0-16,3 1 0 15,3-1 0-15,2-3 0 16,1-4 0-16,1-12 0 16,2-8 0-16,-1-13 0 15,2-12 0-15,-1-7 0 16,2-10 0-1,-1-3 0-15,0-10 0 16,0-11 0-16,3-12 0 16,4-17 0-16,3-15 0 15,9-13 0-15,10-11 0 16,10-11 0-16,10-7 0 16,10-6 0-16,8-1 0 15,5 11 0-15,-3 20 0 16,-4 14 0-1,-8 26 0-15,-14 21 0 0,-14 10 0 16,-15 16 0 0,-15 12 0-16,-16 14 0 15,-11 8 0-15,-1 13 0 16,6 8 0-16,3 3 0 16,11 3 0-16,8-5 0 15,3-8 0-15,1-10 0 16,-7-14 0-16,-15-13 0 15,-12-11 0-15,-20-3 0 16,-15-11 0-16,-11-4-435 16,1-14-1388-16,3 4 156 15,10-4 134 1,12 3 116-16</inkml:trace>
  <inkml:trace contextRef="#ctx0" brushRef="#br0" timeOffset="163781.16">26122 1671 8191 0,'0'0'0'16,"-5"12"0"-16,-10 11 0 16,-5 19 0-16,-3 18 0 15,-9 21 0-15,-1 9 0 16,6 1 0-16,6-5 0 15,4-12 0-15,6-12 0 16,4-15 0-16,2-12 0 16,3-12 0-1,0-10 0-15,2-9 0 16,0-6 0-16,0-10 0 16,-3-14 0-16,6-14 0 15,10-16 0-15,7-13 0 16,5-9 0-16,9-2 0 15,-3 0 0-15,-2 8 0 16,-8 8 0-16,-10 10 0 16,-7 11 0-16,-12 12 0 15,-17 13 0-15,-20 13 0 16,-23 13 0 0,-12 12 0-16,-8 10 0 15,9 3 0-15,14 2 0 16,23-7 0-16,19-7 0 15,16-11 0-15,30-10 0 16,24-10 0-16,22-14 0 16,19-6 0-1,18-6 0-15,-5-2 0 0,-11 9 0 16,-16 10 0 0,-14 10 0-16,-19 19 0 0,-14 16 0 15,-14 15 0 1,-6 12 0-16,-3 10 0 15,-4 3 0-15,0-3 0 16,0-4 0-16,0-10 0 16,0-11 0-16,0-11 0 15,2-9 0-15,-2-8 0 16,0-4 0-16,0-2 0 16,0 0 0-16,0-1 0 15,-10-1 0-15,-1-1-550 16,-10-5-1241-16,-2-2 150 15,-4-7 130-15,12-8 113 16</inkml:trace>
  <inkml:trace contextRef="#ctx0" brushRef="#br0" timeOffset="172007.94">9350 10560 2004 0,'0'0'105'16,"0"0"33"-16,0 0 21 15,0 0 17-15,0 0 27 16,-2 0 37 0,0 0 43-16,-1 0 49 0,0 0 38 15,0 0 6-15,2 0 51 16,-1 0 40 0,2 0-12-16,0-1-9 15,5 0-21-15,10-2-32 16,11-1-41-16,9-2-48 15,7 0-36-15,0-1-83 16,-6 0-102-16,-10 0-83 16,-6 2 0-16,-7 1 0 15,-6 0 0 1,-4 0 0-16,-3 4 0 0,0-1 0 16,0 1-339-1,0 0-281-15,-6 0-1062 16,-6 0 134-16,-7 0 116 15,-7 1 102-15</inkml:trace>
  <inkml:trace contextRef="#ctx0" brushRef="#br0" timeOffset="172179.54">9268 10631 5497 0,'13'0'139'16,"11"0"27"-16,11-2 8 0,11-3-45 15,-1 1-130-15,5-2-115 16,-5 2-200 0,-7-35-963-16,-11 30 79 15,-9 1 72-15</inkml:trace>
  <inkml:trace contextRef="#ctx0" brushRef="#br0" timeOffset="180127.41">6307 11313 8191 0,'0'-5'0'0,"-6"1"0"15,-6 1 0-15,-9 3 0 16,-5 9 0 0,-7 13 0-16,-4 10 0 15,5 9 0-15,2 12 0 16,11 3 0-16,3 1 0 15,12-2 0-15,5-5 0 16,13-5 0-16,11-6 0 16,14-8 0-16,12-8 0 15,9-10 0-15,5-7 0 16,0-8 0-16,-7-8 0 16,-8-7-429-1,-12-8-1396-15,-15-6 157 16,-14-6 134-16,-8-6 116 15</inkml:trace>
  <inkml:trace contextRef="#ctx0" brushRef="#br0" timeOffset="180363.49">6216 11378 5051 0,'-7'-13'325'15,"2"-2"5"-15,0-5 7 16,5-2 5-16,20 3 6 15,9 2 6-15,10-1 7 16,9 3 6 0,4 1 9-16,-3 3-376 15,-9 2 0-15,-8 4 0 16,-10 2-346-16,-12 1-190 16,-5-2-1167-16,-14 8 137 15,-14 4 119-15,-11-1 105 16</inkml:trace>
  <inkml:trace contextRef="#ctx0" brushRef="#br0" timeOffset="180535.87">6118 11432 5589 0,'-3'7'273'0,"2"0"3"16,-2 2 5-16,11 1 3 15,16-3 5-15,16-4 4 16,12-2 4-16,20-1-408 15,6-5-1635-15,-1 3 144 16,-5 0 124-16,-5-2 108 16</inkml:trace>
  <inkml:trace contextRef="#ctx0" brushRef="#br0" timeOffset="180739.73">6798 11535 8191 0,'3'2'0'15,"6"0"0"-15,14-2 0 16,18 0 0-16,16 4 0 16,16-4 0-16,6-2 0 15,-1 0 0-15,-12 0 0 16,-11 0-58-16,-10 0-400 16,-16-9-1343-16,-16 7 152 15,-12-6 131-15,-14-7 115 16</inkml:trace>
  <inkml:trace contextRef="#ctx0" brushRef="#br0" timeOffset="180951.4">7123 11277 5843 0,'38'-2'247'16,"15"5"3"-16,21 10 5 15,10 16 2-15,-8 15 3 16,-14 13 5-16,-20 12 2 15,-25 3 4-15,-20-1 5 16,-28-4-276-16,-24-5-302 16,-12-27-1557-16,-2 1 161 15,4-16 139 1,28-15 120-16</inkml:trace>
  <inkml:trace contextRef="#ctx0" brushRef="#br0" timeOffset="181567.9">8121 11601 8191 0,'0'-4'0'0,"-1"2"0"16,-1-2 0-16,1 2 0 15,-2 0 0-15,3 4 0 16,0-2 0-16,0 2 0 15,3 1 0-15,-2 0 0 16,1 1 0-16,2-1 0 16,2-3 0-16,1-3 0 15,0-1 0-15,-1 0 0 16,-3 0 0 0,-3 0 0-16,-11 1 0 15,-7 2 0-15,-4 1 0 16,-1 0 0-16,0 1 0 15,7 3 0-15,10 0 0 16,5-1 0-16,16-1-507 16,16-56-1296-16,12 43 152 15,7-3 132-15,6-2 114 16</inkml:trace>
  <inkml:trace contextRef="#ctx0" brushRef="#br0" timeOffset="181838.55">8510 11358 8191 0,'0'-3'0'0,"-3"2"0"15,-4 5 0-15,-7 11 0 16,-6 13 0-16,-1 15 0 16,0 13 0-16,3 8 0 15,10 2 0-15,5-1 0 16,8-5 0-16,8-8 0 15,11-12 0 1,10-9 0-16,12-12 0 16,3-11 0-16,6-13-216 15,-2-14-392-15,-12-12-1111 16,-11-9 140-16,-10-10 121 16,-14-3 106-16</inkml:trace>
  <inkml:trace contextRef="#ctx0" brushRef="#br0" timeOffset="182019.37">8520 11478 5452 0,'-10'-18'286'16,"5"-5"5"-16,1-4 3 15,7-6 5 1,23 5 5-16,9 3 5 16,11 2 4-16,4 4 6 15,1 6-342-15,-11 8-566 16,-9-6-1100-16,-14 9 136 15,-10 2 116-15,-14 4 104 16</inkml:trace>
  <inkml:trace contextRef="#ctx0" brushRef="#br0" timeOffset="182199.21">8388 11510 7826 0,'-2'8'41'16,"-3"0"-1"-16,4 1 0 15,1 1 0-15,21-5 1 16,14-4-1-16,10-1 0 16,18 0-389-16,11-5-1475 15,-6 2 156-15,-10-1 134 16,-4 4 116-16</inkml:trace>
  <inkml:trace contextRef="#ctx0" brushRef="#br0" timeOffset="182387.03">8948 11626 8191 0,'14'0'0'0,"13"0"0"15,14 0 0-15,13 0 0 16,6 2 0 0,3-4 0-16,-4-3 0 0,-4 2-168 15,-11-1-421-15,-14-2-1147 16,-14-2 141-16,-11-3 124 15,-13-5 108-15</inkml:trace>
  <inkml:trace contextRef="#ctx0" brushRef="#br0" timeOffset="182627.07">9234 11400 8191 0,'0'0'0'16,"0"0"0"-16,0 7 0 15,2 11 0-15,1 11 0 16,-2 14 0-16,1 13 0 16,1 4 0-16,-3 2 0 15,0-4 0-15,0-6 0 16,0-11 0-16,0-11 0 16,0-13-385-16,3-24-1452 15,6-1 159-15,11-13 136 16,7-12 117-1</inkml:trace>
  <inkml:trace contextRef="#ctx0" brushRef="#br0" timeOffset="182854.87">9748 11359 8191 0,'3'0'0'16,"0"5"0"-16,2 7 0 15,1 11 0-15,-3 5 0 16,-2 12 0 0,0 5 0-16,-1 1 0 15,-2-7 0-15,-3 1 0 16,4-8-316-16,31-7-1539 16,-33-11 160-16,2-8 138 15,-4-9 121-15</inkml:trace>
  <inkml:trace contextRef="#ctx0" brushRef="#br0" timeOffset="183071.4">9510 11394 8191 0,'15'-18'0'0,"15"-3"0"16,18-4 0-16,17-1 0 15,4 4 0 1,9 8 0-16,-10 6 0 15,-10 2 0-15,-18 5 0 16,-14 1-15-16,-17 2-436 16,-13-38-1363-16,-18 37 154 15,-13-2 132-15,-10 0 117 16</inkml:trace>
  <inkml:trace contextRef="#ctx0" brushRef="#br0" timeOffset="183927.31">6445 12352 7391 0,'-12'-2'87'0,"-10"6"1"16,-6 5-1 0,-10 11 2-16,-4 19 0 15,7 10 0-15,6 13 0 16,9 5 2-16,13 4 0 16,8-5-91-16,13-2 0 15,13-11 0-15,11-13 0 16,11-12 0-16,8-11 0 15,4-12 0-15,-1-12-479 16,-7-49-1332-16,-13 25 153 16,-17-10 134-16,-11-11 114 15</inkml:trace>
  <inkml:trace contextRef="#ctx0" brushRef="#br0" timeOffset="184131.4">6385 12471 5736 0,'-1'-17'258'0,"0"-2"3"16,6-4 4-16,13-6 4 15,15 8 3-15,7 3 4 16,9 3 4-16,-4 3 4 16,-3 6-11-16,-12 3-764 15,-11-42-1312-15,-9 50 152 16,-14-1 132-16,-12 1 115 15</inkml:trace>
  <inkml:trace contextRef="#ctx0" brushRef="#br0" timeOffset="184297.42">6190 12592 8191 0,'2'7'0'15,"11"2"0"-15,21-2 0 16,17 0 0-16,16-3 0 15,18-4-249-15,20-5-653 16,-27-2-730-16,-17 0 126 31,-19-6 112-31</inkml:trace>
  <inkml:trace contextRef="#ctx0" brushRef="#br0" timeOffset="184819.15">7018 12731 8191 0,'1'4'0'0,"18"-2"0"16,24 4 0-16,25-4 0 16,22 2 0-16,22-4 0 15,1 0 0-15,-9 3 0 16,-18-1 0-16,-19-2 0 15,-23 0 0-15,-23 2 0 16,-12-2-374-16,9-4-540 16,-45-5-681-16,-9-7 121 15,-9-7 106-15,-11-9 94 16</inkml:trace>
  <inkml:trace contextRef="#ctx0" brushRef="#br0" timeOffset="185055.08">7369 12498 7586 0,'16'-4'66'16,"15"3"1"-16,19 3-1 15,17 8 1-15,11 16 1 16,0 14-2-16,-11 11 2 16,-18 14 0-16,-23 8 1 15,-18 0-69-15,-23-2 0 16,-17-8 0-1,-12-12 0-15,0-13 0 16,0-15-398-16,14-16-1434 16,16-11 156-16,18-14 136 15,21-9 117-15</inkml:trace>
  <inkml:trace contextRef="#ctx0" brushRef="#br0" timeOffset="185472.26">8183 12811 8191 0,'6'-13'0'16,"-2"2"0"-16,-1-4 0 15,0 1 0-15,-3 6 0 16,0 5 0-16,-1 2 0 15,-1 1 0-15,-2 4 0 16,-3 6 0-16,-2 3 0 16,3 1 0-16,3 6 0 15,5-5 0-15,8-4 0 16,3-5 0 0,6-4 0-16,-2-3 0 15,0-7 0-15,-7-3 0 16,-5-3 0-16,-5-7 0 15,-6 1 0-15,-4-1 0 16,-4 3 0-16,-7 5 0 16,-6 10 0-16,15 0-881 15,-7 3-822-15,8 3 137 16,11-2 119-16,20-2 105 16</inkml:trace>
  <inkml:trace contextRef="#ctx0" brushRef="#br0" timeOffset="185938.99">8869 12418 8191 0,'0'-1'0'0,"0"3"0"15,0 10 0-15,0 11 0 16,0 14 0-16,0 13 0 16,0 10 0-1,0 4 0-15,2 1 0 16,-2-9 0-16,0-6 0 15,0-10 0-15,0-9 0 16,0-13 0-16,-6-9-373 16,-7-31-1467-16,-5 8 159 15,-6-16 136-15,-3-10 119 16</inkml:trace>
  <inkml:trace contextRef="#ctx0" brushRef="#br0" timeOffset="186151.67">8524 12493 8191 0,'16'-15'0'16,"24"-3"0"-16,27-5 0 15,24-2 0-15,13 8 0 16,11 7 0-16,-8 6 0 16,-17 1 0-16,-25 7 0 15,-24 3 0-15,-24 5-420 16,-23-26-1407-16,-22 25 156 15,-14-6 134-15,-11-5 118 16</inkml:trace>
  <inkml:trace contextRef="#ctx0" brushRef="#br0" timeOffset="200006.98">6319 13813 8191 0,'0'-6'0'0,"0"-1"0"16,0 3 0-16,0 0 0 16,0 13 0-1,0 15 0-15,-1 10 0 16,-4 14 0-16,-2 13 0 15,-2 7 0-15,1 1 0 16,0-5 0-16,2-8 0 16,5-12 0-16,0-11 0 15,1-10 0-15,-2-12 0 16,-3-2 0-16,2-7 0 16,-2-12-264-16,4-6-516 15,-12-12-880 1,-1-11 131-16,-11-6 113 15,-1 2 101-15</inkml:trace>
  <inkml:trace contextRef="#ctx0" brushRef="#br0" timeOffset="200266.87">5887 13882 8191 0,'0'-9'0'15,"6"-4"0"-15,17-3 0 16,24 0 0-16,24 1 0 16,17 6 0-1,12 4 0-15,0 4 0 16,-11-1 0-16,-15 2 0 16,-16 0 0-16,-15 2 0 15,-17-2 0-15,-11 2-401 16,19-1-1432-16,-31 5 158 15,0-6 135-15,3 0 117 16</inkml:trace>
  <inkml:trace contextRef="#ctx0" brushRef="#br0" timeOffset="200509.47">6764 14091 8191 0,'16'3'0'16,"20"-3"0"-16,24 0 0 16,23 0 0-16,15-2 0 15,6-4 0-15,-5 5 0 16,-12-4 0-16,-19 4 0 16,-19-1 0-16,-18 2-361 15,-17 0-264 1,-19 0-1051-16,-15-5 134 15,-13-5 115-15</inkml:trace>
  <inkml:trace contextRef="#ctx0" brushRef="#br0" timeOffset="200739.34">7181 13877 5672 0,'45'6'265'16,"11"12"3"-16,16 14 4 15,6 11 3-15,-18 11 5 16,-16 10 3-16,-22 4 5 16,-14-3 3-1,-22-2 6-15,-19-6-297 16,12-9-936-16,-26-15-753 16,0-14 136-16,18-18 116 15,41-27 104 1</inkml:trace>
  <inkml:trace contextRef="#ctx0" brushRef="#br0" timeOffset="201563.96">8293 14034 8191 0,'0'-6'0'0,"-1"2"0"16,1 1 0-16,-2 0 0 15,1 3 0-15,1 0 0 16,0 0 0-16,0 0 0 16,0 0 0-16,0 0 0 15,0 0 0 1,0 0 0-16,0 0 0 16,0 0 0-16,0 0 0 15,0 0 0-15,0 0 0 16,0 0 0-16,0 0 0 15,0 0 0-15,0 0 0 16,0 0 0-16,0 0 0 16,0-1 0-16,0-1 0 15,0-1 0-15,0 0 0 16,0 2 0 0,0-2 0-16,-2 3 0 15,-5 0 0-15,-6 6 0 16,-1 1 0-16,-5 5 0 15,4 1 0-15,7 2 0 16,5-4 0-16,7-1 0 16,6-4 0-16,10-5 0 15,2 1 0-15,4-5 0 16,-3-3 0-16,-10-4 0 16,-7-2 0-1,-9-5 0-15,-5 1 0 16,-6 0 0-16,-4 2 0 15,-1 5 0-15,-1 3 0 16,4 4 0-16,9 1-602 16,12 1-1176-16,17 1 148 15,14-2 129-15,16-2 112 16</inkml:trace>
  <inkml:trace contextRef="#ctx0" brushRef="#br0" timeOffset="201810.58">8923 13808 8191 0,'0'-1'0'0,"1"1"0"16,0 6 0-16,4 10 0 16,-2 9 0-16,1 11 0 15,-1 9 0-15,-1 5 0 16,-2 0 0-16,-5 0 0 15,-4-6 0-15,-1-6 0 16,-4-7-412-16,-4-42-1418 16,-2 17 158-16,0-12 134 15,-4-14 118 1</inkml:trace>
  <inkml:trace contextRef="#ctx0" brushRef="#br0" timeOffset="202001.24">8598 13866 8191 0,'11'-12'0'0,"17"-3"0"16,22-3 0-16,20-3 0 15,12 3 0-15,12 7 0 16,-5 2 0 0,-12 5 0-16,-11 3-179 0,-14 2-389 15,-13 3-1172 1,-13 0 144-16,-6 1 122 15</inkml:trace>
  <inkml:trace contextRef="#ctx0" brushRef="#br0" timeOffset="202221.12">9896 13755 8191 0,'-9'14'0'0,"-11"9"0"15,-10 11 0-15,-15 13 0 16,-4 6 0 0,-10 4 0-16,2 1 0 15,-2-4-80-15,7-5-524 16,2-10-1152-16,8-13 146 16,6-14 125-16,13-15 109 15</inkml:trace>
  <inkml:trace contextRef="#ctx0" brushRef="#br0" timeOffset="202399.11">9447 13987 8191 0,'27'0'0'15,"8"7"0"-15,5 4 0 16,12 5 0-16,-14 0 0 16,-5 6 0-1,-7-4 0-15,-4-1 0 16,-8-6-417-16,-6-4-1411 15,-5-4 157-15,0-1 134 16,-1-8 118-16</inkml:trace>
  <inkml:trace contextRef="#ctx0" brushRef="#br0" timeOffset="202623.07">9682 13765 7025 0,'-1'-10'126'0,"-1"5"1"15,2 6 0-15,-1 11 2 16,4 17 0-16,1 18 1 16,6 8 1-16,2 7 1 15,-1 3 3-15,-5-1-135 16,-5-2 0-16,-8-7 0 16,-7-4-507-16,-11-14-1296 15,-5-11 152-15,-6-15 132 16,-5-8 114-16</inkml:trace>
  <inkml:trace contextRef="#ctx0" brushRef="#br0" timeOffset="202774.78">9435 14105 8191 0,'19'-15'0'16,"13"-4"0"-16,13-3 0 15,11-2 0-15,3 7 0 16,6 6-389-16,0-3-1447 15,-3 6 158-15,-2 0 136 16,-1-1 117-16</inkml:trace>
  <inkml:trace contextRef="#ctx0" brushRef="#br0" timeOffset="203186.77">10189 13912 7774 0,'2'-3'46'0,"-2"-1"0"16,1 1 0-16,0 8 0 15,-1 13 1-15,0 10-2 16,0 13 2-16,0 14-1 16,-1 3 2-16,-2 5-48 15,-1-6 0-15,1-9 0 16,-3-11 0-16,2-12 0 16,2-11 0-1,-2-11 0-15,-3-13 0 16,2-18 0-16,2-15 0 15,2-18 0-15,8-12 0 16,9-5 0-16,10 4 0 16,6 4 0-16,11 9 0 15,-1 12 0-15,9 8 0 16,1 9 0-16,0 7 0 16,1 9 0-16,-4 8 0 15,-6 3 0-15,-8 4 0 16,-10 7 0-1,-12 3 0-15,-7 2 0 0,-9 7 0 16,-12 3-319 0,17 6-1536-16,-43 1 162 15,-8 2 137-15,-7 4 120 16</inkml:trace>
  <inkml:trace contextRef="#ctx0" brushRef="#br0" timeOffset="203358.31">10235 14069 8191 0,'0'2'0'0,"9"-1"0"16,10-1 0-16,11 0 0 16,5 1 0-16,11-1 0 15,-3-1 0 1,-9 0-247-16,-8 1-263 16,-12-16-1226-16,-8 14 141 15,-11-2 124-15,-12 1 108 16</inkml:trace>
  <inkml:trace contextRef="#ctx0" brushRef="#br0" timeOffset="204167.01">6481 15215 8191 0,'0'-2'0'16,"0"2"0"-16,-2 8 0 16,-2 8 0-16,-2 9 0 15,-1 13 0-15,-1 7 0 16,3 0 0-16,1-2 0 16,1-6 0-1,-2-2 0-15,4-7 0 16,-2-9 0-16,-1-7-238 15,-5-8-353-15,-4-11-1126 16,-7-10 139-16,-6-9 121 16,-3-9 106-16</inkml:trace>
  <inkml:trace contextRef="#ctx0" brushRef="#br0" timeOffset="204379.59">6072 15277 5200 0,'0'-10'311'16,"0"-3"4"-16,6-4 6 15,20-1 5 1,26 1 6-16,19 4 5 16,22-1 7-16,14 1 5 15,-4 4 7-15,-11 3-356 16,-11 0 0-16,-20 6 0 16,-19 0-270-16,-11 6-379 15,-14 1-1045-15,-12-4 137 16,-1 5 117-16,-4 0 104 15</inkml:trace>
  <inkml:trace contextRef="#ctx0" brushRef="#br0" timeOffset="204587.12">6875 15383 8003 0,'10'3'21'15,"10"-2"0"-15,19 3-1 16,21-1 1-16,20-1 0 15,16-3-1-15,6-2 1 16,-1 1 0-16,-10-2 1 16,-13 1-22-16,-16 3-365 15,41 0-1477-15,-76-6 159 16,-18-1 135 0,-22-6 120-16</inkml:trace>
  <inkml:trace contextRef="#ctx0" brushRef="#br0" timeOffset="204831.17">7257 15129 7033 0,'29'0'125'16,"21"2"1"-16,16 8 1 16,19 11 1-16,2 14 0 15,-9 9 2-15,-13 8 0 16,-23 5 1-1,-22-2 2-15,-19 1-133 16,-22-5 0-16,-13-8 0 16,-5-8-255-16,22-10-669 15,-15-17-701-15,15-11 126 16,14-15 110-16,23-8 97 16</inkml:trace>
  <inkml:trace contextRef="#ctx0" brushRef="#br0" timeOffset="205198.77">8120 15416 8191 0,'10'-11'0'16,"0"-2"0"-16,1 0 0 15,-2-1 0-15,-7 10 0 16,-2 2 0-16,-5 2 0 15,-2 6 0-15,-3 2 0 16,-2 5 0-16,2 2 0 16,3 2 0-16,6-4 0 15,1-1 0-15,3-4 0 16,5-7 0 0,1 0 0-16,0-5 0 15,2-5 0-15,-5-4 0 16,-3-2 0-16,-3-1 0 15,-3 1 0-15,-5 4 0 16,-4 7 0-16,0 0 0 16,5 3-648-16,0 1-1117 15,10 0 146-15,14-3 127 16,13-1 111-16</inkml:trace>
  <inkml:trace contextRef="#ctx0" brushRef="#br0" timeOffset="205650.68">8459 15248 8191 0,'1'-1'0'15,"1"1"0"-15,2 1 0 16,4 10 0-16,0 13 0 16,-2 11 0-16,-2 17 0 15,-2 7 0-15,-4 5 0 16,-1 0 0-16,-2-5 0 15,3-9 0 1,-3-13 0-16,3-11 0 16,-1-11 0-16,2-9 0 15,-4-13 0-15,1-15 0 16,-3-15 0-16,0-15 0 16,4-14 0-16,3-7 0 15,7-2 0-15,9 9 0 16,4 4 0-16,9 9 0 15,8 12 0-15,5 5 0 16,3 7 0 0,0 9 0-16,-2 4 0 15,-1 7 0-15,-6 7 0 16,-4 1 0-16,-8 3 0 16,-6 7 0-16,-8 0 0 15,-7 3 0-15,-2 2-287 16,-1 4-433-16,-17 0-950 15,-5-2 133-15,-14 5 114 16,-15-1 102-16</inkml:trace>
  <inkml:trace contextRef="#ctx0" brushRef="#br0" timeOffset="205814.42">8404 15396 7835 0,'0'6'39'15,"10"1"0"-15,18 2 1 16,14 2-1-16,14-6 1 15,13-2-1-15,-5-3 1 16,-15-1 0-16,-16-1 0 16,-13 2-418-16,0-1-1461 15,-27-2 158-15,-10 0 137 16</inkml:trace>
  <inkml:trace contextRef="#ctx0" brushRef="#br0" timeOffset="-214693.77">6375 16630 5437 0,'2'-11'288'16,"1"-3"3"-16,0-3 6 15,-2 2 3-15,-1 8 6 16,0 4 4-16,3 3 6 16,4 8 3-16,0 11 8 15,0 8-327 1,2 14 0-16,-3 10 0 15,-5 4 0-15,-1 1 0 16,0-3 0-16,-1-7 0 16,2-7 0-16,-1-13 0 15,0-8 0-15,0-11 0 16,0-5 0-16,0-11 0 16,-1-12 0-16,-3-12 0 15,2-9 0-15,1-10 0 16,-1-1 0-16,7-3 0 15,5 3 0-15,6 1 0 16,5 5 0-16,10 1 0 16,8 4 0-1,8 4 0-15,4 5 0 16,7 4 0-16,-2 8 0 16,-6 4 0-16,-9 9 0 15,-9 3 0-15,-14 4 0 16,-10 5 0-16,-4 2 0 15,-8 7 0-15,-4 5-523 16,-7-12-1277-16,-6 19 153 16,-5 1 130-16,-4-4 115 15</inkml:trace>
  <inkml:trace contextRef="#ctx0" brushRef="#br0" timeOffset="-214495.12">6423 16723 6063 0,'-6'2'225'16,"2"0"3"-16,-1 1 3 16,8-2 2-16,22 1 3 15,13-2 4-15,10 0 1 16,13 0 4-16,6-2-171 16,-4 2-579-16,-5-9-1252 15,-5 6 145 1,-6 2 126-16,-1-2 109 15</inkml:trace>
  <inkml:trace contextRef="#ctx0" brushRef="#br0" timeOffset="-214257.66">7164 16751 8191 0,'0'0'0'0,"0"0"0"16,2 1 0-16,13-1 0 15,18 1 0 1,19-1 0-16,18 0 0 16,15-1 0-16,1 1 0 15,-6 0 0-15,-13 0 0 16,-14 0 0-16,-16 0 0 16,-12 0-378-16,15 0-1461 15,-44-1 158-15,-12-3 137 16</inkml:trace>
  <inkml:trace contextRef="#ctx0" brushRef="#br0" timeOffset="-214041.54">7450 16528 5589 0,'23'-6'268'16,"14"3"4"-16,18 3 4 15,12 9 4-15,0 17 3 16,-4 17 5-16,-16 11 3 15,-21 10 6-15,-13 4 3 16,-24 0-253-16,-18-4-47 16,-20-6 0-16,-6-9-457 15,-7-14-1361-15,14-17 156 16,18-16 132-16</inkml:trace>
  <inkml:trace contextRef="#ctx0" brushRef="#br0" timeOffset="-213277.48">8478 16700 8191 0,'0'-4'0'0,"0"0"0"15,0 1 0-15,0 0 0 16,0 2 0-16,0 2 0 16,0-1 0-16,0 0 0 15,0-1 0-15,0 1 0 16,0-1 0-16,3-2 0 16,-2-1 0-1,3-3 0-15,-2 2 0 16,-1 1 0-16,-1 0 0 15,0 1 0-15,-7 3 0 16,0 4 0-16,-2 0 0 16,0 3 0-16,3 1 0 15,4 4 0-15,2-3 0 16,2 0 0-16,2-4 0 16,1-4 0-16,3-1 0 15,1-4 0-15,-2-2 0 16,-2-3 0-16,-3-1 0 15,-2-3 0 1,-3 4 0-16,-3 1 0 16,2 3 0-16,-5 4 0 15,0 0-10-15,21 2-825 16,-9 3-878-16,11-4 139 16,17-1 120-16,8-6 106 15</inkml:trace>
  <inkml:trace contextRef="#ctx0" brushRef="#br0" timeOffset="-212997.04">9066 16254 8191 0,'-5'-1'0'15,"-6"3"0"-15,-8 9 0 16,-5 11 0-16,-3 17 0 15,0 18 0-15,5 13 0 16,8 8 0-16,8 5 0 16,5-1 0-16,11-4 0 15,9-6 0-15,7-10 0 16,7-8 0-16,10-14 0 16,8-17-420-16,3-49-1407 15,6 15 156 1,-1-20 134-16,1-12 118 15</inkml:trace>
  <inkml:trace contextRef="#ctx0" brushRef="#br0" timeOffset="-212717.79">9503 16440 8191 0,'-7'-2'0'0,"-2"4"0"16,-4 5 0-16,-3 7 0 15,-1 11 0-15,1 11 0 16,4 12 0 0,6 5 0-16,1 4 0 15,14-2 0-15,7-3 0 16,8-5 0-16,6-8 0 16,11-9 0-16,1-10 0 15,1-9 0-15,1-11-274 16,9-12-582-16,-17-11-781 15,-10-14 127-15,-10-7 112 16,-10-9 97-16</inkml:trace>
  <inkml:trace contextRef="#ctx0" brushRef="#br0" timeOffset="-212514.18">9402 16526 8191 0,'3'-8'0'0,"10"-7"0"15,10-2 0-15,13-5 0 16,9 2 0-16,11 1 0 16,-1 2 0-16,-7 6 0 15,-11 4 0-15,-10 5-308 16,-12 0-243-16,-9-21-1158 16,-13 27 138-16,-9 2 120 15,-9 9 104-15</inkml:trace>
  <inkml:trace contextRef="#ctx0" brushRef="#br0" timeOffset="-212342.36">9456 16613 6067 0,'-5'9'225'15,"1"3"2"-15,1-1 3 16,4 2 3 0,14-1 3-16,11-9 3 0,13 1 2 15,10-4 4-15,7 0-324 16,41-1-1773-16,-48-8 160 15,-7-7 138-15,-12-9 119 16</inkml:trace>
  <inkml:trace contextRef="#ctx0" brushRef="#br0" timeOffset="-212113.83">9837 16111 7305 0,'42'1'97'15,"17"12"0"-15,12 16-1 16,15 20 3-16,-18 25-1 16,-12 22 0-16,-17 11 2 15,-20 7 0-15,-19-1 1 16,-26-2-101-16,-26-4 0 16,-27-9 0-1,13-13-1942-15,-59-22 175 16,-19-23 150-16,-8-22 128 15</inkml:trace>
  <inkml:trace contextRef="#ctx0" brushRef="#br0" timeOffset="-211161.82">6397 17826 8048 0,'1'-5'16'0,"-1"-1"0"0,2 4-1 16,1 0 1-1,2 17 0-15,0 10-1 16,5 11 1-16,-4 8 0 16,-1 9 1-16,1 3-17 15,-3-3 0-15,0-8 0 16,0-7 0-16,-1-11 0 16,-2-10 0-16,0-7 0 15,0-7 0-15,0-11 0 16,0-14 0-16,0-14 0 15,-2-14 0-15,2-12 0 16,0-6 0 0,2-3 0-16,7 4 0 15,5 11 0-15,9 3 0 16,7 10 0-16,10 7 0 16,9 8 0-1,6 3 0-15,-1 9 0 0,1 5 0 16,-8 7 0-16,-9 4 0 15,-11 4 0-15,-11 7 0 16,-7 3 0-16,-8 2 0 16,-2 6-367-16,6 2-560 15,-23 1-667-15,-8-1 122 16,-9 0 105 0,-7 1 94-16</inkml:trace>
  <inkml:trace contextRef="#ctx0" brushRef="#br0" timeOffset="-211001.96">6403 17956 6810 0,'-5'1'149'16,"1"2"0"-16,2 0 3 15,17-2-1-15,23 0 3 16,15-3 0 0,18-4 2-16,17-2-461 15,-2-4-1468-15,-5 4 147 16,-6 1 129-16</inkml:trace>
  <inkml:trace contextRef="#ctx0" brushRef="#br0" timeOffset="-210765.8">7166 17983 8044 0,'-1'0'16'0,"0"0"0"0,1 1 0 16,7 2 0-1,19-1 1-15,19-2-1 0,15 0 0 16,20 0 0 0,2-2 2-16,-3 2-18 15,-11 0 0-15,-11 0-12 16,-17 0-394-16,-4-4-1422 16,-24-2 157-16,-20-4 134 15,-16-4 118-15</inkml:trace>
  <inkml:trace contextRef="#ctx0" brushRef="#br0" timeOffset="-210532.25">7408 17751 5807 0,'20'-4'251'0,"13"2"3"0,18 8 4 16,9 10 3-1,4 15 3-15,-8 11 4 16,-6 10 4-16,-20 3 4 15,-14-3 4-15,-19 0-280 16,-22-5 0-16,-17-7 0 16,-4-5-428-16,1-31-1397 15,5 8 157-15,24-18 133 16,33-11 118 0</inkml:trace>
  <inkml:trace contextRef="#ctx0" brushRef="#br0" timeOffset="-210034.25">8273 18148 8191 0,'0'-10'0'0,"0"-2"0"15,1 3 0-15,-1-1 0 16,0 6 0-16,0 4 0 15,-1 3 0-15,-1 0 0 16,2 3 0-16,-1 1 0 16,1 1 0-16,1 0 0 15,8-4 0-15,6-2 0 16,3-2 0 0,5-2 0-16,-1-6 0 15,-8-2 0-15,-9-3 0 16,-5-4 0-16,-11 2 0 15,-6-2 0-15,-3 2 0 16,-2 4 0-16,-2 6 0 16,2 0 0-16,9 7-302 15,9-17-1557-15,10 21 161 16,14-3 139-16,14 1 120 16</inkml:trace>
  <inkml:trace contextRef="#ctx0" brushRef="#br0" timeOffset="-209805.53">8733 18035 8191 0,'0'0'0'16,"0"0"0"-16,0-1 0 16,0 2 0-16,2 9 0 15,-2 4 0-15,1 11 0 16,-1 6 0-16,-1 8 0 15,-5-1 0-15,-1-1 0 16,1-8-373-16,-1-34-1467 16,-4 13 159-1,5-13 136-15,0-21 119 16</inkml:trace>
  <inkml:trace contextRef="#ctx0" brushRef="#br0" timeOffset="-209554.49">8599 17908 6460 0,'19'-18'67'0,"7"-9"105"0,6-8 2 16,5-7 0 0,-5 0 3-16,-12 4 1 15,-11 6 2-15,-9 3 1 16,-14 4 3-16,-14 9-54 15,-8 5-16-15,-5 6-114 16,-3 6 0-16,8 7-327 16,26 7-462-16,5 6-852 15,24 3 127-15,18 6 113 16</inkml:trace>
  <inkml:trace contextRef="#ctx0" brushRef="#br0" timeOffset="-209081.49">9288 17974 5559 0,'9'-7'275'16,"-1"-3"5"-16,1-5 3 15,-3-1 5-15,-21 3 4 16,-8-1 4-16,-10 3 5 16,-10 7 4-16,-6 5 7 15,-1 11-312-15,3 8 0 16,8 11 0-16,10 8 0 15,7 2 0 1,14 1 0-16,5-3 0 16,9-8 0-16,11-8 0 15,13-9 0-15,9-7 0 16,14-11 0-16,4-10 0 16,-2-14 0-16,-3-9 0 15,-9-15 0-15,-12-14 0 16,-11-10 0-16,-10-5 0 15,-7 8 0-15,-9 10 0 16,0 15 0 0,-7 21 0-16,-3 18 0 15,-4 16 0-15,7 22 0 16,6 23 0-16,14 19 0 16,22 18 0-16,11 8 0 15,11-1 0-15,5-5 0 16,-4-13 0-16,22-20-951 15,-26-26-734-15,-2-22 136 16,-3-25 116-16,0-19 102 16</inkml:trace>
  <inkml:trace contextRef="#ctx0" brushRef="#br0" timeOffset="-207381.29">10829 9474 4881 0,'8'-10'77'16,"4"0"78"-16,7 1 61 15,4 1 104-15,3 6 6 16,3 13 5-16,5 15 7 16,1 16 5-16,0 21 6 15,-6 24-64-15,-4 18-16 16,-2 10-85-16,-3 7-67 16,1 3-117-16,1-4 0 15,5 2 0-15,-4 1 0 16,3 0 0-1,2 0 0-15,1-3 0 16,4-4 0-16,4-7 0 16,9-7 0-16,4-8 0 15,4-13 0-15,3-17 0 16,1-14 0-16,0-16 0 16,-4-18 0-16,-3-13 0 15,-11-14 0-15,-8-15 0 16,-16-9 0-16,-9-1 0 15,-5-3 0-15,-13 8 0 16,-9 6 0 0,-10 9 0-16,-8 9 0 15,-5 8 0-15,-2 12 0 16,8 16 0-16,12 12 0 16,14 16 0-16,4 16 0 15,11 9 0-15,6 10 0 16,3 14 0-16,1 7 0 15,3 7 0-15,0 11 0 16,-4 5 0-16,0 8 0 16,-2 4 0-1,-5 11 0-15,1 5 0 16,0 12 0-16,-2 4 0 16,-2 9 0-16,1 7 0 15,-4 13 0-15,1-6 0 16,4 7 0-16,-1 2 0 15,1-2 0-15,6-6 0 16,2 0 0-16,1 0 0 16,4-7 0-16,3-1 0 15,-1 0 0-15,2-2 0 16,0-6 0-16,2 1 0 16,-5-3 0-1,-3-7 0-15,-9-7 0 16,-3-6 0-16,-15-7 0 15,-14-7 0-15,-22-10 0 16,-27-8 0-16,-34-12 0 16,-32-16 0-16,-32-15 0 15,-30-14 0-15,-6-13 0 16,-3-8 0-16,19-14 0 16,33-4-567-16,38-14-1221 15,39-14 151-15,40-11 128 16</inkml:trace>
  <inkml:trace contextRef="#ctx0" brushRef="#br0" timeOffset="-206373.87">12862 12230 8191 0,'0'-2'0'0,"0"4"0"16,0 8 0-1,0 12 0-15,0 10 0 16,0 14 0-16,0 5 0 16,0 3 0-16,0-2 0 15,0-5 0-15,-3-3 0 16,1-10 0-16,-1-8-198 16,19-10-748-16,-29-9-688 15,-3-15 127 1,-11-12 111-16,-7-9 98 15</inkml:trace>
  <inkml:trace contextRef="#ctx0" brushRef="#br0" timeOffset="-206170.13">12368 12337 8191 0,'-1'-12'0'16,"1"-5"0"-16,18-6 0 15,22-5 0-15,37 3 0 16,24 0 0-16,23-4 0 15,3 5 0-15,-12 7 0 16,-23 3 0-16,-23 9-387 16,-25 6-409-16,-31 7-827 15,-28 4 125 1,-29 9 110-16,-21 8 97 0</inkml:trace>
  <inkml:trace contextRef="#ctx0" brushRef="#br0" timeOffset="-205989.9">12385 12553 5441 0,'-27'24'287'16,"5"6"5"-16,-1 0 3 16,8 4 6-16,43-11 3 15,33-14 6-15,31-5 5 16,23-3 4 0,15-6 8-16,-2-4-327 0,-9-3-420 15,-20-3-1407 1,-18-2 156-16,-25-3 134 15,-16 1 118-15</inkml:trace>
  <inkml:trace contextRef="#ctx0" brushRef="#br0" timeOffset="-205654.26">13430 12449 7928 0,'0'-3'30'16,"2"0"-2"0,-2 3 2-16,0 3-2 15,2 13 2-15,-6 12-2 16,1 7 2-16,1 12-1 16,2 4 1-16,0 5-30 15,13-2 0-15,6-2 0 16,6-5 0-16,12-10 0 15,6-10 0-15,4-11 0 16,-4-9 0-16,2-7 0 16,-11-8 0-16,-5-14-147 15,-9-6-403 1,-7-24-1202-16,-8 9 144 16,-1 2 125-16,-4 6 110 15</inkml:trace>
  <inkml:trace contextRef="#ctx0" brushRef="#br0" timeOffset="-205470.06">13741 12608 8191 0,'0'7'0'0,"0"9"0"15,0 16 0-15,0 22 0 16,-4 16 0-16,2 19 0 16,-6 14 0-16,-9 7 0 15,-3-4 0 1,15-2-945-16,-22-10-741 15,-1-19 135-15,-1-21 117 16,-5-16 102-16</inkml:trace>
  <inkml:trace contextRef="#ctx0" brushRef="#br0" timeOffset="-202720.36">17962 3310 5216 0,'0'-13'309'16,"2"-3"5"-16,-2-3 5 16,1-2 6-1,1 7 4-15,-2 1 7 16,1 6 5-16,2 3 6 16,-3 3 8-16,1 1-355 15,1 5 0-15,1 7 0 16,1 10 0-16,-1 11 0 15,0 10 0-15,0 9 0 16,0 8 0-16,0 6 0 16,1 4 0-16,3 6 0 15,-3 3 0-15,4 3 0 16,-1 5 0-16,1 7 0 16,-2 6 0-16,1 9 0 15,-1 4 0 1,2 3 0-16,1 4 0 15,2 4 0-15,-4 3 0 16,1 1 0-16,-2 2 0 16,2 3 0-16,-7 2 0 15,1 4 0-15,-1 2 0 16,0-1 0-16,-2 4 0 16,1 1 0-16,-1 1 0 15,-5 0 0-15,0 2 0 16,-3-3 0-1,-1 4 0-15,-4-1 0 16,-1 0 0-16,-1-1 0 0,-2 0 0 16,-2 1 0-1,1 2 0-15,-2 0 0 16,0 2 0-16,-1 2 0 16,-1 2 0-16,1-3 0 15,-1 1 0-15,-1-1 0 16,-1 0 0-16,1 4 0 15,-2-3 0-15,2 1 0 16,0 2 0-16,-1 2 0 16,1-2 0-1,2 2 0-15,2 2 0 16,0 2 0-16,1 0 0 16,3 1 0-16,3-2 0 15,0 2 0-15,1 0 0 16,5-5 0-16,-1 1 0 15,2 1 0-15,-1 2 0 16,2-2 0-16,1 1 0 16,-3 3 0-16,4 2 0 15,0 1 0-15,3-2 0 16,0 0 0-16,0 4 0 16,0-1 0-16,0-2 0 15,0 2 0-15,0-1 0 16,-1 4 0-1,-4-6 0-15,-1 4 0 16,-1 4 0-16,-6 3 0 16,3-4 0-16,3 2 0 15,0-2 0-15,2 1 0 16,5-6 0-16,0-3 0 16,0-2 0-16,0-2 0 15,0-3 0-15,0-1 0 16,0-2 0-1,0 3 0-15,-3-2 0 0,3-6 0 16,0 3 0 0,-1-4 0-16,4-1 0 15,3-2 0-15,5 0 0 16,4-6 0-16,3-2 0 16,1-2 0-16,1-6 0 15,-4-2 0 1,-6-5 0-16,2-6 0 0,-2-7 0 15,-4-6 0-15,1-4 0 16,2-4 0-16</inkml:trace>
  <inkml:trace contextRef="#ctx0" brushRef="#br0" timeOffset="-193286.43">19494 4493 8191 0,'0'0'0'16,"2"0"0"-16,-1 0 0 16,1 0 0-16,1 2 0 15,1-2 0-15,2 0 0 16,-1 0 0-16,4-3 0 16,0-1 0-16,-1-5 0 15,1-6 0-15,-3-3 0 16,-3-7 0-1,-2 0 0-15,-4-4 0 16,-7 2 0-16,-7 2 0 16,-12 6 0-16,-10 6 0 15,-13 7 0-15,-3 8 0 16,-3 7 0-16,2 9 0 16,10 7 0-16,11 4 0 15,12 4 0-15,15-3 0 16,9 0 0-16,12-5 0 15,12-6 0-15,10-5 0 16,6-5 0-16,4-6 0 16,-5-2 0-1,-7-4 0-15,-8-2 0 16,-8-2 0-16,-6 2 0 16,-4-1 0-16,-3 1 0 15,-1 4 0-15,3 5 0 16,6 12 0-16,6 14 0 15,4 16 0-15,-3 16 0 16,-4 11 0-16,-7 8 0 16,-7-1 0-16,-7-3 0 15,-7-5 0-15,-10-9 0 16,-7-12 0 0,-8-12 0-16,-3-11 0 15,0-11 0-15,3-10 0 16,7-13 0-16,5-12 0 15,11-13 0-15,10-14 0 16,12-12 0-16,19-11 0 16,14-3 0-16,12-3 0 15,17 3 0-15,4 5 0 16,-1 5 0-16,-2 11 0 16,-13 9 0-1,-12 12 0-15,-15 10 0 16,-13 12 0-16,-10 13 0 0,-5 11 0 15,-2 13 0 1,-3 10 0-16,3 6 0 16,1 2 0-16,2-4 0 15,6-7 0-15,10-10 0 16,3-8 0-16,6-12 0 16,4-9 0-16,-4-10 0 15,-7-10 0-15,-8-10 0 16,-7-7 0-1,-10-4 0-15,-9-2 0 16,-6 2 0-16,-4 8 0 0,-5 8 0 16,-2 6 0-16,0 9 0 15,4 8-451 1,7-6-1368-16,4 9 155 16,14 0 133-16</inkml:trace>
  <inkml:trace contextRef="#ctx0" brushRef="#br0" timeOffset="-192996.52">20138 4085 8191 0,'0'-10'0'16,"0"8"0"-16,0 8 0 15,0 15 0-15,0 25 0 16,3 20 0-16,2 17 0 15,2 7 0-15,4 3 0 16,3-3 0-16,1-8 0 16,3-9 0-16,-1-11 0 15,5-13 0-15,1-11 0 16,7-15 0-16,4-15-177 16,-1-10-337-16,-6-39-1240 15,-7 11 145 1,-12-11 125-16,-10 0 110 15</inkml:trace>
  <inkml:trace contextRef="#ctx0" brushRef="#br0" timeOffset="-192658.07">20117 4559 5633 0,'-1'-16'269'0,"2"-4"2"16,13-3 5-16,14-4 4 15,18 7 4-15,9 8 3 16,10 6 6-16,-5 13 3 15,-9 14 6-15,-15 11-302 16,-14 10 0-16,-12 9 0 16,-9 1 0-1,-2 0 0-15,-1-7 0 16,1-5 0-16,5-11 0 16,9-8 0-16,12-10 0 15,5-8 0-15,3-11 0 16,1-13 0-16,-11-6 0 15,-16-8 0-15,-10-6 0 16,-15-3 0-16,-14 6 0 16,-16 7 0-16,-7 12-461 15,2-33-1355-15,14 42 155 16,21 1 132-16,43-4 117 16</inkml:trace>
  <inkml:trace contextRef="#ctx0" brushRef="#br0" timeOffset="-192221.48">21568 4107 8191 0,'-20'7'0'15,"-15"19"0"-15,-14 22 0 16,-4 24 0-16,5 20 0 16,13 25 0-16,18 3 0 15,13 6 0 1,17-7 0-16,14-9 0 16,10-10 0-16,6-17 0 15,16-22 0-15,3-18-273 16,4-24-1594-16,-2-18 163 15,-6-21 139-15,-9-23 121 16</inkml:trace>
  <inkml:trace contextRef="#ctx0" brushRef="#br0" timeOffset="-192002.04">22088 4377 8191 0,'0'-4'0'15,"0"5"0"-15,0 10 0 16,0 13 0-16,0 8 0 16,0 19 0-1,0 4 0-15,-1 3 0 16,-4-2 0-16,-3-7 0 16,-2-6-363-16,-1-11-1480 15,-3-11 160-15,-6-13 135 16,0-10 120-16</inkml:trace>
  <inkml:trace contextRef="#ctx0" brushRef="#br0" timeOffset="-191782.1">21676 4539 8191 0,'3'-20'0'16,"12"-6"0"-16,22-6 0 15,20-6 0-15,24 7 0 16,18 5 0-1,7 3 0-15,-8 3 0 16,-15 7 0-16,-20 6 0 16,-24 3 0-16,-19 4-323 15,-1 7-588-15,-29 4-699 16,-13 0 124-16,-14 8 108 16,-15 8 96-16</inkml:trace>
  <inkml:trace contextRef="#ctx0" brushRef="#br0" timeOffset="-191586.05">21665 4837 8191 0,'-3'13'0'0,"2"0"0"15,12 1 0 1,19 1 0-16,24-8 0 16,22-7 0-16,18-4 0 15,5-4 0-15,-7 0 0 16,-11-3-292-16,-16 0-258 15,-19-40-1164-15,-15 34 139 16,-10-2 120-16,-9 1 106 16</inkml:trace>
  <inkml:trace contextRef="#ctx0" brushRef="#br0" timeOffset="-191266.05">22451 4682 4635 0,'1'-7'365'15,"-1"2"6"1,0 1 8-16,-3 7 7 15,-6 10 9-15,-5 14 6 16,1 4 10-16,-4 8 8 16,7 3 10-16,5 0-429 15,5-4 0-15,7-3 0 16,12-6 0-16,7-8 0 16,10-9 0-16,3-8 0 15,0-10 0-15,-4-12 0 16,-10-10 0-16,-14-11 0 15,-4-7 0 1,-12-5 0-16,-10 3 0 16,-8 5 0-16,-6 9 0 15,-7 10 0-15,3 7 0 16,8 11-501-16,12-22-1304 16,13 29 153-16,16 4 132 15,16 2 114-15</inkml:trace>
  <inkml:trace contextRef="#ctx0" brushRef="#br0" timeOffset="-191106.8">22943 4853 8191 0,'1'22'0'0,"-3"9"0"16,-9 9 0 0,-7 9 0-16,-11 1 0 15,-2-7-35-15,11-8-780 16,1-8-896-16,11-13 138 15,9-10 120-15,11-11 106 16</inkml:trace>
  <inkml:trace contextRef="#ctx0" brushRef="#br0" timeOffset="-190879.01">23304 4695 8191 0,'3'0'0'16,"3"3"0"-16,2 9 0 16,2 5 0-16,-4 2 0 15,-1 12 0-15,-3 1 0 16,-2-2-109-16,23-4-852 16,-24-7-692-1,-2-11 130-15,-5-5 113 16,-4-9 100-16</inkml:trace>
  <inkml:trace contextRef="#ctx0" brushRef="#br0" timeOffset="-190598.27">23196 4611 7181 0,'27'-19'110'15,"12"-5"0"-15,12-7 1 16,5-8 0-16,-16 4 1 16,-9 3 1-16,-16 2 0 15,-13-1 1-15,-15 5 2 16,-11 3-116-16,-10 5 0 16,-2 4 0-16,-3 10 0 15,7 6-332 1,21 9-488-16,4 6-811 15,20 6 126-15,14 2 111 16,14 3 98-16</inkml:trace>
  <inkml:trace contextRef="#ctx0" brushRef="#br0" timeOffset="-190154.68">23846 4533 6478 0,'7'-6'184'15,"-3"0"0"-15,-1 1 3 16,-2-2 1-16,-18 7 2 15,-13 0 2 1,-9 0 2-16,-9 7 1 16,-3 10 4-16,6 7-199 15,7 10 0-15,12 7 0 16,10 1 0-16,7 2 0 16,9-5 0-16,10-4 0 15,8-12 0-15,11-7 0 16,5-10 0-16,8-10 0 15,2-11 0-15,-1-10 0 16,-7-12 0 0,-4-12 0-16,-2-11 0 15,-4-11 0-15,-7-8 0 16,-3 3 0-16,-8 10 0 16,-5 17 0-16,-3 18 0 15,-4 25 0-15,-2 25 0 16,5 23 0-16,-2 14 0 15,4 19 0-15,6 10 0 16,10 0 0-16,5-6 0 16,0-10 0-16,4-15 0 15,3-18-544-15,-4-20-1249 16,-4-14 151 0,1-20 130-16,-11-10 113 15</inkml:trace>
  <inkml:trace contextRef="#ctx0" brushRef="#br0" timeOffset="-189906.78">24134 3933 8191 0,'36'39'0'16,"9"31"0"-1,4 34 0-15,3 27 0 16,-31 11 0-16,-14 16 0 15,-15 2 0-15,-16-2 0 16,-19-9 0-16,-22-13 0 16,-23-23 0-16,-11-28-456 15,-13-67-1362-15,6 6 156 16,9-25 132-16,15-22 117 16</inkml:trace>
  <inkml:trace contextRef="#ctx0" brushRef="#br0" timeOffset="-189330.65">24985 4782 8191 0,'0'0'0'16,"4"-4"0"-16,17-1 0 15,17-4 0-15,16 0 0 16,14-2 0-16,10 0-432 15,-4-11-1392 1,-17 17 156 0,-19-3 134-16,-22 3 116 0</inkml:trace>
  <inkml:trace contextRef="#ctx0" brushRef="#br0" timeOffset="-189170.62">24923 4931 7616 0,'0'5'63'0,"6"3"0"15,15 0 1-15,22 1-1 16,22-5 1-16,20-3 0 16,18-2-392-16,0-13-1471 15,-6 7 151-15,-9-3 131 16,-12-7 115 0</inkml:trace>
  <inkml:trace contextRef="#ctx0" brushRef="#br0" timeOffset="-188370.35">26275 4650 8191 0,'-3'-7'0'0,"-8"3"0"0,-11-1 0 16,-7 5 0-1,-5 12 0-15,-4 8 0 16,4 12 0-16,11 7 0 16,7 9 0-16,10 6 0 15,12 2 0-15,13-8 0 16,14 0 0-16,5-12 0 16,16-11 0-16,1-13 0 15,3-10 0-15,-3-14 0 16,-3-17 0-16,-6-14 0 15,-4-11 0-15,-4-17 0 16,-2-9 0 0,-7-8 0-16,-4-2 0 15,-7 5 0-15,-5 11 0 16,-10 16 0-16,-1 22 0 16,-2 20 0-16,-5 13 0 15,-1 19 0-15,-3 18 0 16,-2 16 0-16,2 11 0 15,7 7 0-15,4 3 0 16,6-5 0-16,4-7 0 16,6-6 0-16,9-11 0 15,4-10 0 1,1-12 0-16,3-10 0 16,-3-10 0-16,1-13 0 15,-3-8 0-15,1-7 0 16,-8 0 0-16,-3-3 0 15,-9 6 0-15,-4 6 0 16,-7 9 0-16,0 7 0 16,-9 5 0-16,0 9 0 15,-2 9 0-15,-1 11 0 16,2 8 0-16,5 3 0 16,3 2 0-16,9-7 0 15,8-6 0 1,8-12 0-16,4-11 0 15,6-6 0-15,-1-13 0 16,-3-13 0-16,-6-7 0 16,-8-7 0-16,-6-9 0 15,-6 1 0-15,-1 0 0 16,-7 3 0-16,-6 8 0 16,-4 5 0-16,-6 8-105 15,-2 12-369-15,10-1-1310 16,7 11 149-16,10 4 129 15</inkml:trace>
  <inkml:trace contextRef="#ctx0" brushRef="#br0" timeOffset="-188026.53">27561 4632 5586 0,'0'-18'273'16,"1"-1"3"-16,-1-3 5 15,-3-1 4-15,-7 14 3 16,-7 6 7-16,-8 2 2 16,-2 7 5-16,0 10 6 15,5 9-308-15,7 9 0 16,10 11 0-16,5 6 0 16,9 4 0-16,5 0 0 15,5 3 0-15,-2-6 0 16,3-3 0-16,-11-5 0 15,-5-10 0 1,-4-10 0-16,-13-4 0 16,-9-9 0-16,-5-6 0 15,-9-3 0-15,4-7-398 16,28-12-1434-16,-15-11 156 16,15-12 136-16,15-11 117 15</inkml:trace>
  <inkml:trace contextRef="#ctx0" brushRef="#br0" timeOffset="-187830.51">27526 4698 8191 0,'-12'7'0'0,"-6"6"0"16,-13 10 0-16,-10 9 0 16,-6 6 0-16,0 7 0 15,7 1 0-15,6-4 0 16,13-7-74-1,13-4-462-15,6-32-1240 16,12 7 149-16,7-7 128 16,8-4 112-16</inkml:trace>
  <inkml:trace contextRef="#ctx0" brushRef="#br0" timeOffset="-187389.92">27675 4659 8191 0,'0'-2'0'16,"0"1"0"-16,0 0 0 15,0 9 0-15,1 8 0 16,-1 12 0 0,0 9 0-16,2 8 0 15,1 4 0-15,4-3 0 16,-1-3 0-16,8-7 0 15,4-7 0-15,2-11 0 16,3-11 0-16,4-7 0 16,1-12 0-16,-5-11 0 15,0-9 0-15,-3-7 0 16,0-6 0-16,-4 3 0 16,-1 6 0-16,-6 7 0 15,-6 11 0-15,-1 8 0 16,-2 8 0-1,0 6 0-15,0 11 0 16,3 6 0-16,-3 7 0 16,0 9 0-16,0 4 0 15,0-3 0-15,1-4-305 16,12-4-502-16,-8-8-835 16,6-14 128-16,2-2 112 15,2-9 99-15</inkml:trace>
  <inkml:trace contextRef="#ctx0" brushRef="#br0" timeOffset="-187076.87">28091 4773 7725 0,'13'-9'51'0,"4"4"1"16,6 1-1-16,3 2 1 15,-2 13-1-15,-5 10 1 16,-5 5 0-16,-4 6 0 15,-9 2 1-15,-1 0-53 16,-1-5 0-16,-4-4 0 16,4-12 0-16,-6-3 0 15,2-9 0-15,1-11 0 16,4-12 0-16,0-8 0 16,12-15 0-1,3-7 0-15,6-3 0 16,0 5 0-16,4 7-312 15,1 12-413-15,-8 11-937 16,1 12 132-16,2 9 113 16,-6 9 100-16</inkml:trace>
  <inkml:trace contextRef="#ctx0" brushRef="#br0" timeOffset="-186830.1">28512 4766 4389 0,'19'-2'177'15,"9"-1"68"-15,9-6 29 16,5-5 26-1,-7-3 68-15,-6-8 20 16,-9-4 7-16,-13 4 9 16,-11 3 9-16,-16 9-144 15,-12 12-52-15,-9 15-77 16,-8 14-30-16,3 15-25 16,9 10-68-16,15 8-17 15,12 3 0-15,11-1 0 16,15-12 0-16,13-9 0 15,7-14-406-15,13-20-1425 16,0-5 157-16,-5-14 135 16,-7-11 117-16</inkml:trace>
  <inkml:trace contextRef="#ctx0" brushRef="#br0" timeOffset="-186286.31">29701 4150 8191 0,'-33'20'0'0,"-29"33"0"16,-22 37 0-16,-16 43 0 15,9 45 0-15,25 29 0 16,39 14 0-16,36 5 0 15,26-9 0-15,20-27 0 16,3-25 0 0,3-37 0-16,21-39-887 0,-16-37-815 15,1-31 138 1,5-23 118-16,2-33 105 16</inkml:trace>
  <inkml:trace contextRef="#ctx0" brushRef="#br0" timeOffset="-179774.27">29709 4911 8191 0,'2'-5'0'0,"-1"0"0"15,-1 3 0 1,2-2 0-16,-1 4 0 16,2 6 0-16,5 7 0 15,-1 7 0-15,3 15 0 16,-3 11 0-16,-4 8 0 15,-2 1 0-15,-1 1 0 16,0-4 0-16,-1-6 0 16,1-9 0-16,0-10 0 15,-1-9 0-15,-1-7 0 16,2-8 0-16,-3-6 0 16,-1-9 0-16,-1-13 0 15,0-13 0-15,-1-11 0 16,3-11 0-1,2-6 0-15,1 1 0 16,1 4 0-16,6 5 0 16,6 5 0-16,5 8 0 15,11 0 0-15,4 5 0 16,6 5 0-16,1 0 0 16,2 9 0-16,-2 6 0 15,1 8 0-15,-2 4 0 16,-3 4 0-16,-6 3 0 15,-2 3 0-15,-8 3 0 16,-10 0 0 0,-4 5 0-16,-5 2 0 15,-1-1 0-15,-4 2-508 16,-6-16-1295-16,-7 16 152 16,-7-2 132-16,-10 2 115 15</inkml:trace>
  <inkml:trace contextRef="#ctx0" brushRef="#br0" timeOffset="-179570.64">29727 5066 7534 0,'0'0'72'16,"4"0"0"-16,11 0 1 15,12-2-1-15,11 4 1 16,14-2 0-16,7-2 1 15,3 1-1-15,-4 1 2 16,0 0-514-16,-5-6-1384 16,-7 6 157-16,-7-4 133 15</inkml:trace>
  <inkml:trace contextRef="#ctx0" brushRef="#br0" timeOffset="-179262.2">30504 5082 8191 0,'0'0'0'16,"0"0"0"-16,8 0 0 16,18 0 0-16,18 0 0 15,21 1 0-15,23-1 0 16,12-1 0-16,3 4 0 15,-7 0 0-15,-12-2 0 16,-15-1 0 0,-18 3 0-16,-20-3 0 0,-12 0 0 15,-13-3 0 1,-3 3-281-16,-8-1-338 16,-8-10-1079-16,-7-3 136 15,-4-7 119-15,-11-3 103 16</inkml:trace>
  <inkml:trace contextRef="#ctx0" brushRef="#br0" timeOffset="-179010.47">30904 4855 5808 0,'20'-9'250'0,"13"4"2"16,18 1 3-16,14 6 5 15,4 18 2-15,5 13 4 16,-12 15 3-16,-19 10 5 15,-20 5 3 1,-17 1-259-16,-25-2-18 16,-11-9 0-16,-10-7 0 15,-5-13 0-15,-3-8 0 16,12-13 0-16,13-7-507 16,14-48-1296-16,19 30 152 15,18-6 132-15,14-10 114 16</inkml:trace>
  <inkml:trace contextRef="#ctx0" brushRef="#br0" timeOffset="-178774.29">31669 4978 8191 0,'5'1'0'15,"0"5"0"-15,0 11 0 16,0 6 0-1,1 5 0-15,-1 12 0 16,-1 2 0-16,3-4 0 16,-6 0 0-16,1-2 0 15,-1-6 0-15,-2-9 0 16,-1-6-681-16,-7-10-1076 16,-5-12 145-16,-4-13 126 15</inkml:trace>
  <inkml:trace contextRef="#ctx0" brushRef="#br0" timeOffset="-178490.45">31596 4870 5198 0,'30'-17'303'0,"9"-8"5"15,6-7 3-15,1-7 7 16,-19 7 5-16,-15 0 4 16,-10 4 7-16,-13 3 6 15,-10 6 4-15,-11 4-259 16,-3 5-85-16,-5 6 0 16,6 7-59-16,11 4-428 15,15-4-1306-15,14 16 151 16,19 3 130-1,19 5 113-15</inkml:trace>
  <inkml:trace contextRef="#ctx0" brushRef="#br0" timeOffset="-178042.75">32182 4903 4979 0,'4'-4'332'0,"1"-3"5"15,-2 2 7-15,-2-2 5 16,-11 6 7-16,-13-1 7 15,-6 2 6-15,-6 3 8 16,-8 6 8-16,1 12-385 16,7 7 0-16,7 8 0 15,6 7 0-15,10 0 0 16,6-2 0-16,6-4 0 16,13-9 0-1,6-6 0-15,7-9 0 16,7-8 0-16,5-9 0 15,-1-10 0-15,-3-11 0 16,-6-11 0-16,-6-12 0 16,-3-13 0-16,-3-10 0 15,-2-4 0-15,-3-1 0 16,-7 7 0-16,0 12 0 16,-4 17 0-16,0 17 0 15,-4 21 0-15,0 21 0 16,1 20 0-16,0 12 0 15,0 16 0-15,4 7 0 16,5 1 0 0,1-4 0-16,3-9 0 15,5-9-524-15,5-55-1276 16,4 22 153-16,5-13 131 16</inkml:trace>
  <inkml:trace contextRef="#ctx0" brushRef="#br0" timeOffset="-177665.8">32579 5053 8191 0,'0'-9'0'0,"0"-1"0"16,1-1 0-16,-1 1 0 16,3 3 0-16,-1 3 0 15,-1 4 0-15,1 0 0 16,-1-1 0-16,-1 2 0 15,-1 3 0 1,1 4 0-16,-2-3 0 16,2 3 0-16,0 1 0 15,0-4 0-15,8-4 0 16,4 2 0-16,2-3 0 16,1 0 0-16,0-4 0 15,-9 0 0-15,-5-6 0 16,-1 1 0-16,-3-3 0 15,-7 2 0-15,0 0 0 16,-6 6 0-16,-2 0 0 16,-2 4 0-16,13 0-457 15,3-25-1361 1,4 22 156-16,11-3 132 16</inkml:trace>
  <inkml:trace contextRef="#ctx0" brushRef="#br0" timeOffset="-177386.57">32985 4303 8191 0,'47'64'0'0,"10"29"0"15,5 34 0-15,-3 32 0 16,-31-3 0-16,-17 3 0 16,-25 4 0-16,-30-4 0 15,-34-10 0-15,-30-14 0 16,-6-20-896-16,-32-28-803 16,6-31 136-16,14-22 118 15,6-24 105-15</inkml:trace>
  <inkml:trace contextRef="#ctx0" brushRef="#br0" timeOffset="-172018.3">22461 6592 5255 0,'0'-6'305'0,"0"0"5"16,0 0 5-16,0 1 5 15,0 3 6-15,0 2 6 16,1 3 4-16,1 7 6 15,-1 6 8-15,3 10-350 16,2 9 0-16,-2 8 0 16,1 7 0-16,-1 1 0 15,1 0 0 1,0 0 0-16,-2-4 0 16,-2-7 0-16,1-8 0 15,-2-7 0-15,0-8 0 16,0-8 0-16,0-4 0 15,0-9 0-15,-3-7 0 16,-4-10 0-16,0-11 0 16,-1-10 0-16,0-4 0 15,5-2 0-15,0 1 0 16,3-1 0-16,0 5 0 16,3 0 0-16,-3 4 0 15,3 0 0 1,4 1 0-16,2-3 0 15,5 2 0-15,-2 1 0 16,2 4 0-16,-1 6 0 16,0 4 0-16,0 4 0 15,2 7 0-15,-1 0 0 16,3 2 0-16,5 5 0 16,5 0 0-16,4 3 0 15,2 2 0-15,2 0 0 16,-2 1 0-16,-4 1 0 15,-6 0 0-15,-4 1 0 16,-2 0 0 0,-5 4 0-16,-3-1 0 15,-4 2 0-15,1-2 0 16,0 2-471-16,-2-10-1342 16,-3 12 155-16,1 0 131 15,-9 2 117-15</inkml:trace>
  <inkml:trace contextRef="#ctx0" brushRef="#br0" timeOffset="-171766.57">22449 6692 4287 0,'-1'4'381'15,"-2"0"8"-15,1 1 9 16,1-1 8-16,2 0 8 15,7-3 10-15,10-1 8 16,9 0 9-16,13 0 11 16,10 0-285-16,8-1-167 15,3 1 0-15,1-3-30 16,1 0-395-16,0 0-1393 16,-3-2 156-16,-5-1 132 15,-3 2 116-15</inkml:trace>
  <inkml:trace contextRef="#ctx0" brushRef="#br0" timeOffset="-171469.79">23311 6705 6944 0,'-1'0'135'15,"1"-1"1"-15,0-1-1 16,1 2 3-16,12 2 1 15,21-2-1-15,17-2 3 16,19 2 1-16,19 0 1 16,4 0-143-16,-5 0 0 15,-10 0 0-15,-10 0 0 16,-15-2 0-16,-14 1 0 16,-12 1 0-16,-10-4 0 15,-8 1 0-15,-7-2 0 16,-2 0-421-16,-3-7-1406 15,-7 2 156 1,-5-3 134-16</inkml:trace>
  <inkml:trace contextRef="#ctx0" brushRef="#br0" timeOffset="-171210.14">23628 6509 8191 0,'14'-4'0'0,"13"1"0"16,18 6 0-16,20 7 0 0,6 12 0 16,5 12 0-1,-11 12 0-15,-16 6 0 16,-20 1 0-16,-19 1 0 16,-15-2 0-16,-20-8 0 15,-15-5 0-15,-12-7 0 16,-3-12-577-16,0-13-1208 15,15-7 150-15,17-14 129 16,31-17 112 0</inkml:trace>
  <inkml:trace contextRef="#ctx0" brushRef="#br0" timeOffset="-170738.3">24646 6647 8191 0,'0'0'0'16,"0"-4"0"-16,0 4 0 15,-2 6 0-15,-1 9 0 16,3 8 0-16,-1 9 0 16,-1 6 0-16,4 0 0 15,-1-2 0 1,1-6 0-16,-1-3 0 16,-1-6 0-16,0-5 0 15,-1-9-184-15,24-4-1707 16,-43-11 167-16,-2-12 142 15,-9-12 124-15</inkml:trace>
  <inkml:trace contextRef="#ctx0" brushRef="#br0" timeOffset="-170470.6">24390 6521 6078 0,'29'-22'221'15,"10"-6"4"-15,10-5 2 16,7-6 3 0,-14 1 2-16,-12 6 3 15,-15 2 3-15,-8 0 3 16,-15 1 3-16,-11 3-224 16,-12 3-20-16,-3 5 0 15,-11 6 0-15,7 6 0 16,12 8-468-16,15-11-1347 15,12 28 156-15,20 3 131 16,17 7 117-16</inkml:trace>
  <inkml:trace contextRef="#ctx0" brushRef="#br0" timeOffset="-169971.08">25219 6573 8146 0,'4'-4'5'15,"-2"0"0"1,1-2 0-16,-5-2 0 16,-14 2 0-16,-13 2 0 15,-8 0 0-15,-7 4 0 16,-8 8 0-16,3 8-5 16,3 9 0-16,7 9 0 15,10 9 0-15,10 1 0 16,11 0 0-16,7-4 0 15,10-7 0-15,10-7 0 16,12-11 0-16,5-7 0 16,11-9 0-16,-2-10 0 15,2-10 0 1,-9-10 0-16,-2-11 0 16,-11-16 0-16,-10-10 0 15,-7-14 0-15,-4-8 0 16,-8-2 0-16,-2 7 0 15,-1 16 0-15,3 20 0 16,-5 22 0-16,1 22 0 16,2 20 0-16,4 25 0 15,1 22 0-15,12 20 0 16,7 12 0-16,8 3 0 16,1-4 0-16,5-8 0 15,0-13 0-15,-1-17-336 16,7-25-1514-1,-3-9 161-15,5-16 137 16,-2-13 119-16</inkml:trace>
  <inkml:trace contextRef="#ctx0" brushRef="#br0" timeOffset="-169417.91">25699 6757 8191 0,'3'-1'0'0,"-3"-1"0"16,2-1 0-16,-2-1 0 15,1 0 0 1,-1 0 0-16,0 0 0 16,2-2 0-16,-2 2 0 15,0 1 0-15,0 1 0 16,0 0 0-16,0 2 0 15,0 0 0-15,-2 0 0 16,-4 0 0-16,-2 2 0 16,-1 3 0-16,2 2 0 15,0 2 0-15,7 0 0 16,0-2 0-16,7-1 0 16,0-2 0-1,6-1 0-15,3-3 0 16,-1-7 0-16,-1-2 0 15,-7-3 0-15,-3-3 0 16,-4-1 0-16,0 4 0 16,0 5 0-16,-2 4 0 15,-2 1 0-15,-1 4 0 16,-1 4 0-16,-2 3 0 16,6 0 0-16,2 2 0 15,0-3 0 1,5-2 0-16,2-3 0 15,-1-3 0-15,-1-2 0 16,1-2 0-16,-6-2 0 16,-2-1 0-16,-6 0-368 15,-5-8-1473-15,-1 14 158 16,0-5 137 0,0 4 119-16</inkml:trace>
  <inkml:trace contextRef="#ctx0" brushRef="#br0" timeOffset="-158998.31">27564 6825 5835 0,'-9'-1'248'0,"-2"1"4"16,0-2 2-16,2 2 4 15,7 0 3-15,2 0 4 16,0 0 3-16,8 2 4 16,23-2 6-1,28 0-278-15,33 1 0 16,32-2 0-16,17-4 0 15,5 0 0-15,-9 0 0 16,-23-2 0-16,-19 1 0 16,-27 2 0-16,-25 0 0 15,-21 2 0-15,-13 2 0 16,-9 0 0-16,0-3 0 16,-2 3-438-16,5-22-1384 15,4 17 155 1,5-5 134-16,5-1 116 0</inkml:trace>
  <inkml:trace contextRef="#ctx0" brushRef="#br0" timeOffset="-158674.45">29130 6627 8191 0,'2'-7'0'0,"-2"2"0"15,0 1 0-15,3 1 0 16,0 17 0 0,1 6 0-16,1 8 0 15,0 12 0-15,-1 4 0 16,-2-2 0-16,1-1 0 15,-2-4 0-15,-1-4 0 16,0-9 0-16,0-5-281 16,5-5-575-16,-13-9-779 15,-6-9 126-15,-3-8 112 16,-6-10 98-16</inkml:trace>
  <inkml:trace contextRef="#ctx0" brushRef="#br0" timeOffset="-158438.84">28813 6652 7131 0,'1'-18'115'16,"15"-5"0"-1,16-3 1-15,24-5 1 16,21 5 1-16,21 4 0 16,3 2 1-16,-6 3 1 15,-11 3 2-15,-19 3-122 16,-24 5 0-16,-20 3 0 15,-14 2 0-15,-8 2-305 16,-2 6-487-16,-20 5-854 16,-13 4 128-16,-9 10 113 15,-16 11 99-15</inkml:trace>
  <inkml:trace contextRef="#ctx0" brushRef="#br0" timeOffset="-158251.02">28856 7027 8191 0,'2'11'0'0,"1"1"0"16,10 3 0 0,20-6 0-16,12 0 0 15,20-13 0-15,9-2 0 16,2-4 0-16,-5-3 0 16,-9-2-432-16,-6-10-1392 15,-10 2 156-15,-7-1 134 16,-9-4 116-16</inkml:trace>
  <inkml:trace contextRef="#ctx0" brushRef="#br0" timeOffset="-157906.72">29640 6738 7426 0,'3'-3'84'15,"-3"0"-1"-15,-3 2 2 16,-2 5-1-16,-1 3 1 15,-2 8 0-15,-3 7 1 16,7 9-1-16,4 4 3 16,7 3-88-16,12 4 0 15,11 5 0-15,8-1 0 16,6-1 0-16,-2-3 0 16,-7-2 0-16,-11-8 0 15,-12-1 0-15,-6-3 0 16,-18-6 0-1,-11 0 0-15,-13-3 0 16,-6-7 0-16,-8-4 0 16,0-4 0-16,7-8-130 15,26-9-723 1,-5-11-824-16,13-17 135 0,14-10 114 16,6-11 103-16</inkml:trace>
  <inkml:trace contextRef="#ctx0" brushRef="#br0" timeOffset="-157745.78">29688 6822 8191 0,'24'-25'0'16,"16"-2"0"-16,16-7 0 16,18-6 0-16,8 11 0 15,3 4 0 1,0 3 0-16,-11 6 0 16,-17 5 0-16,-20 4 0 15,-17 3-206-15,14 3-1680 16,-40 2 166-16,-18-1 142 15</inkml:trace>
  <inkml:trace contextRef="#ctx0" brushRef="#br0" timeOffset="-118691.2">19099 8086 4564 0,'0'0'344'0,"0"0"7"0,1 0 7 31,5 0 7-31,4 0 6 0,3 0 7 16,3-4 9-16,1-1 6 15,-1-4 8-15,-4-4-122 16,-6-4-279-16,-3-3 0 16,-5-5 0-16,-4-1 0 15,-8 4 0-15,-9 0 0 16,-12 5 0-16,-13 8 0 15,-8 5 0-15,-4 6 0 16,-3 9 0-16,7 8 0 16,7 6 0-1,16 4 0-15,13 3 0 16,12-1 0-16,14 0 0 16,16-5 0-16,11-6 0 15,9-4 0-15,7-7 0 16,3-5 0-16,-10-4 0 15,-6-6 0-15,-9-1 0 16,-7-4 0-16,-9 4 0 16,-6 0 0-16,-2 2 0 15,4 11 0-15,2 14 0 16,0 16 0 0,1 13 0-16,-2 20 0 15,-5 11 0-15,-3 7 0 16,-8-3 0-16,-7 0 0 15,-6-8 0-15,-11-11 0 16,-9-10 0-16,-2-13 0 16,-4-13 0-16,3-17 0 15,4-12 0-15,11-16 0 16,13-13 0-16,10-19 0 16,18-10 0-1,21-13 0-15,17-7 0 16,13 1 0-16,9 0 0 15,3 5 0-15,-7 8 0 16,-9 9 0-16,-11 7 0 16,-14 15 0-16,-11 11 0 15,-8 10 0-15,-11 11 0 16,-4 12 0-16,0 10 0 16,0 10 0-16,-1 9 0 15,1 5 0-15,0 1 0 16,1-3 0-1,8-4 0-15,3-6 0 16,9-7 0-16,8-12 0 16,6-6 0-16,-4-13 0 15,0-10 0-15,-7-13 0 16,-8-6 0-16,-12-10 0 16,-2-5 0-16,-11 2 0 15,-8 5 0-15,-6 7 0 16,-7 6 0-16,-7 10 0 15,3 6 0-15,5 9-438 16,10-13-1384 0,12 16 155-16,11-2 134 15,10-3 116-15</inkml:trace>
  <inkml:trace contextRef="#ctx0" brushRef="#br0" timeOffset="-118399.07">19699 7618 7113 0,'-1'14'117'0,"1"15"1"16,0 20-1-16,-2 18 3 16,4 13-1-16,-1 14 1 15,4 5 1 1,-2-7 2-16,3 1 0 15,2-11-123-15,5-8 0 16,-3-11 0-16,6-11 0 16,5-13 0-16,6-13 0 15,6-14-325-15,26-14-587 16,-21-14-697-16,-9-13 124 16,-9-8 107-16,-10-4 95 15</inkml:trace>
  <inkml:trace contextRef="#ctx0" brushRef="#br0" timeOffset="-118054.44">19611 8216 6071 0,'6'-17'225'16,"11"-7"2"-16,15-3 3 16,16-3 2-16,10 8 4 15,5 12 1-15,-5 7 5 16,-12 16 1-16,-14 14 5 15,-13 13-248-15,-10 9 0 16,-6 7 0-16,-5 2 0 16,1-3 0-16,2-8 0 15,6-8 0-15,5-10 0 16,9-13 0 0,7-10 0-16,3-14 0 15,-2-10 0-15,-7-15 0 16,-8-7 0-16,-9-5 0 15,-10 3 0-15,-18 5 0 16,-11 10-391-16,-12-23-1444 16,-4 35 158-16,10 1 136 15,27-1 117 1</inkml:trace>
  <inkml:trace contextRef="#ctx0" brushRef="#br0" timeOffset="-117515.18">21051 7705 8191 0,'-16'0'0'0,"-14"13"0"16,-16 24 0-16,-14 27 0 15,0 25 0-15,1 28 0 16,11 17 0-1,18 6 0-15,20-4 0 16,10-4 0-16,20-12 0 16,14-14 0-16,16-21 0 15,10-18 0-15,15-27-191 16,31-21-794-16,-27-17-639 16,-5-20 124-16,-12-15 111 15,-7-8 96-15</inkml:trace>
  <inkml:trace contextRef="#ctx0" brushRef="#br0" timeOffset="-117230.66">21437 8214 8191 0,'0'0'0'0,"0"0"0"16,0 1 0-16,1 8 0 15,1 9 0-15,-1 7 0 16,1 7 0-16,-1 7 0 16,1 0 0-16,-2 1 0 15,-3-6-394-15,-2-18-1440 16,-2 6 157-16,-7-14 136 15,-5-6 117 1</inkml:trace>
  <inkml:trace contextRef="#ctx0" brushRef="#br0" timeOffset="-117010.54">21131 8236 8191 0,'12'-18'0'16,"15"-8"0"-16,23-3 0 15,21-3 0-15,17 4 0 16,12 7 0-16,-2 6 0 16,-17 3 0-16,-18 4 0 15,-20 6 0-15,-19-1 0 16,-16 7-513 0,-12 0-1289-16,-18 3 153 15,-12 3 131-15,-17 6 115 16</inkml:trace>
  <inkml:trace contextRef="#ctx0" brushRef="#br0" timeOffset="-116823.19">21073 8549 8191 0,'10'5'0'16,"16"-5"0"-16,20 0 0 15,22 0 0-15,11-4 0 16,11-4 0-16,-9 1 0 15,-9-3-358-15,25 4-1487 16,-61 0 161-16,-12 3 135 16,-10-1 120-1</inkml:trace>
  <inkml:trace contextRef="#ctx0" brushRef="#br0" timeOffset="-116562.79">21747 8478 8191 0,'0'-1'0'16,"0"-1"0"-16,0 2 0 15,3 3 0-15,2 12 0 16,2 10 0-16,-2 8 0 16,3 13 0-16,-2 3 0 15,-3 0 0-15,-2-3 0 16,-1-5 0-1,-1-5 0-15,-1-8 0 16,2-11-389-16,0-39-1447 16,0 18 158-16,6-9 136 15,10-7 117-15</inkml:trace>
  <inkml:trace contextRef="#ctx0" brushRef="#br0" timeOffset="-116390.88">22231 8826 8191 0,'-4'24'0'0,"-11"9"0"16,-12 8 0-1,-12 9 0-15,-5-6-610 16,-9-10-1166-16,4-11 149 16,13-12 128-16,17-16 112 15</inkml:trace>
  <inkml:trace contextRef="#ctx0" brushRef="#br0" timeOffset="-115823.18">22602 8586 8191 0,'-1'3'0'0,"-1"-2"0"16,8 0 0-16,20-2 0 15,20-3 0-15,23 0 0 16,18-4 0-16,11 1 0 16,-11 0 0-16,-16 2 0 15,-22 1 0-15,-22 3 0 16,-18-2 0-16,-6-3-216 15,-15 0-248-15,21-6-1293 16,-34-5 145 0,-2 3 126-16,-5-3 109 15</inkml:trace>
  <inkml:trace contextRef="#ctx0" brushRef="#br0" timeOffset="-115562.8">22930 8368 5811 0,'-4'-10'251'0,"-1"3"2"16,3 0 5-16,-1 1 2 16,3 9 5-16,0 11 2 15,0 9 5-15,1 14 2 16,-2 15 6-16,2 8-280 16,-1 4 0-1,0 0 0-15,-1-4 0 16,-2-4 0-16,-2-9 0 15,-2-7 0-15,0-13 0 16,4-9-582-16,0-9-1202 16,2-15 151-16,2-15 128 15,4-14 112-15</inkml:trace>
  <inkml:trace contextRef="#ctx0" brushRef="#br0" timeOffset="-115307.38">23161 7946 8191 0,'36'4'0'15,"22"20"0"-15,21 22 0 16,15 27 0-16,-4 29 0 16,-21 29 0-16,-21 10 0 15,-28 2 0-15,-26-1 0 16,-27-12 0-16,-19-15 0 15,-13-16 0-15,-7-24 0 16,4-24-538-16,14-31-1256 16,21-23 150-16,19-24 131 15,28-22 113 1</inkml:trace>
  <inkml:trace contextRef="#ctx0" brushRef="#br0" timeOffset="-115063.78">24002 8454 8191 0,'24'-10'0'0,"11"-2"0"15,14-3 0 1,11-1 0-16,-2 5 0 15,0 1 0-15,-4 2-328 16,-6 1-417-16,-20 6-908 16,-15-3 130-16,-20 4 114 15,-22 8 98-15</inkml:trace>
  <inkml:trace contextRef="#ctx0" brushRef="#br0" timeOffset="-114894.53">23958 8606 5991 0,'0'9'233'0,"3"2"2"15,17-1 3-15,16 1 3 16,22-3 4-16,11-6 1 16,11-2 5-1,-9-2-25-15,-9 2-332 16,-18 0-428-16,-19-3-1158 16,-11 2 136-16,-22 0 117 15,-13-2 104-15</inkml:trace>
  <inkml:trace contextRef="#ctx0" brushRef="#br0" timeOffset="-113607.16">25412 8391 5807 0,'-8'-14'251'0,"-11"1"3"16,-11 0 4-16,-14 3 3 15,-8 7 3-15,-13 18 4 16,3 6 4-16,7 14 4 16,9 8 4-16,14 11-280 15,14 4 0-15,12 0 0 16,14-6 0-16,13-3 0 16,10-5 0-16,7-12 0 15,8-11 0-15,5-6-445 16,4-21-1376-16,-6 5 156 15,-6-4 133 1</inkml:trace>
  <inkml:trace contextRef="#ctx0" brushRef="#br0" timeOffset="-113258.47">25431 8812 6003 0,'2'0'231'15,"2"-2"3"-15,7-2 3 16,7-2 3-16,5-5 2 15,6-7 5-15,2-6 2 16,1-9 2-16,-8-10 6 16,-3-11-257-16,-5-9 0 15,-6-9 0-15,-5-1 0 16,-3 2 0-16,0 14 0 16,-2 12 0-1,0 16 0-15,1 14 0 16,-2 14 0-16,2 15 0 15,-1 12 0-15,2 14 0 16,2 15 0-16,3 10 0 16,0 4 0-16,-1-1 0 15,1-3 0-15,2-9 0 16,3-13-305-16,14-11-456 16,-1-14-893-16,3-12 129 15,3-15 114-15,-5-12 100 16</inkml:trace>
  <inkml:trace contextRef="#ctx0" brushRef="#br0" timeOffset="-112937.42">25987 8423 8191 0,'0'-6'0'0,"0"-1"0"16,0 7 0 0,0 5 0-16,-2 12 0 15,0 14 0-15,0 5 0 16,0 8 0-16,-1 3 0 15,8-4 0-15,4 0 0 16,8-6 0-16,5-9 0 16,8-6 0-16,3-10 0 15,-1-9 0-15,-3-13 0 16,-8-13 0-16,-8-13 0 16,-9-15 0-16,-1-10 0 15,-13 3 0-15,-5 2 0 16,-5 9 0-1,-5 12 0-15,-2 11 0 16,5 8-338-16,29 10-639 16,-10 5-612-16,5 4 121 15,12 1 105-15</inkml:trace>
  <inkml:trace contextRef="#ctx0" brushRef="#br0" timeOffset="-112578.18">26622 8328 8191 0,'0'-18'0'15,"0"-1"0"-15,-2 0 0 0,-7-2 0 16,-8 12 0-16,-12 8 0 16,-10 5 0-1,-3 8 0-15,4 9 0 16,6 7 0-16,12 11 0 15,13 8 0-15,11 6 0 16,15 3 0-16,7 1 0 16,11-4 0-16,1-3 0 15,-2-10 0-15,-7-6 0 16,-14-6 0-16,-10-8 0 16,-14-4 0-16,-9-7 0 15,-11-2 0-15,-3-6 0 16,-9 1-195-1,8-6-356-15,11-58-1189 16,12 41 144-16,13-9 122 16,15-10 109-16</inkml:trace>
  <inkml:trace contextRef="#ctx0" brushRef="#br0" timeOffset="-112379.54">26643 8391 7884 0,'-4'0'34'15,"-7"6"0"-15,-6 7 0 16,-8 9-1 0,-6 10 2-16,-7 10-2 15,-2 6 2-15,-1-3-1 16,5 2 1-16,7-7-83 16,14-8-498-16,8-13-1234 15,9-7 148-15,11-7 130 16,12-11 111-16</inkml:trace>
  <inkml:trace contextRef="#ctx0" brushRef="#br0" timeOffset="-111971.35">26775 8391 8191 0,'0'0'0'16,"0"2"0"-16,0 8 0 15,2 9 0-15,6 8 0 16,-2 10 0-16,3 5 0 16,7 1 0-16,-1 0 0 15,0-7 0-15,2-8 0 16,1-6 0-16,0-13 0 16,4-4 0-16,-1-12 0 15,-1-10 0 1,0-12 0-16,3-8 0 0,-4-6 0 15,-2 1 0 1,-5 9 0-16,-4 11 0 16,-6 9 0-16,0 9 0 15,-2 4 0-15,0 8 0 16,0 6 0-16,2 9 0 16,-2 8 0-16,0 9 0 15,0 1 0-15,0-1 0 16,3-7-446-16,-1-16-1374 15,5 0 156-15,2-13 133 16,2-4 116-16</inkml:trace>
  <inkml:trace contextRef="#ctx0" brushRef="#br0" timeOffset="-111675.64">27195 8456 8191 0,'15'-12'0'0,"4"3"0"15,4-1 0-15,4 4 0 16,-6 12 0 0,-4 15 0-16,-4 7 0 0,-5 6 0 15,-6 5 0-15,-2 0 0 16,0-3 0-16,-3-6 0 16,3-9 0-16,0-7 0 15,-2-9 0-15,2-16 0 16,3-15 0-16,5-15 0 15,3-9 0 1,5-8 0-16,0 6 0 16,0 5 0-16,-5 8-366 15,1 3-1476-15,-6 17 158 16,4 9 137-16</inkml:trace>
  <inkml:trace contextRef="#ctx0" brushRef="#br0" timeOffset="-111409.5">27611 8551 5684 0,'20'-1'263'16,"9"-7"4"-16,12-7 4 16,8-8 3-16,-8-3 3 15,-8-12 6-15,-4 1 3 16,-19 6 4-16,-15 5 6 16,-21 16-296-16,-14 12 0 15,-8 14 0 1,-5 18 0-16,-1 14 0 15,15 9 0-15,12 8 0 16,14 2 0-16,10-5 0 16,18-8 0-16,12-13-325 15,14-15-1528-15,12-14 161 16,4-13 137-16,1-17 121 16</inkml:trace>
  <inkml:trace contextRef="#ctx0" brushRef="#br0" timeOffset="-110731.02">28770 7996 8191 0,'-25'7'0'15,"-21"22"0"-15,-21 28 0 16,-19 35 0-16,-2 36 0 16,8 34 0-16,30 18 0 15,24 12 0-15,29-2 0 16,24-10 0 0,16-21 0-16,11-28 0 15,18-38-461-15,9-40-1355 16,7-34 155-16,3-32 132 15,9-38 117-15</inkml:trace>
  <inkml:trace contextRef="#ctx0" brushRef="#br0" timeOffset="-95447.68">29003 8493 5078 0,'3'-12'322'0,"0"-2"6"16,0-2 5-16,0 1 6 15,-3 8 7-15,0 6 4 16,-6 2 8-16,-8 10 7 15,-5 9 7-15,-10 15-372 16,-4 11 0 0,0 12 0-16,8 4 0 15,4-1 0-15,16-4 0 16,5-1 0-16,10-13 0 16,12-1 0-16,16-9 0 15,6-9 0-15,9-8 0 16,3-9 0-16,-2-4 0 15,-3-10-156-15,-3-8-545 16,-15-9-1009-16,-13-11 139 16,-8-9 120-16,-12-3 104 15</inkml:trace>
  <inkml:trace contextRef="#ctx0" brushRef="#br0" timeOffset="-95203.32">29012 8477 5736 0,'-4'-16'258'16,"0"-4"3"-16,3-4 4 15,0-3 4-15,13 5 3 16,9 3 4-16,6-1 4 16,10 7 4-16,8 0 6 15,1 0-290-15,-7 4 0 16,-3 2-10-16,-10 5-331 15,-8 1-173-15,-10-2-1193 16,-5 5 137-16,-15 1 120 16,-8 2 104-16</inkml:trace>
  <inkml:trace contextRef="#ctx0" brushRef="#br0" timeOffset="-95005.96">28950 8539 5267 0,'-4'6'304'0,"-3"-1"5"16,5 3 4-16,3-1 6 16,20-4 5-16,12-1 6 15,12-2 5-15,11-2 6 16,6 2-305-16,0 0-615 16,-10-3-1121-16,-3 3 137 15,-11-1 118-15,-9 0 105 16</inkml:trace>
  <inkml:trace contextRef="#ctx0" brushRef="#br0" timeOffset="-94755.38">29419 8696 7823 0,'0'0'40'15,"5"0"1"-15,13 0-1 16,19 0 1-16,20 1 0 15,23-1-1-15,16-1 1 16,3 1 0-16,-7 0 2 16,-10 0-43-16,-17 0 0 15,-17 0 0-15,-19 0 0 16,-13 0-138 0,-12 0-361-16,-10-24-1269 15,-12 12 146-15,-5-6 128 16,-6-9 110-16</inkml:trace>
  <inkml:trace contextRef="#ctx0" brushRef="#br0" timeOffset="-94499.34">29779 8451 6793 0,'21'-2'151'15,"17"2"0"1,18 7 2-16,12 11 1 15,2 12 1-15,-7 12 1 16,-14 11 1-16,-20 6 2 16,-17-4 3-16,-17-1-162 15,-13-9 0-15,-11-8 0 16,-4-8 0-16,-1-8-382 16,44-10-581-16,-25-7-617 15,15-11 119-15,17-13 104 16,16-9 93-16</inkml:trace>
  <inkml:trace contextRef="#ctx0" brushRef="#br0" timeOffset="-94223.36">30671 8410 8191 0,'-7'0'0'16,"-7"4"0"-16,-4 7 0 15,-5 15 0-15,6 12 0 16,-2 14 0-16,8 10 0 16,5 4 0-16,4 0 0 15,7-5 0-15,6-6 0 16,5-9 0-16,9-7 0 16,11-11 0-16,4-11 0 15,6-10 0 1,8-10-758-16,-11-13-978 15,-7-14 141-15,-5-12 124 16,-11-10 108-16</inkml:trace>
  <inkml:trace contextRef="#ctx0" brushRef="#br0" timeOffset="-94019.58">30632 8464 8191 0,'2'-12'0'15,"8"-4"0"-15,16-5 0 16,13-3 0-16,13 4 0 16,10 3 0-16,0 5 0 15,-7 3-289-15,-16 5-186 16,-15 0-1260-16,-13 2 142 16,-17 2 124-1,-16 0 106-15</inkml:trace>
  <inkml:trace contextRef="#ctx0" brushRef="#br0" timeOffset="-93835.43">30550 8611 6003 0,'0'-1'231'0,"0"2"3"16,6-2 3-16,11 1 3 15,13 1 2-15,14-3 5 16,17-2-366-16,31-1-503 15,-23 4-919-15,-1-1 114 16,-13 2 100-16,-5 0 89 16</inkml:trace>
  <inkml:trace contextRef="#ctx0" brushRef="#br0" timeOffset="-93607.78">31147 8749 8191 0,'1'3'0'0,"10"0"0"16,11 1 0-16,14 0 0 15,6 0 0-15,14-4 0 16,4 0 0 0,-4-3 0-16,-8 2 0 0,-5-1-148 15,-10 0-297-15,16-3-1335 16,-34-4 149-1,-10-1 128-15,-6-4 112 16</inkml:trace>
  <inkml:trace contextRef="#ctx0" brushRef="#br0" timeOffset="-93311.29">31386 8547 8191 0,'0'-5'0'16,"0"2"0"-16,0 0 0 15,3 8 0-15,3 14 0 16,2 12 0-16,0 14 0 16,1 11 0-16,-2 6 0 15,-2-1 0-15,-3 1 0 16,-1-11 0-16,1-5 0 15,-4-10 0-15,2-9 0 16,0-8 0-16,2-12-347 16,1-11-1501-16,5-11 161 15,7-8 136-15</inkml:trace>
  <inkml:trace contextRef="#ctx0" brushRef="#br0" timeOffset="-92835.48">31981 8796 8191 0,'4'-6'0'0,"-1"1"0"15,-1-2 0-15,1 0 0 16,-5 7 0-16,2-3 0 16,0 3 0-16,0 0 0 15,-1 0 0-15,-2 3 0 16,-4 1 0-16,3 2 0 16,-1 0 0-16,4 3 0 15,-1-4 0-15,4 0 0 16,2-5 0-16,3 2 0 15,0-2 0 1,1-2 0-16,0 2 0 16,-6-3 0-16,-1-3 0 15,-1-1 0-15,-3-1 0 16,-1 0 0-16,-2 1 0 16,-1 3 0-16,-3 2 0 15,1 1 0-15,2 1 0 16,2 0-88-16,4 0-534 15,4 0-1127-15,7-2 144 16,7-4 124-16,4 1 110 16</inkml:trace>
  <inkml:trace contextRef="#ctx0" brushRef="#br0" timeOffset="-92515.54">32406 8564 8191 0,'0'-4'0'0,"0"2"0"0,0-2 0 16,0 4 0-16,0 9 0 16,0 9 0-16,0 10 0 15,0 8 0-15,-3 6 0 16,-1 3 0-16,-2 0 0 15,0-6 0 1,0-6 0-16,3-4 0 16,2-8 0-16,1-6 0 15,-1-5 0-15,-4-8-265 16,5-2-523-16,-7-10-870 16,-3-9 132-16,0-11 112 15,-1-2 101-15</inkml:trace>
  <inkml:trace contextRef="#ctx0" brushRef="#br0" timeOffset="-92299.14">32185 8610 8191 0,'7'-15'0'16,"12"-1"0"-16,15-5 0 16,17-1 0-16,9 8 0 15,11 2 0-15,2 3 0 16,-8 3 0-16,-12 1 0 15,-17 4 0-15,-14-1 0 16,-15 2 0-16,-5 0-373 16,-11-10-1467-16,-10 7 159 15,-3 0 136 1,-5-4 119-16</inkml:trace>
  <inkml:trace contextRef="#ctx0" brushRef="#br0" timeOffset="-91495.36">32894 7938 8191 0,'53'11'0'0,"22"26"0"0,18 37 0 15,12 39 0 1,-34 39 0-16,-25 33 0 16,-26 14 0-16,-24 8 0 15,-22-7 0-15,-14-15 0 16,-20-12 0-16,-19-19 0 16,-12-36-216-16,-10-33-1667 15,-8-33 166-15,-4-34 141 16,0-29 123-16</inkml:trace>
  <inkml:trace contextRef="#ctx0" brushRef="#br0" timeOffset="-82563.92">21991 9896 5863 0,'3'-4'245'15,"-1"2"3"1,-1-1 5-16,1 1 1 15,-1 2 4-15,-2 0 5 16,1 0 2-16,1 0 3 16,-1 0 6-16,0 0-274 15,0 0 0-15,2 0 0 16,-2 0 0-16,0 0 0 16,0 0 0-16,0 0 0 15,0 0 0-15,0 0 0 16,0 0 0-16,0 0 0 15,0 0 0 1,0 0 0-16,0 0 0 16,0 0 0-16,0 0 0 15,0 0 0-15,0 0 0 16,0 0 0-16,0 0 0 16,0 0 0-16,0 0 0 15,0 0 0-15,0 0 0 16,0 0 0-16,-3 0 0 15,-9 2 0-15,-7 5 0 16,-3 8 0-16,-9 9 0 16,-5 14 0-1,6 10 0-15,5 11 0 16,5 3 0-16,12 4 0 16,8-1 0-16,13-9 0 15,13-5 0-15,11-9 0 16,9-13 0-16,16-10 0 15,0-11 0-15,1-8 0 16,-1-11-174-16,-5-7-453 16,-17-8-1098-16,-12-4 140 15,-15-7 122-15</inkml:trace>
  <inkml:trace contextRef="#ctx0" brushRef="#br0" timeOffset="-82235.83">21945 9926 5013 0,'-4'-8'329'0,"1"-1"5"0,2-3 6 16,2-2 6-16,13-1 7 15,11 0 5-15,11-2 8 16,12-2 6-16,9 3 8 16,-2 1-380-1,-3 3 0-15,-11 0 0 16,-14 5 0-16,-11 2 0 16,-7 2-122-1,-7 2-272-15,-2 4-286 0,-4 3-940 16,-10 1 125-16,-8 5 110 15,-4 4 95-15</inkml:trace>
  <inkml:trace contextRef="#ctx0" brushRef="#br0" timeOffset="-82055.93">21855 10071 5653 0,'0'3'266'0,"3"0"4"0,11 1 4 16,14-2 3-1,14 0 5-15,15-2 3 16,9-2 6-16,5-3 2 16,-3 5-414-16,1-9-1706 15,-5 4 156-15,-10-1 134 16</inkml:trace>
  <inkml:trace contextRef="#ctx0" brushRef="#br0" timeOffset="-81803.08">22534 10175 8191 0,'0'2'0'0,"6"2"0"16,17 0 0-16,21 1 0 16,19-4 0-16,25 0 0 15,15-2 0-15,-4 0 0 16,-13 1 0-16,-14-2 0 15,-22 1 0-15,-18-2 0 16,-12 0 0-16,-12-1-395 16,-5-2-343-16,-11-4-899 15,-5-5 127-15,-7-5 112 16</inkml:trace>
  <inkml:trace contextRef="#ctx0" brushRef="#br0" timeOffset="-81561.23">22891 9901 8191 0,'11'0'0'16,"11"3"0"-16,21 10 0 15,15 11 0 1,9 14 0-16,-2 14 0 0,-8 11 0 16,-20 1 0-16,-17-1 0 15,-16-2 0-15,-20-6 0 16,-17-7 0-16,-15-11 0 15,28-6-982 1,-43-15-694-16,8-9 133 16,17-18 115-16,41-17 103 15</inkml:trace>
  <inkml:trace contextRef="#ctx0" brushRef="#br0" timeOffset="-81050.66">23781 9955 8191 0,'-2'0'0'16,"-10"5"0"-16,-6 10 0 16,-7 13 0-16,-5 10 0 15,-2 14 0 1,10 6 0-16,11 4 0 16,5-3 0-16,12-2 0 15,11-3 0-15,11-11 0 16,8-7 0-16,17-10 0 15,2-11 0-15,6-8 0 16,0-12 0 0,-4-9-394-16,34-12-1440 15,-56-10 157-15,-11-8 136 16,-9-8 117-16</inkml:trace>
  <inkml:trace contextRef="#ctx0" brushRef="#br0" timeOffset="-80824">23739 10020 5503 0,'-5'-20'282'0,"4"-3"3"15,1-6 3-15,10-4 6 16,14 12 5-16,11 0 3 16,6 3 5-16,8 2 6 15,-6 3 5 1,-7 9-318-16,-8-1 0 15,-8 4-327-15,0 1-419 16,-16 2-907-16,-1 4 130 16,-4-1 114-16,-11 8 98 15</inkml:trace>
  <inkml:trace contextRef="#ctx0" brushRef="#br0" timeOffset="-80643.97">23717 10107 6015 0,'0'0'230'0,"0"0"3"16,0 0 3-16,9 0 2 16,14 2 3-16,12-3 4 15,11-2 2 1,14-1-408-16,5-2-1599 16,-9 2 145-16,-5 0 126 15,-2 0 111-15</inkml:trace>
  <inkml:trace contextRef="#ctx0" brushRef="#br0" timeOffset="-80399.79">24323 10206 7959 0,'5'0'26'15,"5"-2"0"-15,13 4-2 0,13-4 2 16,18 5 0-16,14-3-1 15,8 0 1 1,-1-1 0-16,-4 1 1 0,-9 0-27 16,-14-3 0-1,-17 0-101-15,-9-2-375 16,-15-7-1309-16,-7 1 150 16,-7-6 129-16,-10-1 112 15</inkml:trace>
  <inkml:trace contextRef="#ctx0" brushRef="#br0" timeOffset="-80131.95">24654 9977 8191 0,'0'-5'0'16,"-2"4"0"-16,2-2 0 15,0 7 0-15,5 14 0 0,1 14 0 16,1 14 0-1,3 12 0-15,0 10 0 16,-2 1 0-16,-3-1 0 16,-2-8 0-16,-1-6 0 15,1-12 0-15,-3-12 0 16,0-11 0-16,8-13-358 16,5-15-1487-16,7-10 161 15,2-8 135-15,10-9 120 16</inkml:trace>
  <inkml:trace contextRef="#ctx0" brushRef="#br0" timeOffset="-79651.91">25381 10267 8191 0,'0'-4'0'0,"0"0"0"16,0-1 0-16,0-1 0 16,1 2 0-16,-1 2 0 15,0 2 0-15,-1-1 0 16,-4 4 0-1,-1 2 0-15,1 2 0 16,-2 2 0-16,1 4 0 16,5-2 0-16,1-4 0 15,2-3 0-15,5-3 0 16,2-1 0-16,0-1 0 16,0-3 0-16,-5-5 0 15,-2 1 0-15,-4-4 0 16,-4-1 0-16,0 0 0 15,-3 3 0-15,2 1 0 16,-7 5 0-16,4 3 0 16,0 2 0-1,5 0-80-15,8 1-648 16,8-2-995-16,6 0 141 16,10-3 121-16,8 0 107 15</inkml:trace>
  <inkml:trace contextRef="#ctx0" brushRef="#br0" timeOffset="-79374.92">25864 9948 8191 0,'2'-3'0'15,"0"0"0"-15,2 3 0 0,1 6 0 16,-3 11 0-16,2 15 0 15,-1 10 0 1,-3 8 0-16,0 6 0 16,0-1 0-16,0-3 0 15,-3-5 0-15,1-13 0 16,0-5 0-16,-2-9 0 16,2-11-28-16,6-7-799 15,-6-9-884-15,-1-14 139 16,-3-11 120-16</inkml:trace>
  <inkml:trace contextRef="#ctx0" brushRef="#br0">25594 10022 8191 0,'18'-14'0'0,"16"-4"0"15,17-4 0 1,22-2 0-16,3 2 0 15,5 6 0-15,-8 4 0 16,-14 6 0-16</inkml:trace>
  <inkml:trace contextRef="#ctx0" brushRef="#br0" timeOffset="-68406.81">25363 10300 2626 0,'0'1'135'0,"0"-1"53"16,0 0 50-16,0 0 49 15,0 0 139-15,0 0 108 16,0 0 14-16,0 0 17 16,0-1 16-16,0 0-88 15,0-1-47-15,0-1-59 16,0 3-51-16,0-3-53 16,0 3-165-16,0 0-118 15,0 0 0-15,-3-1 0 16,-5 5 0-1,-2 3 0-15,-3 2 0 16,1 5 0-16,0 4 0 16,9-2 0-16,2-3 0 15,1-3 0-15,3-4 0 16,9-2 0-16,1-2 0 16,5-2 0-16,1-2 0 15,-3-2 0-15,-9-1 0 16,-1-3 0-16,-6-2 0 15,-2 0 0-15,-2 3 0 16,0-1 0-16,-2 4 0 16,-3 2 0-16,5 0-629 15,-4 0-1142 1,6 2 148-16,2 0 128 16,2 0 110-16</inkml:trace>
  <inkml:trace contextRef="#ctx0" brushRef="#br0" timeOffset="-61879.87">21897 11171 8191 0,'0'0'0'0,"0"-3"0"16,2 3 0-16,-1 4 0 15,2 11 0-15,3 12 0 16,3 10 0-16,-2 13 0 15,2 4 0-15,-2 2 0 16,0-4 0-16,-3-5 0 16,-1-8 0-16,-1-7 0 15,-1-12 0-15,-2-4 0 16,-1-7 0-16,-4-9-265 16,2-10-485-1,-12-12-918-15,-5-10 132 16,-4-11 114-16</inkml:trace>
  <inkml:trace contextRef="#ctx0" brushRef="#br0" timeOffset="-61643.89">21486 11265 8191 0,'16'-12'0'0,"16"-2"0"16,19-6 0-16,20-2 0 15,14 4 0-15,9 4 0 16,0 7 0 0,-4 1 0-16,-10 4 0 15,-15 0 0-15,-12 4 0 16,-7-4-394-16,-10-2-1440 16,-4 3 157-16,-5-1 136 15,-4 1 117-15</inkml:trace>
  <inkml:trace contextRef="#ctx0" brushRef="#br0" timeOffset="-61431.92">22399 11414 8191 0,'7'5'0'16,"12"1"0"-1,17-4 0-15,20 1 0 16,11 2 0-16,13-10 0 15,2 1 0-15,-8-1 0 16,-10-1-23-16,-12-2-488 16,-18-35-1285-16,-15 28 151 15,-15-6 131-15,-21-3 113 16</inkml:trace>
  <inkml:trace contextRef="#ctx0" brushRef="#br0" timeOffset="-61220.13">22679 11154 6051 0,'23'-4'227'16,"16"2"2"-16,17 9 3 16,15 13 2-16,-5 21 4 15,-7 20 2 1,-15 13 4-16,-24 10 1 16,-19-1 6-16,-21-7-251 15,-20-9 0-15,-16-7-60 16,61-14-1865-16,-65-15 172 15,18-17 148-15,34-18 126 16</inkml:trace>
  <inkml:trace contextRef="#ctx0" brushRef="#br0" timeOffset="-60487.76">23964 11668 8191 0,'0'-5'0'16,"-3"1"0"-16,0 2 0 16,0-1 0-16,0 2 0 15,2 2 0-15,-1 0 0 16,2-1 0-16,0 3 0 16,0 0 0-16,0-1 0 15,3 0 0-15,2 1 0 16,-2-3 0-16,1 0 0 15,0 0 0-15,-2-3 0 16,-2 3 0-16,1 0 0 16,-7 0 0-16,-4 0 0 15,-2 3 0 1,0 0 0-16,-1 2 0 16,3 1 0-16,8 3 0 15,1-3 0-15,5 0 0 16,8-5 0-16,4 0 0 15,2-5 0-15,0-2 0 16,-1-8 0-16,-10 1 0 16,-4-4 0-16,-3 3 0 15,0 3 0-15,-6 1 0 16,2 3 0-16,-3 5 0 16,-2 0 0-1,5 4-432-15,12-16-1392 16,10 14 156-16,14-4 134 15,12-3 116-15</inkml:trace>
  <inkml:trace contextRef="#ctx0" brushRef="#br0" timeOffset="-60255.86">24628 11365 8191 0,'3'-1'0'0,"1"8"0"15,1 3 0-15,3 12 0 16,-1 10 0-16,0 14 0 16,-5 3 0-16,0 6 0 15,-2 0 0-15,-8-1 0 16,-6-5 0-16,1-10-376 16,-6-18-1463-16,-5-3 158 15,1-14 137 1,-5-11 117-16</inkml:trace>
  <inkml:trace contextRef="#ctx0" brushRef="#br0" timeOffset="-60043.75">24306 11463 8191 0,'20'-20'0'0,"20"-6"0"15,22-6 0-15,24 1 0 16,11 7 0-16,3 8 0 15,-14 6 0 1,-19 6 0-16,-24 1 0 16,-16 1 0-16,-21 2-516 15,-10 2-1285-15,-10-2 152 16,-11-2 131-16,-4 1 115 16</inkml:trace>
  <inkml:trace contextRef="#ctx0" brushRef="#br0" timeOffset="-59631.29">25661 11273 8191 0,'-2'5'0'15,"-11"10"0"-15,-10 12 0 16,-15 11 0-16,-14 9 0 16,-13 12 0-16,-8 4 0 15,0-1 0-15,3-6 0 16,8-7-312-16,37-11-635 16,-11-15-656-16,12-15 123 15,15-11 106-15,9-11 95 16</inkml:trace>
  <inkml:trace contextRef="#ctx0" brushRef="#br0" timeOffset="-59435.34">25160 11468 8191 0,'5'-4'0'16,"3"3"0"-16,13 2 0 16,7 6 0-16,11 9 0 15,9 9 0-15,1 4 0 16,-2 3 0-16,-9 2 0 15,-6-6 0-15,-9-6-341 16,0-3-420-16,-15-11-883 16,-4-5 127-16,-6-9 113 15,-8-10 99 1</inkml:trace>
  <inkml:trace contextRef="#ctx0" brushRef="#br0" timeOffset="-59215.59">25360 11229 7556 0,'0'-11'70'16,"-2"3"-1"-16,0 8 1 16,2 15 0-16,0 15 1 15,4 24-1-15,1 10 2 16,-1 9-2-16,3-1 3 16,-5 1-73-16,-1-6 0 15,-2-7 0-15,-10-9 0 16,-4-10-328-1,5-14-1524-15,-16-14 160 16,-3-10 138-16,-1-13 119 16</inkml:trace>
  <inkml:trace contextRef="#ctx0" brushRef="#br0" timeOffset="-58659.44">25109 11614 8191 0,'16'-17'0'16,"13"-2"0"-16,14-4 0 15,21-3 0-15,13 4 0 16,3 4-278-16,2 4-71 16,-6 4-22-16,-8 5 9 15,-15 3 72-15,-14-2 290 16,-12-2 0 0,-12 1 0-16,-8-1 0 15,-3 4 0-15,-2 0 257 16,3 9 79-16,-2 5 35 15,1 11 4-15,-2 10-64 16,-2 13-311-16,0 4 0 16,0 3 0-16,0-2 0 15,0-3 0-15,-2-6 0 16,-2-7 0-16,0-8 0 16,-2-9 0-16,2-9 0 15,-7-7 0-15,0-13 0 16,1-10 0-1,4-14 0-15,1-16 0 16,10-13 0-16,6-10 0 16,7-1 0-16,5 3 0 15,6 8 0-15,7 10 0 16,2 12 0-16,6 10 0 16,2 5 0-16,4 6 0 15,0 6 0-15,-2 4 0 16,-6 5 0-16,-4 4 0 15,-8 0 0-15,-10 6 0 16,-7 2 0-16,-7 7 0 16,-12 1-406-1,16 7-554-15,-44 5-615 16,-11 4 118-16,-14 4 104 16,-4 4 92-16</inkml:trace>
  <inkml:trace contextRef="#ctx0" brushRef="#br0" timeOffset="-58496.11">25818 11565 5866 0,'-4'6'245'0,"2"1"4"16,6 1 2-16,14 0 4 16,18-5 3-16,14 0 3 15,11-3 4-15,4-3 3 16,-7 1 5-16,-11 1-273 16,-14-2-55-16,-12 2-451 15,-12-34-1283-15,-14 30 150 16,-13-2 129-1</inkml:trace>
  <inkml:trace contextRef="#ctx0" brushRef="#br0" timeOffset="-57727.82">22105 12587 8191 0,'2'1'0'0,"-1"3"0"16,-1 8 0 0,2 11 0-16,-2 9 0 15,-2 13 0-15,2 8 0 16,-1-1 0-16,-2 0 0 16,-5-6 0-16,2-5 0 15,0-10-369-15,24-9-552 16,-27-11-675-16,-6-9 123 15,-7-9 105-15,-6-11 94 16</inkml:trace>
  <inkml:trace contextRef="#ctx0" brushRef="#br0" timeOffset="-57503.96">21726 12756 6408 0,'-2'-19'190'15,"2"-4"2"-15,10-6 3 16,18-6 0-16,24 10 3 15,23 1 2-15,24 3 2 16,11 3 2-16,1 3 3 16,-11 5-207-16,-16 5 0 15,-24 1 0-15,-20 4 0 16,-17-1 0-16,-12 1-365 16,24 0-1477-16,-31 1 159 15,-4 3 135-15,-4 3 120 16</inkml:trace>
  <inkml:trace contextRef="#ctx0" brushRef="#br0" timeOffset="-57275.94">22498 12876 8191 0,'10'6'0'0,"16"-1"0"15,21-1 0-15,25-1 0 16,23 1 0-1,12-8 0-15,2 1 0 0,-9 0 0 16,-15 2 0 0,-21-4 0-16,-24 2 0 0,-17-3-276 15,-14-4-234-15,-7-4-348 16,-28-3-645 0,-12-8 108-16,-17-11 96 15</inkml:trace>
  <inkml:trace contextRef="#ctx0" brushRef="#br0" timeOffset="-57068.16">22862 12536 4132 0,'20'-5'368'16,"17"4"24"-16,14 4 10 15,17 13 7-15,-3 15 9 16,-1 18 10-16,-12 16 10 16,-18 7 9-16,-16 6 10 15,-18 0-180-15,-16-9-254 16,-16-7-23-16,-11-11 0 15,1-15-519 1,3-14-1281-16,19-12 152 16,18-16 131-16,28-17 115 15</inkml:trace>
  <inkml:trace contextRef="#ctx0" brushRef="#br0" timeOffset="-56635.8">23785 12983 8191 0,'10'-12'0'16,"-1"-1"0"-16,-1-4 0 15,0-1 0-15,-7 7 0 16,2 6 0-16,-7 2 0 15,-7 2 0-15,-3 1 0 16,-8 4 0 0,-2 4 0-16,-2 3 0 15,13 4 0-15,7 2 0 16,6 0 0-16,12-2 0 16,9-2 0-16,5-5 0 15,-1-5 0-15,1-3 0 16,-8-3 0-16,-12-7 0 15,-3-6 0-15,-9-3 0 16,-4-3 0-16,-6-1 0 16,-1 3 0-16,-6 6 0 15,3 7 0-15,5 2 0 16,8 3-581 0,10 2-1203-16,13 3 151 15,10-3 128-15,6 1 112 16</inkml:trace>
  <inkml:trace contextRef="#ctx0" brushRef="#br0" timeOffset="-56179.79">24155 12718 8191 0,'0'0'0'15,"0"0"0"-15,0 7 0 16,1 5 0-16,1 13 0 15,-2 14 0-15,0 11 0 16,0 10 0 0,-2 1 0-16,1 0 0 15,-2-5 0-15,1-10 0 16,-1-12 0-16,2-9 0 16,-1-11 0-16,0-10 0 15,-4-9 0-15,-3-14 0 16,3-16 0-16,2-18 0 15,4-18 0-15,9-14 0 16,9-6 0-16,7 4 0 16,5 8 0-16,6 14 0 15,4 15 0-15,-3 11 0 16,3 13 0 0,1 6 0-16,-1 8 0 15,-2 6 0-15,-4 5 0 16,-6 5 0-16,-3 5 0 15,-8 4 0-15,-7 5 0 16,-7 3 0-16,-2 1-550 16,-11-20-1241-16,-11 17 150 15,-11-1 130-15,-9 5 113 16</inkml:trace>
  <inkml:trace contextRef="#ctx0" brushRef="#br0" timeOffset="-56007.01">24172 12843 6184 0,'0'0'213'15,"1"4"2"-15,13 0 4 16,14 0 1 0,15 0 2-16,10-2 4 15,7-4 1-15,-8-3 3 16,-13 1-51 0,-14 3-639-16,28-5-1341 0,-54 4 152 15,-14-2 131-15,-7-2 115 16</inkml:trace>
  <inkml:trace contextRef="#ctx0" brushRef="#br0" timeOffset="-46256.32">21978 14095 7417 0,'0'-4'84'0,"0"-1"1"16,0 2 1-16,0 0-1 16,0 2 0-16,0 7 2 15,0 5 0-15,0 11-1 16,-3 12 3-16,-2 12-89 15,0 6 0 1,0 6 0-16,0-1 0 16,4-4 0-16,-1-2 0 15,2-9 0-15,2-6 0 16,-2-11 0-16,0-7 0 16,0-6 0-16,0-9 0 15,-2-3 0-15,-4-9 0 16,-2-12 0-16,-1-13 0 15,2-17 0-15,3-12 0 16,1-7 0-16,6 1 0 16,2 3 0-16,3 8 0 15,2 9 0-15,7 11 0 16,3 7 0 0,5 3 0-16,11 6 0 15,6 3 0-15,7 8 0 16,6-1 0-16,3 7 0 15,-5 3 0-15,-8 1 0 16,-8 1 0-16,-13 0 0 16,-7 3 0-16,-11 2 0 15,-3 3 0-15,-3 2 0 16,-2 3 0-16,-2 0-480 16,-5-14-1331-1,-8 13 153-15,-8 2 134 16,-5 0 114-16</inkml:trace>
  <inkml:trace contextRef="#ctx0" brushRef="#br0" timeOffset="-46068.03">21918 14360 8191 0,'0'1'0'15,"10"-1"0"1,13 0 0-16,14 0 0 0,14-1 0 15,14-2 0 1,3 0 0-16,-2 0-421 16,34-1-1406-16,-45 1 156 15,-9-1 134-15</inkml:trace>
  <inkml:trace contextRef="#ctx0" brushRef="#br0" timeOffset="-45855.94">22604 14386 7288 0,'0'-1'98'16,"4"1"0"-16,10-1 3 16,18-1-2-16,19 5 1 15,21-3 1-15,15-1 0 16,4-1 0-16,-6-1 3 16,-13 0-104-1,-16-3 0-15,-19-1-158 16,-11 4-341-16,-15-6-1265 15,-13 2 147-15,-13-5 126 16</inkml:trace>
  <inkml:trace contextRef="#ctx0" brushRef="#br0" timeOffset="-45631.99">22920 14157 3864 0,'4'-10'304'0,"14"-1"111"15,12 4 10-15,15 1 8 16,10 13 11-1,8 17 10-15,-4 9 12 16,-11 14 10-16,-16 7 12 16,-19 5-194-16,-13-3-166 15,-13-5-128-15,-15-3 0 16,-7-9 0-16,8-8-497 16,3-36-1310-16,12 10 154 15,16-9 132-15,32-14 114 16</inkml:trace>
  <inkml:trace contextRef="#ctx0" brushRef="#br0" timeOffset="-44988.04">23717 14370 8191 0,'2'-9'0'16,"-2"-1"0"-16,1 3 0 16,0-5 0-16,-2 8 0 15,1 2 0-15,0 2 0 16,1-1 0-16,-1 1 0 16,0 0 0-16,0 1 0 15,0 1 0 1,2 0 0-16,-1-1 0 15,-1 3 0-15,0-4 0 16,2 0 0-16,-2 0 0 16,0 0 0-16,-5 0 0 15,-5 0 0-15,-7 1 0 16,1 3 0-16,-1 3 0 16,4 0 0-16,8 2 0 15,7 1 0-15,7-1 0 16,6-2 0-16,3-2 0 15,-1-4 0-15,-2 1 0 16,-10-4 0 0,-2-2 0-16,-3-2 0 15,-4 0 0-15,-3-4 0 16,-4 1 0-16,-3 0 0 16,-1 5 0-16,4 2 0 15,10 2-582-15,15 2-1202 16,15-2 151-16,17-6 128 15,10-3 112-15</inkml:trace>
  <inkml:trace contextRef="#ctx0" brushRef="#br0" timeOffset="-44678.6">24401 13898 8191 0,'-20'11'0'0,"-9"7"0"15,-5 17 0-15,-8 16 0 16,3 15 0-16,12 13 0 16,9 10 0-1,8 1 0-15,7-2 0 16,12-9 0-16,7-10 0 15,8-11 0-15,9-16 0 16,11-17 0-16,9-18-493 16,6-57-1314-16,-1 20 152 15,0-19 133-15,-4-14 114 16</inkml:trace>
  <inkml:trace contextRef="#ctx0" brushRef="#br0" timeOffset="-44420.58">24766 14111 8191 0,'-9'-4'0'16,"-4"2"0"-16,-6 1 0 15,-3 2 0-15,6 12 0 16,2 12 0-16,-1 11 0 16,9 12 0-16,3 10 0 15,2 4 0-15,5-4 0 16,6 0 0-16,1-8 0 15,6-10 0-15,9-9 0 16,3-13 0-16,6-9 0 16,2-11 0-16,-2-11-457 15,31-15-1361-15,-42-6 156 16,-8-11 132 0</inkml:trace>
  <inkml:trace contextRef="#ctx0" brushRef="#br0" timeOffset="-44180.1">24713 14227 5732 0,'-2'-10'259'0,"0"-3"2"15,9-4 5-15,8-3 3 0,12 3 4 16,12-2 3-16,10-1 5 16,1-1 3-16,-3 2 6 15,-9 2-290 1,-9 4 0-16,-12 7 0 15,-9 1 0-15,-4 3-105 16,-6 4-324-16,0 2-424 16,-12 3-716-16,-8 5 117 15,-12 6 103-15,-7 6 92 16</inkml:trace>
  <inkml:trace contextRef="#ctx0" brushRef="#br0" timeOffset="-44020.23">24721 14270 5132 0,'-7'10'317'16,"2"0"5"-16,2 1 6 15,6 3 5 1,17-3 6-16,16-7 6 0,5-3 7 16,12 0 5-16,4-6 9 15,-8-4-478 17,-7 0-396-32,-10-43-1265 0,-9 30 147 0,-10-2 128 15,-8-4 112-15</inkml:trace>
  <inkml:trace contextRef="#ctx0" brushRef="#br0" timeOffset="-43776.02">25187 13693 8191 0,'18'-4'0'0,"12"8"0"0,14 15 0 15,15 19 0 1,0 25 0-16,-6 24 0 15,-10 18 0-15,-13 10 0 16,-16 2 0-16,-17 3 0 16,-20-4 0-16,-24-7 0 15,-26-12 0-15,25-13-1942 16,-47-20 175-16,-4-21 150 16,0-15 128-16</inkml:trace>
  <inkml:trace contextRef="#ctx0" brushRef="#br0" timeOffset="-42812.06">21937 15463 8191 0,'1'0'0'0,"1"7"0"15,-1 9 0-15,3 11 0 16,-4 13 0-16,1 12 0 15,-1 4 0 1,0 0 0-16,-4 0 0 16,3-7 0-16,-2-10 0 15,0-7 0-15,-1-12 0 16,1-9 0-16,-2-8 0 16,-2-14 0-1,-1-15 0-15,2-17 0 0,1-15 0 16,4-14 0-16,8-6 0 15,6 5 0 1,6 5 0-16,9 7 0 0,6 14 0 16,5 7 0-1,4 11 0-15,5 7 0 16,4 6 0-16,1 5 0 0,-5 6 0 16,-3 3 0-1,-10 0 0-15,-9 6 0 16,-12 1 0-16,-6 3 0 15,-5 2 0-15,-6 4-117 16,-2 2-572-16,-11-1-1035 16,-10 0 141-16,-7 2 121 15,-6-1 107-15</inkml:trace>
  <inkml:trace contextRef="#ctx0" brushRef="#br0" timeOffset="-42648.45">21886 15566 8191 0,'-2'1'0'16,"2"0"0"-16,9 1 0 16,17-2 0-16,20 0 0 15,19-3 0 1,18-4 0-16,3 2-494 0,-5-41-1313 16,-10 35 152-16,-12 1 133 15</inkml:trace>
  <inkml:trace contextRef="#ctx0" brushRef="#br0" timeOffset="-42413.16">22578 15602 8191 0,'0'0'0'16,"1"-1"0"-16,13-1 0 15,17 1 0-15,17 2 0 16,17-1 0-16,17 0 0 15,3-1 0 1,-8 1 0-16,-11 0 0 16,-14 0 0-16,-16-1-251 15,-16-4-339-15,-14-1-1124 0,-9-7 139 16,-13-5 120-16,-10-4 106 16</inkml:trace>
  <inkml:trace contextRef="#ctx0" brushRef="#br0" timeOffset="-42192.09">22813 15377 5831 0,'17'-1'249'0,"18"1"2"15,17 7 5-15,12 11 2 16,-1 10 4-16,1 11 3 16,-15 11 4-16,-19 5 3 15,-17 3 6 1,-17-1-278-16,-19-4 0 15,-16-1 0-15,-6-10-278 16,5-14-1587-16,9-2 161 16,17-15 141-16,32-9 120 15</inkml:trace>
  <inkml:trace contextRef="#ctx0" brushRef="#br0" timeOffset="-41517.96">23648 15751 8191 0,'0'-7'0'16,"0"-1"0"-16,-2 2 0 15,1 2 0-15,2 3 0 16,-2 1 0-16,-2 1 0 15,3 0 0-15,0 3 0 16,0 2 0 0,0 0 0-16,1 1 0 15,-1-3 0-15,0-1 0 16,0-2 0-16,2 0 0 16,-2-1 0-16,-2 0 0 15,-2-1 0-15,-2 0 0 16,-1 1 0-16,0-3 0 15,2 3 0-15,1-1 0 16,1 2 0-16,3-1 0 16,0 4 0-16,0-1 0 15,2 2 0-15,0-1 0 16,4-2 0 0,-1-2 0-16,-1-6 0 15,1-1 0-15,-4-2 0 16,-1-3 0-16,-1 0 0 15,-2 3 0-15,0 3 0 16,-5 2 0-16,-2 2 0 16,-3 6 0-16,5 6 0 15,0 2 0-15,7 4-417 16,15 0-1411-16,8 1 157 16,5-7 134-16,5-3 118 15</inkml:trace>
  <inkml:trace contextRef="#ctx0" brushRef="#br0" timeOffset="-41291.65">23954 15725 8191 0,'1'-7'0'16,"2"2"0"-16,2-3 0 16,0 5 0-16,0 12 0 15,3 9 0 1,-3 10 0-16,-3 8 0 0,0 6 0 15,-2 0 0-15,-2-1 0 16,-2-4 0-16,0-6 0 16,-2-8-485-16,-1-29-1325 15,1 8 154-15,3-13 133 16,3-12 114 0</inkml:trace>
  <inkml:trace contextRef="#ctx0" brushRef="#br0" timeOffset="-41008.61">23834 15666 6776 0,'12'-11'98'0,"9"-5"47"16,10-6 2-16,8-6 0 15,-2-1 2-15,0-4 0 16,-13-2 3-16,-11-3 0 15,-12 2 1 1,-14 4-82-16,-12 3-19 16,-6 7-52-16,-5 3 0 15,-2 11 0-15,4 4 0 16,5 8 0-16,17 9-393 16,9 1-1441-16,15 17 157 15,18 5 136-15,16 6 117 16</inkml:trace>
  <inkml:trace contextRef="#ctx0" brushRef="#br0" timeOffset="-40533.62">24540 15677 8191 0,'3'-14'0'0,"-3"-1"0"15,-6-6 0-15,-10 1 0 16,-12 7 0-16,-9 5 0 15,-9 7 0-15,-6 8 0 16,3 16 0-16,7 9 0 16,9 10 0-16,9 9 0 15,12-1 0-15,6-2 0 16,12-9 0-16,8-7 0 16,14-10 0-16,7-13 0 15,9-8 0 1,5-13 0-16,2-14 0 0,-8-16 0 15,-4-17 0 1,-11-14 0-16,-8-13 0 16,-11-6 0-16,-4-5 0 15,-9 8 0-15,-3 13 0 16,-2 16 0-16,-7 22 0 16,-1 24 0-16,3 30 0 15,9 26 0-15,15 25 0 16,23 32 0-16,17 20 0 15,12 9 0 1,5-1 0-16,-10-5 0 16,-16-20 0-16,-10-20-125 0,18-28-1783 15,-36-22 170 1,-3-26 145-16,2-25 125 16</inkml:trace>
  <inkml:trace contextRef="#ctx0" brushRef="#br0" timeOffset="-35328.47">27141 9808 2644 0,'15'-5'122'0,"0"-5"53"16,7-1 28-16,1 0 15 16,-4 4 13-16,-2 2 27 15,3 4 43 1,2 8 127-16,7 13 121 15,5 17-67-15,2 24-49 16,3 19-51-16,-6 16-27 16,-5 10-8-16,-7 6-6 15,-3 4-24-15,-9 5-43 16,5 4-143-16,1 7-131 16,2 4 0-16,7 0 0 15,3-1 0-15,11-5 0 16,1-11 0-16,7-11 0 15,6-15 0-15,9-16 0 16,-2-15 0 0,8-15 0-16,0-12 0 15,3-15 0-15,-7-13 0 16,-5-8 0-16,-13-10 0 16,-13-7 0-16,-12-1 0 15,-13 2 0-15,-10 1 0 16,-18 9 0-16,-18 14 0 15,-15 10 0-15,-11 19 0 16,-5 21 0-16,9 23 0 16,15 25 0-16,17 17 0 15,17 17 0-15,5 19 0 16,16 9 0 0,4 7 0-16,8 10 0 15,1 16 0-15,1 3 0 16,-1 14 0-16,-11 12 0 15,-8 12 0-15,-7 11 0 16,-9 4 0-16,-6 7 0 16,-8 8 0-16,-14-3 0 15,-8-3 0-15,-23 7 0 16,-16-10 0-16,-20-14 0 16,-28-10 0-16,-36-26 0 15,-32-31 0-15,-31-38 0 16,-35-41-271-1,6-45-554-15,-9-42-821 16,10-50 128-16,29-45 113 16,39-35 99-16</inkml:trace>
  <inkml:trace contextRef="#ctx0" brushRef="#br0" timeOffset="-34260.13">29047 12200 8191 0,'0'-3'0'16,"1"1"0"-16,-1 4 0 15,2 10 0-15,2 11 0 16,2 16 0-16,-2 8 0 16,0 10 0-16,-1 1 0 15,-1-2 0-15,-2-2 0 16,-2-8 0-16,-2-9-395 16,-3-17-1439-16,-8-7 157 15,-6-13 136-15,-3-13 117 16</inkml:trace>
  <inkml:trace contextRef="#ctx0" brushRef="#br0" timeOffset="-34033.57">28585 12354 8191 0,'9'-24'0'16,"16"-8"0"-16,23-8 0 15,27-9 0-15,27 5 0 16,20 6 0-16,6 5 0 15,-5 2 0-15,-17 12 0 16,-26 7 0-16,-27 5 0 16,-22 5-329-16,-3 5-541 15,-36 6-749-15,-20 2 125 16,-16 14 110-16,-17 8 95 16</inkml:trace>
  <inkml:trace contextRef="#ctx0" brushRef="#br0" timeOffset="-33844.57">28683 12607 7275 0,'-12'23'100'16,"5"6"0"-16,3 3 1 15,17-1 0-15,39-16 1 16,29-11-1-16,22-8 3 16,19-6-2-16,0-3 3 15,-7 3-105-15,-14-7-305 16,-20 5-308-1,-18-5-1081-15,-18-2 137 0,-18-3 117 16,-11-1 104-16</inkml:trace>
  <inkml:trace contextRef="#ctx0" brushRef="#br0" timeOffset="-33475.86">29964 12346 8191 0,'0'-2'0'0,"-2"-2"0"16,-8 8 0-16,-12 11 0 16,-9 20 0-16,-14 17 0 15,-7 23 0-15,0 17 0 16,11 9 0-16,14 3 0 16,14 0 0-16,20-8 0 15,14-10 0-15,15-17 0 16,11-19 0-16,10-19 0 15,-1-19 0 1,-4-16 0-16,-4-14 0 16,-17-9 0-16,-14-5 0 15,-11-3 0-15,-20-3 0 16,-21-1 0-16,-16 5 0 16,-20 7 0-16,-14 9 0 15,5 5-586-15,2 9-1196 16,9 4 150-16,11 2 128 15,13 1 112 1</inkml:trace>
  <inkml:trace contextRef="#ctx0" brushRef="#br0" timeOffset="-29404.21">25628 10750 4151 0,'0'-1'143'15,"4"1"85"-15,2-3 69 16,11-1 39-16,6-2 23 15,10-4 18-15,3-2 9 16,2-1 12-16,-3 1-25 16,-5 1-328-16,-8 4-208 15,-7 1-324-15,-9-5-989 16,-8 8 106 0,-10 1 92-16,-10 0 83 15</inkml:trace>
  <inkml:trace contextRef="#ctx0" brushRef="#br0" timeOffset="-29218.66">25617 10818 3248 0,'-3'7'175'0,"1"-2"146"15,0 1 144-15,5-2 11 16,14-2 11-16,12-7 14 16,5 1-38-16,7-2-177 15,1 1-103-15,-11 0-278 31,32-1-1398-31,-47 2 107 0,-7-2 95 16,-11 2 84-16</inkml:trace>
  <inkml:trace contextRef="#ctx0" brushRef="#br0" timeOffset="-22996.34">23841 13447 4484 0,'0'0'124'0,"5"-1"94"15,9-2 53-15,10-3 58 16,10-1 38-16,12-5 9 16,7-1 5-16,2-1 8 15,-4 2 9-15,-4 1-101 16,-9 3-34 0,-9 2-379-16,-12 2-260 15,21 3-1352-15,-40 1 140 16,-13 0 123-16,-10 1 107 15</inkml:trace>
  <inkml:trace contextRef="#ctx0" brushRef="#br0" timeOffset="-22800.35">23804 13614 4562 0,'0'7'252'15,"-2"-3"95"-15,14-2 6 16,17 1 7-16,20-4 7 15,13-6 5-15,10-1-160 16,-2-1-191 0,-11-1-219-16,-12-30-1331 15,-18 31 113-15,-14-6 97 16,-12 5 89-16</inkml:trace>
  <inkml:trace contextRef="#ctx0" brushRef="#br0" timeOffset="-18508.41">24374 14830 1718 0,'0'1'126'0,"0"1"29"15,0-2 26-15,0 1 18 16,0-1 26-16,4-1 25 16,-1 1 22-1,2 0 20-15,-1 0 21 16,2 0-79-16,-1-2-24 15,-1 2-19-15,2-1-13 16,-1 0-7-16,-1 1-17 16,2-2-16-16,1 1-12 15,0 1-9-15,-2-1-14 16,-2 1-19-16,-2 0-11 16,-2-2 1-16,-14 2 6 15,-7 2 9 1,-9 0 12-16,-9 2 19 0,-2 2 10 15,8 4 0 1,11-4 9-16,10 0 13 16,9-2 22-16,13-3-13 15,13-1-16-15,12 0-22 16,5-2-26-16,7 1-31 16,-3-3-20-16,-9 0-8 15,-11 0-27-15,-9 4-32 16,-8-1-16-16,-13 1 31 15,-16 1 50-15,-12 3 25 32,-8 2 8-32,-6 1 4 0,2 0 1 15,11 0 2-15,12-1 12 16,8-4 21-16,7 0-397 16,6 0-1526-16,3-4 153 15,2-2 132-15,1-3 115 16</inkml:trace>
  <inkml:trace contextRef="#ctx0" brushRef="#br0" timeOffset="95162.13">8990 9982 3012 0,'0'0'85'0,"0"0"49"16,0 0 25-16,0 0 17 15,0 0 32-15,0 0 38 16,0-1 54-16,0-1 107 15,0 1 101 1,0 0-36-16,0-1-37 16,0-1-48-16,0 3-20 15,0-1-14-15,0-2-31 16,0 2-37-16,0-1-57 16,0 0-121-16,0 0-107 15,0 2 0-15,0-1 0 16,0 1 0-16,0 0 0 15,0 0 0-15,0 0 0 16,0 3 0-16,-1 1 0 16,-2 0 0-1,2 3 0-15,-1 1 0 0,1-3 0 16,1 0 0 0,1-2 0-16,-1-2 0 15,3-2 0-15,0 1 0 16,4-3 0-16,-1-2 0 15,1-3 0-15,-3-4 0 16,-2-1 0-16,-2-1 0 16,1 3 0-16,-1 3 0 15,-3 4 0-15,-5 2 0 16,-4 1 0-16,-2 5 0 16,-3 3 0-16,-3 3 0 15,6 2 0 1,6 4 0-16,1 2 0 15,4-3 0-15,4-1 0 16,5-5 0-16,0-3 0 16,1-2 0-16,3-4 0 15,1 0 0-15,-3-6 0 16,-5-3 0-16,-2-1 0 16,-1-2 0-16,-1 1 0 15,-4 4 0-15,4 3-178 16,4 2-626-16,-5 4-872 15,7 1 133-15,3 2 115 16,10 4 103 0</inkml:trace>
  <inkml:trace contextRef="#ctx0" brushRef="#br0" timeOffset="95842.15">9331 10478 4997 0,'-1'0'316'0,"-1"0"5"16,1-1 6-1,-1 1 6-15,4 0 5 16,5 0 5-16,12 0 8 16,14-1 6-16,8-2 5 15,11-1-216-15,-2-3-146 16,-2-1 0-16,-11 1 0 15,-3-1 0-15,-10 1 0 16,-7 3 0-16,-11 2 0 16,-3 0 0-16,-1 0-507 15,-4 1-1296 1,-1-3 152-16,-4-3 132 16,-4 0 114-16</inkml:trace>
  <inkml:trace contextRef="#ctx0" brushRef="#br0" timeOffset="97255.95">8463 12145 3294 0,'0'-2'212'0,"-3"2"81"15,2-2 128-15,-3 0 52 16,-2 0 13 0,2-2 13-16,2 2 12 15,1 0 14-15,1 0 15 16,1 1-155-16,-1 1-87 15,0-1-97-15,0 1-148 16,8 0-53-16,10-3 0 16,8 2 0-16,9-1 0 15,4-1 0-15,1 1 0 16,-11-1 0-16,-6 0 0 16,-7 2 0-1,-9-1 0-15,-5 1 0 16,-7 0 0-16,-15 1 0 15,-10 1 0-15,-13 3 0 16,-9 2 0-16,-3 2 0 16,14 0 0-16,11-3 0 15,14-1 0-15,6-2 0 16,7-2 0-16,5 0-363 16,39 0-576-16,-25-4-653 15,12-2 121 1,5-6 105-16,10 1 95 15</inkml:trace>
  <inkml:trace contextRef="#ctx0" brushRef="#br0" timeOffset="186939.9">8384 13098 362 0,'-3'0'-5'16,"3"-1"-13"-16,-1 1-50 16,-1 0 0-16,2 0 0 15,-1 0 1-15</inkml:trace>
  <inkml:trace contextRef="#ctx0" brushRef="#br0" timeOffset="189033.8">8388 13135 1117 0,'-1'0'71'15,"-2"0"40"-15,2 0 28 16,-2 0 29-16,3 0 31 16,0 0 27-1,1 0 22-15,-2 0 31 16,2 0 30-16,-1 0-2 15,0 0-24-15,0 0-29 16,0 0-17-16,0 0-18 16,-1 0-25-16,-1 0-10 15,1 0 6-15,-2 0 3 16,1 0 53-16,2 0 25 16,0 0 30-16,0-2 31 15,0 2-5 1,2 0-3-16,10-1-5 15,12-1-12-15,17-4-27 16,10 0-32-16,12-1-91 16,0-3-58-16,-7 3-52 15,-11 0-42-15,-9 1-5 16,-14 1 0-16,-9 2 0 16,-9 1 0-16,-2 2 0 15,-2 0-153 1,-3-2-268-16,3 2-369 15,-12 0-785-15,-1 0 118 16,-7 0 104-16,-2 0 92 0</inkml:trace>
  <inkml:trace contextRef="#ctx0" brushRef="#br0" timeOffset="189228.45">8322 13168 4031 0,'-6'1'120'0,"5"1"33"15,7-2 14-15,17 0 4 16,23 0 7-16,16-5-1 16,11 1-8-16,-2-3-66 15,-7 2-120-15,-9-1-390 16,-25 2-667 0,-17 1 57-16,-4 1 53 15,-12-2 48-15</inkml:trace>
  <inkml:trace contextRef="#ctx0" brushRef="#br0" timeOffset="190100.77">8387 14418 6003 0,'0'-1'231'0,"0"1"3"16,0-2 3-16,8 2 3 16,11-3 2-16,15-4 5 15,12 0 2-15,10-3 2 16,1 2 6-1,-4 0-257-15,-12-1 0 16,-9 3 0-16,-11 0 0 16,-7 2 0-16,-10 1-295 15,-1 0-154-15,-3 2-175 16,-6-7-951-16,-6 7 120 16,-6 1 103-16,-8 3 92 15</inkml:trace>
  <inkml:trace contextRef="#ctx0" brushRef="#br0" timeOffset="190289.71">8501 14419 3552 0,'-22'9'372'0,"-1"2"75"0,1 0 10 16,-1 4 11-16,19-7 12 15,10 1 12-15,17-6 13 16,15-2 12-16,12 0 15 16,9-2-243-1,2-1-209-15,-9-3-303 16,-10 3-185-16,-13-4-234 15,-12 0-958-15,-10-1 123 16,-3-1 106-16,-5-3 94 16</inkml:trace>
  <inkml:trace contextRef="#ctx0" brushRef="#br0" timeOffset="-151052.29">8216 15961 3840 0,'0'-2'155'0,"0"2"75"15,2-1 66-15,2 0 20 16,5-1 49 0,7-2 68-16,7 0 11 15,6-3 10-15,7 1 11 16,1-2-107-16,4-2-62 16,-2 0-86-16,-2 1-72 15,-12 2-18-15,-6 0-49 16,-10 1-71-16,-7 4 0 15,-2 0-189-15,-2 1-228 16,-9 2-328 0,-10 3-834-16,-10 3 120 15,-6 2 103-15,-8 3 93 16</inkml:trace>
  <inkml:trace contextRef="#ctx0" brushRef="#br0" timeOffset="-150872.19">8204 16009 4840 0,'-3'2'322'15,"1"0"4"-15,1-2 7 16,1 2 4-16,15-2 8 16,9-4 5-16,12 2 7 15,9-4-295 1,6 2-174-16,6-5-391 0,-14 3-1028 16,-7-3 111-1,-2-1 100-15,-7-1 88 16</inkml:trace>
  <inkml:trace contextRef="#ctx0" brushRef="#br0" timeOffset="-112021.85">8954 6647 8191 0,'-1'0'0'0,"1"0"0"15,6-6 0-15,18-3 0 16,23-3 0-16,22-6 0 15,21-3 0 1,12-1 0-16,-7 1 0 31,-14 4 0-31,-15 1 0 16,-19 4 0-16,-18 5-327 0,-16 2-249 0,-12-22-1122 16,-17 27 137-16,-19 1 118 15</inkml:trace>
  <inkml:trace contextRef="#ctx0" brushRef="#br0" timeOffset="-111793.07">8951 6786 5810 0,'-1'7'232'15,"1"2"4"-15,9-2 2 16,18-2 2 0,28-8 4-16,20-9 3 15,23-6 3-15,12 0 2 16,-3-4 5-16,-9 1-72 15,-14 3-185 1,-19 5 0-16,-20 2 0 0,-18 5-339 16,-11 3-233-1,-9-46-1123-15,-5 49 136 0,-2-2 118 16,-6 1 103-16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5:16:54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8551 16740 2764 0,'-1'0'108'0,"1"0"42"16,0 0 22-1,-2 0 12-15,2 0 7 16,0 0 8-16,0 0 10 16,0 0 13-16,0 0 13 15,0 0-63-15,0 0-15 16,0-2-11-16,0 2 35 16,0 0 57-16,0-1 52 15,0-1 29-15,0 2 19 16,-1-1-8-16,1 0-5 15,0-1-14 1,0 1-21-16,0 1-30 16,0-3-64-16,0 2-75 15,0-2-62-15,0-1-35 16,0-2-24-16,0 2 0 16,0-1 0-16,0 3 0 15,0-2 0-15,0 3 0 16,0 1 0-16,0 0 0 15,0 0 0-15,0 0 0 16,0 0 0 0,0 0 0-16,0 0 0 15,0 0 0-15,0 0 0 16,0 0 0-16,0-3 0 16,1 1 0-16,1-4 0 15,-2 0 0-15,1-3 0 16,-1 4 0-16,0 1 0 15,-3 0 0-15,-8 4 0 16,-4 0 0-16,-3 4 0 16,-2 1 0-1,4 4 0-15,8 1 0 16,5 2 0-16,2-2 0 16,7-2 0-16,4-2 0 15,4-3 0-15,2-3 0 16,3-2 0-16,-7-5 0 15,-3-1 0-15,-7-3 0 16,-2-2 0-16,-1 2 0 16,0 1 0-16,1 4 0 15,-2 3 0 1,1 1-502-16,1-18-1303 16,0 22 153-16,4 0 132 15,7-4 114-15</inkml:trace>
  <inkml:trace contextRef="#ctx0" brushRef="#br0" timeOffset="1088.26">8593 16763 4081 0,'0'-2'130'0,"0"-1"42"16,0 1 62-16,0-1 32 15,0 2 14-15,0 0 8 16,0-1-133-16,0 2-241 16,2-5-1156-16,1 1 76 15,1-6 69 1</inkml:trace>
  <inkml:trace contextRef="#ctx0" brushRef="#br0" timeOffset="98297.97">8642 18659 4126 0,'0'0'111'16,"0"-1"78"-16,-1 1 193 16,-2-1 9-16,6 2 9 15,-3-2 7-15,-3 1 10 16,6 0 8-16,1 0 11 15,9-2-77-15,15 2-42 16,9-4-89-16,15-2-225 16,7-1-3-16,2-5 0 15,-5-2 0-15,-3 1 0 16,-7-3 0-16,-9 3 0 16,-8 0 0-16,-12 5 0 15,-8 1 0-15,-6 4-94 16,-9 2-352-16,13 1-1349 15,-30 3 152-15,-8 1 130 16,-7 2 113-16</inkml:trace>
  <inkml:trace contextRef="#ctx0" brushRef="#br0" timeOffset="98517.59">8645 18738 4904 0,'-10'7'287'16,"3"0"35"-16,1 2 7 15,8 0 4-15,25-5 7 16,17-4 5-16,13 1 6 16,18-1 7-16,5-5 6 15,-2-3-143-15,-9 1-184 16,-13-1-37-16,-17-1-34 16,-14 5-394-16,-16-2-1388 15,-12 2 155-15,-13-7 132 16,-13 0 117-16</inkml:trace>
  <inkml:trace contextRef="#ctx0" brushRef="#br0" timeOffset="146276.93">25603 10792 2969 0,'0'0'147'15,"0"0"40"-15,0-1 26 16,0 1 24-16,0 0 24 16,0 0 26-16,0-1 83 15,0 1 64-15,0-2 64 16,0 2-70-16,0-1-48 15,0 1-40-15,0-2-23 16,0 2-19 0,0 0-23-16,0-1-21 15,-1 1-91-15,-5 0-68 16,-4 0-57-16,-5 0-38 16,-4 1 0-16,-4 1 0 15,3 1 0-15,6 1 0 16,2-1 0-16,6 0 0 15,1 0 0-15,5-3 0 16,0 0 0-16,3-2 0 16,8 2 0-16,9-1 0 15,8 0 0-15,11-2 0 16,11 1 0 0,2-4 0-16,-1 2 0 15,3 0 0-15,-6-3 0 16,-6 3 0-16,-14 0 0 15,-11 1 0-15,-7 2 0 16,-6 1 0-16,-8 0 0 16,-6-2 0-16,-12 2 0 15,-7 0 0-15,-7 0 0 16,-11 0 0-16,6 0 0 16,0 0 0-16,6 0 0 15,7 3 0-15,6 0 0 16,7 1 0-1,6 2 0-15,6-4 0 16,2 1 0-16,1-3 0 16,1 1 0-16,10-1 0 15,12 2 0-15,8-1 0 16,10 2 0-16,9 0 0 16,-2-1 0-16,-2-2 0 15,-8 0 0-15,-7 0 0 16,-8 0 0-16,-8 0 0 15,-10 0 0-15,-8 0 0 16,-14 0 0-16,-19 0 0 16,-18 0 0-1,-9 0 0-15,-8 2 0 16,8-1 0-16,15 3 0 16,17-3 0-16,12 3 0 15,12-1 0-15,4-2 0 16,7-1 0-16,12 2 0 15,13-1 0-15,9-1 0 16,6 0 0-16,6 2 0 16,-12-2 0-16,-9-2 0 15,-12 2 0-15,-8 0 0 16,-7 0 0-16,-5-1 0 16,-9-1-236-1,9 2-1641-15,-13-1 164 16,3-1 141-16,3-2 122 15</inkml:trace>
  <inkml:trace contextRef="#ctx0" brushRef="#br0" timeOffset="147821.34">24165 12095 3169 0,'-6'0'187'0,"2"0"57"16,-1 0 61-16,-1-1 97 15,6 1 85-15,0 0 14 16,0-3 12-16,0 2 14 16,5-2 14-16,11-1-123 15,14 2-85-15,15-3-63 16,20-2-68 0,13 1-110-16,3-1-92 15,-2 1 0-15,-8-1 0 16,-12 0 0-16,-18 1 0 15,-15 1 0-15,-11 2 0 16,-9 2 0-16,-4 1 0 16,-10 0 0-16,-9 0 0 15,-16 0 0-15,-15 0 0 16,-20 1 0-16,-8 3 0 16,-6 2 0-16,2 2 0 15,6 2 0-15,12 0 0 16,13 1 0-16,14-1 0 15,14-4 0 1,12 1 0-16,4-3 0 16,16-4 0-16,18 0 0 15,17 0 0-15,15 0 0 16,14-3 0-16,1 2 0 16,-4-4 0-16,-19 1 0 15,-16 0 0-15,-15-1 0 16,-13 4 0-16,-18-3 0 15,-11 1-523-15,-11-24-1277 16,-5 19 153-16,-7-3 130 16,1 2 115-16</inkml:trace>
  <inkml:trace contextRef="#ctx0" brushRef="#br0" timeOffset="-206788.34">23964 13477 3093 0,'0'0'124'15,"0"0"50"-15,-1 0 37 16,1 0 25-16,0 0 18 15,0 0 24-15,-2 0 78 16,-1 0 103-16,-1 0 55 16,-4 0-65-16,0 0-56 15,2 0-52-15,2 0-38 16,2 0-22-16,4 0-13 16,8 0-23-1,15-1-83-15,15-2-112 16,12-2-50-16,10-4 0 15,-1-1 0-15,-11-2 0 16,-14 3 0-16,-14 2 0 16,-12 2 0-16,-8 3 0 15,-20 1 0-15,-19 4 0 16,-17 4 0-16,-15 5 0 16,-11 3 0-16,5 3 0 15,16 0 0-15,20-3 0 16,18-1 0-16,16-4 0 15,24-4 0 1,23-3 0-16,16-3 0 16,13-3 0-16,6-1 0 15,-6-1 0-15,-17 0 0 16,-20-1 0-16,-12 2 0 16,-19 1 0-16,-26 3 0 15,-22 1 0-15,-17 5 0 16,-16 1 0-16,-3 1 0 15,15 3 0-15,22-1 0 16,26-3-619-16,22-5-1154 16,20-4 147-16,21-9 128 15,18-7 112 1</inkml:trace>
  <inkml:trace contextRef="#ctx0" brushRef="#br0" timeOffset="-164669.25">24211 14925 3404 0,'0'0'134'0,"0"0"43"15,0 0 19-15,1 0 15 16,-1 0 24-16,0 0 65 16,0 0 63-16,-1 0 51 15,1 0 34-15,-1 0-58 16,-1 0-41-16,-1 0-44 15,0 0-15-15,-1 0-11 16,1 0-22 0,0 0-71-16,3 0-65 15,0 0-50-15,6 0-30 16,10 0-21-16,14 0-20 16,11 0 0-16,5 0 0 15,4 0 0-15,-9 0 0 16,-14 0 0-16,-10 0 0 15,-11 0 0-15,-11 0 0 16,-16 0 0-16,-15 2 0 16,-10 0 0-16,-7 1 0 15,0 0 0-15,15-2 0 16,14 0 0 0,12 2 0-16,9-3 0 15,6 0 0-15,11 0 0 16,5 0 0-16,1 0 0 15,-2 0 0-15,-1 0-296 16,1 0-584-16,-21 0-744 16,-12-5 124-16,-5-1 111 15,-4-5 96-15</inkml:trace>
  <inkml:trace contextRef="#ctx0" brushRef="#br0" timeOffset="-162440.99">23766 14425 2866 0,'0'0'166'16,"0"-3"48"-16,0 2 31 16,0-2 30-16,0 0 66 15,0 1 119-15,0 1 67 16,0-3 15-16,0 3 15 16,0-2-110-16,0 1-67 15,0 0-49 1,0 0-31-16,0 2-27 0,0-1-72 15,0 1-135 1,0-2-66-16,0 2 0 16,0 0 0-16,0-3 0 15,0 2 0-15,0-2 0 16,0 0 0-16,0 2 0 16,0-1 0-16,0 2 0 15,0 0 0 1,0 0 0-16,0 0 0 0,0 0 0 15,0 0 0-15,0 0 0 16,0 0 0 0,0 0 0-16,0 0 0 47,0 0 0-47,0 0 0 0,0 0 0 0,0 0 0 0,0 0 0 0,0 0 0 15,0 0 0-15,0 0 0 16,0 0 0-16,0-3 0 15,0-1 0-15,0-1 0 16,0 1 0-16,-1 0 0 16,-5 4 0-16,-4-1 0 15,-5 1 0-15,-5 1 0 16,0 3 0-16,1 2 0 16,5 2 0-16,7 3 0 15,5 0 0 1,1-1 0-16,2-3 0 15,3-1 0-15,4-3 0 16,2-1 0-16,0-2 0 16,0 0 0-16,-6-2 0 15,0-3 0-15,-2-1 0 16,-5-3 0-16,0 0 0 16,1-2 0-16,-3 5 0 15,2 4 0-15,3 1-345 16,38 4-582-16,-15 3-673 15,9 0 123-15,11-1 105 16,9 0 96 0</inkml:trace>
  <inkml:trace contextRef="#ctx0" brushRef="#br0" timeOffset="-81810.3">23664 15792 2419 0,'0'0'115'16,"0"0"34"-16,0-2 33 15,1 1 30-15,-1 0 35 16,2-2 42-16,0-1 30 16,-2 3 32-16,0-3 87 15,2 3-5-15,-2-1 24 16,0 2-28-16,0-3-30 15,0 2-25-15,0-2-34 16,0 3-39-16,0-1-27 16,0 1-30-1,0-2-90-15,0 0-89 16,0 2-65-16,0-1 0 16,0 1 0-16,0-1 0 15,0 1 0-15,0 0 0 16,0-1 0-16,0 1 0 15,0 0 0-15,0 0 0 16,0 0 0-16,0 0 0 16,0 0 0-16,0 0 0 15,0 0 0-15,0 0 0 16,0 0 0 0,0 0 0-16,0 0 0 15,0 0 0-15,0 0 0 16,0 0 0-16,0 0 0 15,-2 0 0-15,-2 1 0 16,0 1 0-16,-1 3 0 16,1 1 0-16,1-2 0 15,3 1 0-15,0-2 0 16,0-2 0-16,2-1 0 16,1 0 0-16,2 0 0 15,3-4 0-15,0-1 0 16,-1 2 0-1,-4-1 0-15,-1-2 0 16,-2 2 0-16,0 2 0 16,0-1 0-16,-3 3 0 15,0 0 0-15,-2 0 0 16,1 0 0-16,-1 0 0 16,3 0 0-16,2 0 0 15,0 0 0-15,0 0 0 16,0 0 0-16,0 0-163 15,0 0-367-15,0-25-1224 16,-1 23 145 0,-4 1 125-16</inkml:trace>
  <inkml:trace contextRef="#ctx0" brushRef="#br0" timeOffset="-80738.29">24058 16404 8191 0,'0'-2'0'16,"0"2"0"-16,1 0 0 16,9-4 0-16,14 0 0 15,12-1 0-15,13-4 0 16,10-1 0-16,2-1 0 15,-5 2 0-15,-9-1 0 16,-8 4 0-16,-15-1 0 16,-11 3 0-1,-8 2 0-15,-5 2 0 16,-11 0-387-16,-11 0-270 16,-12 2-1003-16,-14 4 131 15,-13 3 113-15,-2 7 101 16</inkml:trace>
  <inkml:trace contextRef="#ctx0" brushRef="#br0" timeOffset="-80549.13">23958 16487 4640 0,'-6'3'363'16,"3"0"8"-16,0 1 8 15,9 0 5-15,23-3 10 16,12-1 7-16,12-1 8 16,15-1 9-16,1-3 10 15,-6 0-424 1,-10-4-4-16,-7 0 0 0,-18 1 0 15,-10 2-534 1,-12-32-1262-16,-12 26 151 16,-20-9 131-16,-14-6 113 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5:11:01.4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 3592 8191 0,'2'3'0'16,"-1"-2"0"-16,3 0 0 16,2 0 0-16,2-2 0 15,5-4 0 1,4-3 0-16,-1-5 0 16,-2-3 0-16,-2-4 0 15,-8 0 0-15,-1-2 0 16,-3-1 0-16,-12 0 0 15,-4 3 0-15,-8 0 0 16,-8 8 0-16,-9 4 0 16,-3 5 0-16,-2 8 0 15,0 9 0-15,4 10 0 16,4 4 0-16,13 9 0 16,10 0 0-1,9-4 0-15,7-4 0 16,13-6 0-16,9-7 0 15,11-9 0-15,7-5 0 16,5-8 0-16,-3-8 0 16,-7-3 0-16,-9 0 0 15,-9-2 0-15,-6 6 0 16,-5 6 0-16,-3 2 0 16,3 14 0-16,1 14 0 15,3 12 0 1,2 17 0-16,-2 16 0 15,-7 6 0-15,0 8 0 16,-6-1 0-16,-9 1 0 16,-5-6 0-16,-6-4 0 15,-6-14 0-15,-3-12 0 16,-2-14 0-16,0-17 0 16,-2-15 0-16,6-18 0 15,4-15 0-15,11-15 0 16,5-10 0-16,19-10 0 15,10-3 0 1,11-1 0-16,10-1 0 16,10 3 0-16,6 8 0 15,1 6 0-15,-6 11 0 16,-7 12 0-16,-11 15 0 16,-6 11 0-16,-8 16 0 15,-4 13 0-15,-3 9 0 16,-3 6 0-16,3 5 0 15,0-2 0-15,4-6 0 16,0-8 0 0,6-10 0-16,3-9 0 15,3-11 0-15,-3-8 0 16,-4-13 0-16,-8-7 0 16,-8-10 0-16,-9-7 0 15,-8 0 0-15,-5 5 0 16,-4 8 0-16,-5 10 0 15,-4 11 0-15,-4 8 0 16,4 5-122-16,6 4-438 16,3-4-1196-16,14 5 145 15,8-3 126 1,11-5 109-16</inkml:trace>
  <inkml:trace contextRef="#ctx0" brushRef="#br0" timeOffset="283.7">2443 3191 8191 0,'2'-2'0'0,"-1"5"0"16,-1 8 0-16,5 13 0 16,1 18 0-16,2 13 0 15,0 16 0-15,4 4 0 16,1 4 0-1,-3-3 0-15,4-2 0 16,2-8 0-16,2-10 0 16,-1-7 0-16,3-10 0 15,0-9 0-15,6-13 0 16,6-9-471-16,0-31-1342 16,-5 7 155-16,-5-8 131 15,-11-6 117-15</inkml:trace>
  <inkml:trace contextRef="#ctx0" brushRef="#br0" timeOffset="666.66">2420 3642 8191 0,'0'-17'0'16,"1"-3"0"-16,8-6 0 15,14-4 0-15,10 8 0 16,9 8 0-16,9 6 0 15,-5 6 0-15,-4 14 0 16,-9 15 0-16,-11 12 0 16,-5 7 0-16,-8 10 0 15,-3 0 0-15,2-3 0 16,2-5 0-16,6-10 0 16,7-8 0-1,9-13 0-15,8-9 0 16,1-11 0-16,-8-12 0 15,-7-11 0-15,-14-10 0 16,-14-6 0-16,-14-6 0 16,-10 0 0-16,-11 9 0 15,-12 9 0-15,-8 12-593 16,0 11-1187-16,7 5 149 16,21 3 128-1,38-7 112-15</inkml:trace>
  <inkml:trace contextRef="#ctx0" brushRef="#br0" timeOffset="1172.16">3563 3221 8191 0,'-30'0'0'0,"-17"16"0"16,-17 21 0-16,-13 28 0 15,8 30 0-15,13 28 0 16,17 7 0-16,24 2 0 16,20-6 0-16,21-12 0 15,19-14 0-15,15-13 0 16,12-19 0-16,14-26-351 16,5-21-1495-16,-5-20 160 15,-5-28 136-15,-12-19 119 16</inkml:trace>
  <inkml:trace contextRef="#ctx0" brushRef="#br0" timeOffset="1504.41">4014 3471 8191 0,'0'-4'0'0,"0"2"0"16,0 0 0-16,0 8 0 15,2 13 0-15,-2 12 0 16,1 12 0-16,2 7 0 15,-3 6 0-15,1-3 0 16,-6-4 0-16,-1-6-179 16,22-6-768-16,-32-14-692 15,-2-14 128-15,-3-9 112 16,-4-11 97-16</inkml:trace>
  <inkml:trace contextRef="#ctx0" brushRef="#br0" timeOffset="1720.17">3660 3573 8191 0,'0'-14'0'0,"8"-6"0"15,13-4 0-15,20-6 0 16,18 4 0-16,15 3 0 16,8 1 0-16,-1 5 0 15,-13 3 0-15,-12 6 0 16,-14 2-314-16,-10 5-406 15,-22 4-942-15,-10 2 131 16,-13 6 114 0,-19 5 100-16</inkml:trace>
  <inkml:trace contextRef="#ctx0" brushRef="#br0" timeOffset="1916.16">3608 3914 8191 0,'-3'14'0'15,"1"1"0"-15,4 2 0 16,21-2 0-16,25-8 0 16,17-9 0-16,15-3 0 15,9-5 0-15,-4-2-8 16,-11 0-428-16,55-4-1385 16,-79 1 156-1,-15 1 133-15,-8-3 116 16</inkml:trace>
  <inkml:trace contextRef="#ctx0" brushRef="#br0" timeOffset="2300.21">4395 3743 7968 0,'0'-4'24'15,"0"-1"1"-15,0 3 0 16,0 0-1-16,0 2 1 15,0 13 0-15,-1 9 0 16,-2 6 0 0,-3 10 0-16,5 8-25 15,-2-3 0-15,6-2 0 16,5-6 0-16,7-4 0 16,6-11 0-16,11-11 0 15,4-6 0-15,2-11 0 16,-3-9 0-16,-11-12 0 15,-11-7 0-15,-7-12 0 16,-9-4 0-16,-13 0 0 16,-1 8 0-16,-5 9 0 15,-8 10 0 1,-6 13 0-16,-3 7 0 16,6 7-328-16,34 3-1524 15,-15 6 160-15,9 2 138 16,12 0 119-16</inkml:trace>
  <inkml:trace contextRef="#ctx0" brushRef="#br0" timeOffset="3218.29">4530 3850 5162 0,'0'-6'314'0,"1"-3"6"16,1 3 4-16,-1-2 7 16,-1 4 5-16,2 4 5 15,-2 0 7-15,8 0 6 16,2 10 7-16,6 9-361 15,0 12 0-15,-3 12 0 16,-6 15 0 0,-15 7 0-16,-18 5 0 0,-10 2 0 15,-12-1 0 1,-9-6 0-16,1-11 0 16,4-10 0-16,9-17 0 15,4-13 0-15,7-14 0 16,7-12 0-16,8-13 0 15,7-7 0-15,7-3 0 16,6-1 0-16,6 4 0 16,11 10 0-16,10 12 0 15,12 7 0-15,12 11 0 16,5 10 0-16,3 8 0 16,-6 3 0-1,-5 4 0-15,-11-4 0 16,-5-4 0-16,-6-9-112 15,-2-5-445-15,0-41-1204 16,0 29 147-16,0-3 126 16</inkml:trace>
  <inkml:trace contextRef="#ctx0" brushRef="#br0" timeOffset="3975.74">5001 3985 8191 0,'0'0'0'16,"0"4"0"-16,-2 8 0 15,-10 8 0-15,-12 5 0 16,-14 11 0-16,-2 3-191 15,1-3-452-15,10-8-1072 16,16-11 138-16,12-10 121 16,12-14 106-16</inkml:trace>
  <inkml:trace contextRef="#ctx0" brushRef="#br0" timeOffset="4267.46">5838 3456 8191 0,'-4'7'0'0,"-12"12"0"16,-12 13 0-16,-11 14 0 15,-7 8 0-15,-13 12 0 16,5 0 0-16,2-5 0 16,7-8-188-16,10-11-388 15,10-19-1159 1,8-10 142-16,6-12 124 16,8-13 106-16</inkml:trace>
  <inkml:trace contextRef="#ctx0" brushRef="#br0" timeOffset="4472.26">5412 3579 8191 0,'3'-5'0'16,"7"4"0"-16,10 10 0 15,10 9 0-15,10 12 0 16,3 15 0-16,3 4 0 16,-2 0 0-16,-6-3 0 15,-9-3 0-15,-7-9 0 31,-5-10-284-31,11-6-611 0,-23-11-730 16,-3-11 126-16,-11-14 110 16,-7-12 97-16</inkml:trace>
  <inkml:trace contextRef="#ctx0" brushRef="#br0" timeOffset="4667.61">5636 3442 8191 0,'0'2'0'0,"0"14"0"15,1 15 0-15,4 13 0 16,5 12 0-16,1 10 0 16,2 2 0-1,2-1 0-15,-7-6 0 16,-3-6 0-16,-4-10-685 16,-11-11-1071-16,-7-14 146 15,-7-12 125-15,-11-12 109 16</inkml:trace>
  <inkml:trace contextRef="#ctx0" brushRef="#br0" timeOffset="4834.45">5345 3811 8191 0,'8'-9'0'0,"11"-4"0"16,22-2 0-16,16-3 0 16,11 2 0-1,8 4 0-15,4-1 0 16,-7 0-349-16,38 0-1497 15,-56 2 160-15,-14-8 136 16,-15-3 119-16</inkml:trace>
  <inkml:trace contextRef="#ctx0" brushRef="#br0" timeOffset="5059.24">5977 3113 8191 0,'37'26'0'15,"15"23"0"-15,6 28 0 16,4 33 0-16,-23 15 0 16,-14 16 0-1,-18 3 0-15,-16-4 0 16,-21-12 0-16,-21-15 0 16,-14-16 0-16,49-24-1942 15,-69-30 175-15,6-24 150 16,9-24 128-1</inkml:trace>
  <inkml:trace contextRef="#ctx0" brushRef="#br0" timeOffset="5550.2">6451 3774 8191 0,'5'-3'0'0,"8"-3"0"0,19-3 0 15,20-3 0-15,13-2 0 16,17 1 0 0,8-1-517-16,-8-39-1284 15,-11 40 152-15,-22 0 131 16,-25 5 115-16</inkml:trace>
  <inkml:trace contextRef="#ctx0" brushRef="#br0" timeOffset="5724.04">6519 3942 8191 0,'0'10'0'0,"5"3"0"0,19-2 0 15,21-3 0-15,25-3 0 16,22-9 0-1,21-2-405-15,2-8-1426 16,-5 4 157-16,-6-6 135 16,-10-2 117-16</inkml:trace>
  <inkml:trace contextRef="#ctx0" brushRef="#br0" timeOffset="6371.42">7948 3498 6594 0,'-22'-5'170'0,"-8"4"3"15,-13 7 2-15,-6 11 0 16,-2 16 2-16,3 12 3 16,11 8 0-16,14 6 2 15,10-5 3-15,11 1-185 16,14-6 0-16,9-7 0 15,13-6 0-15,8-11 0 16,11-11-410 0,39-7-1419-16,-37-6 156 15,-8-6 135-15,-13 0 117 16</inkml:trace>
  <inkml:trace contextRef="#ctx0" brushRef="#br0" timeOffset="6977.13">8024 3975 4647 0,'0'0'352'0,"0"-2"7"15,2-2 7-15,6-4 7 16,6-6 7-16,7-9 7 16,5-9 9-16,3-14 7 15,-3-11 8 1,-6-8-294-16,-2-7-117 16,-5 2 0-16,-3 11 0 15,-8 18 0-15,1 11 0 16,-3 18 0-16,0 11 0 15,-3 14 0-15,1 14 0 16,-1 13 0-16,-1 11 0 16,2 6 0-16,2 0 0 15,6-3 0-15,5-10 0 16,7-7 0-16,9-10 0 16,13-16-102-1,0-6-187-15,-1-14-29 16,-2-9 7-16,-2-6 50 15,-9-5 227-15,0-6 34 16,-9 1 0-16,-7 9 0 16,-4 9 0-16,-4 5 95 15,-10 10 183-15,1 13 36 16,-2 5 3-16,-1 9-43 16,0 9-237-16,6 6-37 15,2-1 0-15,7-1 0 16,8-7 0-16,8-6 0 15,8-11 0-15,9-8 0 16,2-7 0-16,-2-11 0 16,-5-9 0-1,-9-10 0-15,-9-7 0 16,-9-13 0-16,-3 3 0 16,-11-2 0-16,-2 8 0 15,-8 6 0-15,-5 10 0 16,-5 8 0-16,0 10-371 15,16 4-423-15,4 9-834 16,11 2 126-16,13 2 111 16,13 0 96-1</inkml:trace>
  <inkml:trace contextRef="#ctx0" brushRef="#br0" timeOffset="7297.08">9152 3537 7823 0,'-3'-14'40'16,"-4"0"1"-16,-9-3-1 16,-10 0 1-16,-3 12 0 15,-12 8-1-15,0 8 1 16,6 8 0-16,12 11 2 16,13 7-43-1,13 9 0-15,12 6 0 16,8 4 0-16,7-2 0 15,0-1 0-15,-2-3 0 16,-9-10 0-16,-10-8 0 16,-6-6 0-16,-8-9 0 15,-11-7 0-15,-6-6 0 16,0-7 0-16,-4-9-489 16,5-31-1319-16,14 10 153 15,8-9 133-15,11-6 114 16</inkml:trace>
  <inkml:trace contextRef="#ctx0" brushRef="#br0" timeOffset="7476.13">9081 3646 6156 0,'-8'4'216'16,"-12"10"2"-16,-8 9 3 16,-9 13 2-16,-5 4 3 15,0 10 2-15,3-4 3 16,7-4 3-16,15-9-153 15,10-8-710-15,12-13-1099 16,15-8 140-16,11-11 123 16,5-11 107-16</inkml:trace>
  <inkml:trace contextRef="#ctx0" brushRef="#br0" timeOffset="7868.15">9288 3600 8191 0,'0'4'0'0,"1"6"0"16,-2 10 0-16,1 11 0 15,-4 9 0-15,4 8 0 16,0 4 0-16,2-4 0 16,1-5 0-1,8-8 0-15,6-10 0 16,5-10 0-16,5-10 0 15,5-10 0-15,-2-13 0 16,-2-14 0-16,-4-7 0 16,0-12 0-16,-5 2 0 15,-3 6 0-15,-7 9 0 16,-5 12 0-16,-2 11 0 16,-2 8 0-16,-2 10 0 15,4 12 0-15,-2 7 0 16,0 12 0-16,0 9 0 15,0 2 0-15,0-4 0 16,0-8 0 0,4-9-476-16,2-22-1336 15,2-2 153-15,1-8 134 16</inkml:trace>
  <inkml:trace contextRef="#ctx0" brushRef="#br0" timeOffset="8164.24">9692 3680 8191 0,'9'-7'0'0,"3"2"0"16,3 2 0-16,3 7 0 15,-5 12 0-15,-3 14 0 16,-4 7 0-16,-2 6 0 16,-7 0 0-1,-3-3 0-15,1-8 0 16,-1-7 0-16,0-8 0 15,1-10 0-15,5-13 0 16,0-13 0-16,5-14 0 16,5-11 0-16,3-6 0 15,3-2 0-15,3 4 0 16,-2 10-452-16,2-4-1366 16,-3 25 155-16,1 13 133 15,1 14 116-15</inkml:trace>
  <inkml:trace contextRef="#ctx0" brushRef="#br0" timeOffset="8416.1">10092 3784 4820 0,'24'-11'224'15,"7"-10"76"-15,7-7 27 16,2-16 9-16,-15 2 6 16,-14-4 6-16,-5 7 8 15,-13 9 5-15,-18 20 6 16,-9 22-106-1,-8 20-146-15,-12 20-86 16,5 17-24-16,7 12-5 0,11 0 0 16,12 0 0-1,4-7 0-15,12-13 0 16,24-12-541-16,19-20-1254 16,27-13 152-16,25-16 130 15,19-15 113-15</inkml:trace>
  <inkml:trace contextRef="#ctx0" brushRef="#br0" timeOffset="8886.7">11038 3310 8191 0,'-46'35'0'0,"-26"33"0"16,-19 33 0-16,-10 35 0 15,27 16 0-15,25 19 0 16,35-2 0-16,35-6 0 15,30-16 0 1,11-19 0-16,20-35 0 16,36-28-930-16,-22-33-760 15,-10-25 135-15,0-27 117 16,-14-18 104-16</inkml:trace>
  <inkml:trace contextRef="#ctx0" brushRef="#br0" timeOffset="21445.03">11314 3834 7079 0,'0'-11'120'0,"0"2"1"16,0 0 1-16,2-1 1 15,-2 8 1-15,1 7 0 16,-1 11 1-16,4 11 1 15,-4 10 1 1,0 15-127-16,0 7 0 16,-7 3 0-16,3-3 0 15,-2-4 0-15,2-11 0 16,0-8 0-16,4-12 0 16,-2-8 0-16,-1-6 0 15,-3-6 0-15,-1-8-482 16,-5-53-1329-16,-6 29 154 15,-3-5 133-15</inkml:trace>
  <inkml:trace contextRef="#ctx0" brushRef="#br0" timeOffset="21772.65">10901 3889 7181 0,'-1'-4'110'16,"1"-4"0"-16,14-3 1 16,26-5 0-16,21 1 1 15,22-1 1 1,20-1 0-16,0 3 1 15,-6 1 2-15,-14 3-116 16,-18 4 0-16,-17 2 0 16,-22 2 0-16,-14 1 0 15,-10 1-308-15,9 1-588 16,-11-2-722-16,3 1 124 16,0 0 110-16</inkml:trace>
  <inkml:trace contextRef="#ctx0" brushRef="#br0" timeOffset="22064.99">11677 4089 8191 0,'0'0'0'16,"10"0"0"-1,17-1 0-15,22 1 0 0,19 0 0 16,21-5 0-16,4 1 0 16,2-1 0-1,-8 0 0-15,-14 2 0 0,-15 2 0 16,-14 1 0 0,-20 0 0-16,-12 0 0 15,-8 0-356-15,-11-2-339 16,-13-2-964-16,-5-7 132 15,-11-3 112-15</inkml:trace>
  <inkml:trace contextRef="#ctx0" brushRef="#br0" timeOffset="22308.25">12012 3879 7036 0,'15'-8'125'0,"18"2"1"16,18 1 1-16,21 11 0 15,6 13 1 1,8 17 1-16,-10 12 1 16,-19 13 1-16,-22 5 1 15,-23 4-132-15,-22-5 0 16,-21-5 0-16,-18-8 0 16,-5-13-779-16,-7-14-951 15,9-14 141-15,19-18 123 16,44-27 106-1</inkml:trace>
  <inkml:trace contextRef="#ctx0" brushRef="#br0" timeOffset="22752.75">13214 3725 8191 0,'2'-4'0'16,"-2"4"0"-16,0 9 0 16,0 13 0-16,0 15 0 15,0 16 0 1,0 10 0-16,0 1 0 15,0-3 0-15,0-8 0 16,-4-7 0-16,-1-9 0 16,1-10 0-16,0-10-268 15,39-10-1601-15,-51-7 164 16,-1-9 139-16</inkml:trace>
  <inkml:trace contextRef="#ctx0" brushRef="#br0" timeOffset="22971.89">12830 3817 8191 0,'22'-19'0'0,"21"-8"0"16,22-1 0-16,25-6 0 16,11 9 0-16,10 12 0 15,-4 2 0-15,-15 7 0 16,-17 3 0-16,-22 1-211 15,-15 2-440-15,-18 4-1057 16,-9-4 138-16,-3 4 120 16,2-1 104-16</inkml:trace>
  <inkml:trace contextRef="#ctx0" brushRef="#br0" timeOffset="23239.79">14371 3778 8191 0,'0'10'0'0,"-7"7"0"16,-11 8 0-16,-15 11 0 16,-17 10 0-16,-13 5 0 15,-6 3 0 1,1 3 0-16,3-2 0 15,9-9 0-15,8-9-219 16,15-11-336-16,6-19-1176 16,12-5 140-16,1-10 124 15,5-10 106-15</inkml:trace>
  <inkml:trace contextRef="#ctx0" brushRef="#br0" timeOffset="23711.55">13886 3837 8191 0,'4'0'0'0,"5"9"0"16,7 11 0-16,4 14 0 15,4 12 0-15,1 14 0 16,2 3 0-16,-4-1 0 16,-5-8 0-16,-6-5 0 15,-4-14 0 1,-6-9 0-16,0-15-377 15,55-8-1462-15,-59-14 158 16,-1-11 137-16,-7-9 117 16</inkml:trace>
  <inkml:trace contextRef="#ctx0" brushRef="#br0" timeOffset="23974.6">13995 3723 8191 0,'0'-3'0'0,"0"4"0"0,6 12 0 16,4 12 0-1,6 18 0-15,7 20 0 16,3 10 0-16,-3 3 0 16,-10 3 0-16,-7-3 0 15,-9-8 0-15,-10-9 0 16,-8-9-132-16,-4-17-521 15,-11-10-1075-15,-4-12 140 16,-3-13 123-16,-4-11 106 16</inkml:trace>
  <inkml:trace contextRef="#ctx0" brushRef="#br0" timeOffset="24136.05">13666 4127 8191 0,'24'-14'0'0,"17"-3"0"15,26-1 0-15,25-5 0 16,9 4 0-16,1 8 0 16,-6-1 0-16,-8 2-329 15,19 2-1523-15,-51 4 160 16,-18 1 138-16</inkml:trace>
  <inkml:trace contextRef="#ctx0" brushRef="#br0" timeOffset="24524.06">14640 4070 8191 0,'0'-7'0'0,"0"-3"0"15,0 3 0-15,0-1 0 16,0 4 0-16,0 4 0 15,0 0 0-15,-3 5 0 16,-3 2 0 0,-3 3 0-16,-1 7 0 15,2 1 0-15,3 0 0 16,3-6 0-16,2-2 0 16,3-6 0-16,3-2 0 15,4-5 0-15,-1-2 0 16,3-7 0-16,-4 0 0 15,-5-6 0-15,-2 0 0 16,-4 1 0-16,-5 4 0 16,-7 4 0-16,-4 2 0 15,2 1-333-15,53 3-1518 16,-39 2 161-16,12-1 137 16,11 0 119-1</inkml:trace>
  <inkml:trace contextRef="#ctx0" brushRef="#br0" timeOffset="25015.44">14964 3835 8191 0,'5'2'0'0,"-4"-1"0"16,5 7 0-16,0 8 0 15,-2 7 0-15,-4 15 0 16,3 10 0 0,-8 5 0-16,0 2 0 15,2 0 0-15,-3-6 0 16,0-7 0-16,3-10 0 16,2-10 0-16,-4-10 0 15,3-8 0-15,-5-11 0 16,-2-12 0-16,3-13 0 15,3-13 0-15,1-14 0 16,7-9 0-16,11-5 0 16,7 4 0-1,7 2 0-15,12 9 0 16,4 11 0-16,2 11 0 16,4 8 0-16,-2 5 0 15,-3 9 0-15,-4 6 0 16,-7 4 0-16,-7 4 0 15,-6 4 0-15,-10 4 0 16,-7 3 0-16,-3 6 0 16,-6 1-88-16,-6 6-434 15,-12-33-1254-15,-12 32 149 16,-12-4 128-16,-9 2 112 16</inkml:trace>
  <inkml:trace contextRef="#ctx0" brushRef="#br0" timeOffset="25203.99">14911 3964 8191 0,'1'1'0'0,"11"0"0"15,14 4 0-15,17-3 0 16,12 1 0-16,13-1 0 16,-2-2 0-16,-5-2 0 15,-12 2 0-15,-13 0-413 16,-9-1-1417-16,-16-2 158 15,-5-3 134 1,-5-3 118-16</inkml:trace>
  <inkml:trace contextRef="#ctx0" brushRef="#br0" timeOffset="25465.07">15494 3238 8191 0,'29'8'0'0,"12"16"0"16,14 22 0-1,8 29 0-15,-13 19 0 16,-10 23 0-16,-14 11 0 16,-18 8 0-16,-16 0 0 15,-26-1 0-15,-25-3 0 16,-25-9 0-16,-15-17-494 15,-17-21-1313-15,-3-22 152 16,-7-23 133-16</inkml:trace>
  <inkml:trace contextRef="#ctx0" brushRef="#br0" timeOffset="31787.48">5027 5475 3304 0,'2'-7'344'0,"3"-4"118"16,-1-1 10-16,0-2 13 16,-2 4 13-16,-2 5 13 15,0 3 12-15,0 2 17 16,3 6 13-16,0 11-192 16,-2 12-223-16,0 12-138 15,1 17 0 1,-2 6 0-16,-2 0 0 15,2-4 0-15,0-6 0 16,0-13 0-16,0-11 0 16,-1-9 0-16,1-9 0 15,-4-4 0-15,-2-8 0 16,-3-6-511-16,-2-52-1292 16,-3 30 153-16,0-11 131 15,1-6 115-15</inkml:trace>
  <inkml:trace contextRef="#ctx0" brushRef="#br0" timeOffset="32080.32">4531 5495 7616 0,'-3'-9'63'0,"2"0"0"15,11-4 1-15,27-4-1 16,30 4 1-16,24-3 0 16,22-3 0-16,9 2 1 15,-2 1 0 1,-13 3-65-16,-18 4 0 16,-19 2 0-16,-22 3 0 15,-22 3 0-15,-15 1 0 16,-10 0-519-16,-1-14-1281 15,-1 14 152-15,2 0 131 16,-1 1 115-16</inkml:trace>
  <inkml:trace contextRef="#ctx0" brushRef="#br0" timeOffset="32376.45">5542 5682 8191 0,'3'3'0'0,"7"-2"0"15,15 1 0-15,19-2 0 16,20-2 0-16,15-2 0 16,14-1 0-16,4-1 0 15,-6 2 0-15,-11 3 0 16,-16-1 0-16,-15 2 0 15,-20 0 0-15,-16 0 0 16,-9-3-317-16,-2-4-461 16,-16-3-868-1,-7-11 128-15,-2-6 113 16,-9-2 99-16</inkml:trace>
  <inkml:trace contextRef="#ctx0" brushRef="#br0" timeOffset="32616.09">5863 5423 8191 0,'12'-3'0'0,"19"2"0"15,18 2 0-15,20 7 0 16,11 14 0-16,5 12 0 16,-11 13 0-1,-21 10 0-15,-23 7 0 16,-22 2 0-16,-26-4 0 15,-21-4 0-15,-14-7 0 16,-11-8-363-16,-8-12-1480 16,10-11 160-16,11-11 135 15,14-12 120-15</inkml:trace>
  <inkml:trace contextRef="#ctx0" brushRef="#br0" timeOffset="33651.18">7259 5382 8191 0,'1'-7'0'16,"1"2"0"-16,2 1 0 16,4 8 0-16,-4 12 0 15,4 14 0-15,-2 11 0 16,-3 9 0-16,-1 8 0 15,-2-2 0-15,0-3 0 16,0-7 0-16,0-7 0 16,0-11 0-16,-2-10 0 15,-2-5 0-15,1-10-323 16,22-10-1531-16,-27-8 161 16,-2-16 138-1</inkml:trace>
  <inkml:trace contextRef="#ctx0" brushRef="#br0" timeOffset="33864.49">6904 5409 8191 0,'7'-9'0'0,"19"-2"0"16,20-3 0-16,21-4 0 15,18 3 0-15,17 4 0 16,0-1 0-16,-9 6 0 15,-12 3 0-15,-16 2 0 16,-17 3-378 0,20 4-1461-16,-49 0 158 15,-5-2 137-15</inkml:trace>
  <inkml:trace contextRef="#ctx0" brushRef="#br0" timeOffset="34091.76">8410 5374 8191 0,'-3'14'0'0,"-10"13"0"16,-9 11 0-16,-11 15 0 16,-7 8 0-1,-9 3 0-15,-2-3 0 16,0-6 0-16,0-7-478 15,-3-64-1333-15,2 36 153 16,10-18 133-16,8-11 116 16</inkml:trace>
  <inkml:trace contextRef="#ctx0" brushRef="#br0" timeOffset="34295.68">7938 5531 8191 0,'30'7'0'16,"12"12"0"-16,13 6 0 16,13 8 0-16,-9 4 0 15,-6 3 0-15,-11-4 0 16,-8-5-76-16,-10-7-586 16,-15-12-1079-16,-8-6 143 15,-7-12 123-15,-8-10 109 16</inkml:trace>
  <inkml:trace contextRef="#ctx0" brushRef="#br0" timeOffset="34507.74">8222 5313 8191 0,'2'8'0'0,"5"15"0"15,6 14 0-15,7 14 0 16,8 16 0-16,2 11 0 15,-4 2 0-15,-8-2 0 16,-9-4 0-16,-10-12 0 16,13-12-951-16,-34-12-734 15,-10-19 136-15,-8-12 116 16,-11-17 102-16</inkml:trace>
  <inkml:trace contextRef="#ctx0" brushRef="#br0" timeOffset="34671.41">7974 5721 8191 0,'45'-9'0'0,"14"-2"0"0,17-1 0 16,12 0 0-16,-15 2-290 16,51 3-1572-16,-61 0 161 15,-6-2 140 1,-18-3 120-16</inkml:trace>
  <inkml:trace contextRef="#ctx0" brushRef="#br0" timeOffset="35408.42">8859 5648 8191 0,'0'-6'0'15,"0"1"0"-15,0 0 0 16,0-2 0-16,0 7 0 15,0 0 0-15,0-2 0 16,0 4 0-16,0-2 0 16,1-2 0-16,1 4 0 15,-1-2 0-15,1 0 0 16,-1 0 0-16,-1 0 0 16,0 0 0-16,0 0 0 15,0 0 0-15,0 0 0 16,-4 0 0-16,-6 6 0 15,-3 0 0 1,1 3 0-16,-2 4 0 16,8 1 0-16,5-1 0 15,4-2 0-15,7-3 0 16,5-2 0-16,3-4 0 16,5-4 0-16,-1-5 0 15,-8-4 0-15,-4-5 0 16,-7-4 0-16,-2 1 0 15,-5-1 0-15,-4 4 0 16,-3 2 0-16,-3 3 0 16,-8 5 0-1,4 5 0-15,4 2-257 16,32 5-1614-16,-14-1 164 16,14-1 139-16,8-2 122 15</inkml:trace>
  <inkml:trace contextRef="#ctx0" brushRef="#br0" timeOffset="35919.21">9323 5453 8191 0,'0'0'0'0,"0"0"0"16,1 7 0-16,2 10 0 15,-2 13 0-15,1 16 0 16,-1 16 0-16,-1 9 0 16,-1 2 0-16,1-4 0 15,0-9 0-15,-2-12 0 16,1-14 0-16,-2-11 0 16,0-11 0-16,0-8 0 15,-5-9 0 1,-1-13 0-16,0-14 0 15,-2-16 0-15,5-18 0 16,3-14 0-16,5-6 0 16,3 3 0-16,8 5 0 15,2 11 0-15,9 13 0 16,7 6 0-16,6 5 0 16,6 5 0-16,8 7 0 15,2 6 0-15,2 10 0 16,-4 7 0-16,-5 6 0 15,-7 4 0-15,-7 9 0 16,-8 0 0 0,-6 6 0-16,-10 4 0 15,-5 1 0-15,-3 0 0 16,-4 0-305-16,13-1-671 16,-28-2-621-16,-6 1 122 15,-12-1 106-15,-5 0 94 16</inkml:trace>
  <inkml:trace contextRef="#ctx0" brushRef="#br0" timeOffset="36107.25">9325 5610 8191 0,'5'0'0'0,"11"0"0"0,18 0 0 16,11 0 0-1,10 0 0-15,9-3 0 16,-8 1 0-16,-16-2 0 15,-11 1 0-15,-13 1-393 16,24 2-1441-16,-45-1 157 16,-10-1 136-16,-8-2 117 15</inkml:trace>
  <inkml:trace contextRef="#ctx0" brushRef="#br0" timeOffset="42795.84">5063 7011 5787 0,'0'-8'253'0,"0"2"3"16,0 0 4-16,0 1 3 16,0 3 4-16,0 2 3 15,0 7 4-15,0 9 5 16,0 9 3-16,0 12-282 15,0 12 0-15,0 6 0 16,0-3 0 0,0 2 0-16,0-5 0 0,0-6 0 15,0-7 0-15,0-6 0 16,0-10 0 0,0-4 0-16,0-8 0 15,0-4 0-15,-2-4 0 16,-1-8 0-16,-3-9 0 15,-4-12 0-15,-1-12 0 16,4-11 0-16,2-7 0 16,4-3 0-16,8-1 0 15,6 2 0-15,3 6 0 16,5 4 0-16,7 8 0 16,2 6 0-16,3 5 0 15,4 7 0 1,3 10 0-16,6 4 0 15,1 5 0-15,-3 5 0 16,-3 6 0-16,-5 1 0 16,-7 3 0-16,-6 0 0 15,-7 4 0-15,-8 1 0 16,-5-4 0-16,-1-1-302 16,22-1-1557-16,-35-3 161 15,-7-1 139-15,-5-2 120 16</inkml:trace>
  <inkml:trace contextRef="#ctx0" brushRef="#br0" timeOffset="43026.43">5042 7193 8191 0,'0'0'0'16,"0"3"0"-16,6 0 0 15,10-3 0-15,9 3 0 16,11-5 0-16,13 2 0 16,4-1 0-16,-2 1 0 15,1 0-152-15,0-2-365 16,-5-46-1244 0,-1 36 147-16,-2 0 126 15</inkml:trace>
  <inkml:trace contextRef="#ctx0" brushRef="#br0" timeOffset="43319.81">5827 7138 8191 0,'0'2'0'0,"0"-1"0"0,0 0 0 16,11 2 0-16,14 2 0 15,21-4 0-15,17-1 0 16,19 0 0 0,4 0 0-16,-2-2 0 15,-12-1 0-15,-7-1 0 16,-19 2 0-16,-13-2 0 16,-16 2 0-16,-9-4-284 15,-7 2-328-15,-10-5-1087 16,-9-1 136-16,-7-9 118 15,-5-6 105-15</inkml:trace>
  <inkml:trace contextRef="#ctx0" brushRef="#br0" timeOffset="43535.4">6086 6881 8191 0,'3'-2'0'15,"13"2"0"-15,18 7 0 16,17 11 0-16,13 9 0 15,8 14 0 1,-1 11 0-16,-19 7 0 16,-19-1 0-16,-18 0 0 0,-21-3 0 15,-26-5 0-15,-20-8-130 16,6-6-678-16,-28-8-881 16,3-11 136-16,21-11 117 15</inkml:trace>
  <inkml:trace contextRef="#ctx0" brushRef="#br0" timeOffset="44295.33">7078 7106 8191 0,'0'-7'0'0,"0"1"0"15,-1 2 0-15,1-1 0 16,-1 4 0-16,1 2 0 16,0-1 0-16,0 0 0 15,0 2 0-15,0-2 0 16,1 2 0-16,3-2 0 16,2 1 0-1,2-1 0-15,-3-1 0 16,-1 1 0-16,-2 0 0 15,-2 0 0-15,-2 0 0 16,1 1 0-16,-9 3 0 16,1 6 0-16,-1 2 0 15,-1 5 0-15,6 0 0 16,5-5 0-16,9 0 0 16,8-8 0-16,8-4 0 15,2-6 0-15,2-4 0 16,-8-5 0-1,-9 1 0-15,-7-3 0 16,-10 1 0-16,-10 3 0 16,-7 5 0-16,-6 0 0 15,-2 3 0-15,-2 4 0 16,9 0 0-16,16 1-491 16,11-8-1317-16,18 7 153 15,17-7 133-15,6-3 114 16</inkml:trace>
  <inkml:trace contextRef="#ctx0" brushRef="#br0" timeOffset="44571.65">7731 6704 8191 0,'-1'-2'0'16,"-11"5"0"-16,-8 10 0 15,-10 11 0-15,-6 16 0 16,-6 21 0-16,9 15 0 16,8 10 0-16,8 4 0 15,11-3 0 1,4-8 0-16,7-13 0 0,8-13 0 16,11-11 0-1,10-18 0-15,15-13-58 16,26-11-852-16,-17-15-771 15,-2-13 135-15,-6-12 115 16</inkml:trace>
  <inkml:trace contextRef="#ctx0" brushRef="#br0" timeOffset="44874.58">8030 6912 8191 0,'-1'-7'0'16,"-1"2"0"-1,-5 0 0-15,-4-1 0 16,-3 12 0-16,-3 8 0 16,1 8 0-16,2 8 0 15,8 14 0-15,2 8 0 16,2 4 0-16,7 1 0 16,5-4 0-16,7-2 0 15,9-11 0-15,7-4 0 16,3-12 0-16,3-12 0 15,-2-6 0-15,0-9 0 16,-2-12-473-16,-7-28-1340 16,-10 5 154-1,-9-10 133-15,-5-8 116 16</inkml:trace>
  <inkml:trace contextRef="#ctx0" brushRef="#br0" timeOffset="45071.24">8020 6987 6919 0,'-1'-6'137'0,"-1"-3"2"16,7-2 0-16,9-4 1 15,13 4 1-15,11-4 1 16,8 0 1-16,3 2 1 16,-8 2 3-1,-5 3-147-15,-10 5-467 16,-10-6-1348-16,-10 8 156 15,-8 1 131-15,-8 3 117 16</inkml:trace>
  <inkml:trace contextRef="#ctx0" brushRef="#br0" timeOffset="45251.62">8036 7078 7760 0,'0'6'48'15,"0"3"0"-15,-2 0-2 16,11 2 2-16,13-3 0 15,5-4-1 1,9-1 2-16,11-2-174 16,0-5-457-16,-9 1-1141 15,-5-6 139-15,-5-5 122 16,-11-11 107-16</inkml:trace>
  <inkml:trace contextRef="#ctx0" brushRef="#br0" timeOffset="45498.44">8383 6519 8191 0,'28'6'0'16,"16"14"0"-16,9 21 0 16,9 20 0-16,-11 23 0 15,-11 27 0-15,-18 11 0 16,-19 3 0-16,-22 1 0 15,-23-5 0-15,-26-13 0 16,16-17-989-16,-49-19-686 16,-14-24 134-16,-5-22 115 15,-16-21 101-15</inkml:trace>
  <inkml:trace contextRef="#ctx0" brushRef="#br0" timeOffset="46775.84">5135 8403 7901 0,'1'-6'32'16,"-1"2"0"-16,2 2 0 15,-1-1 0-15,2 15 0 16,-3 13 1-16,1 11-1 16,1 15 0-16,-2 11 1 15,-2 6-33-15,4-1 0 16,-2-5 0-16,0-11 0 16,0-10 0-1,0-11 0-15,0-10 0 16,0-11 0-16,-2-7 0 15,-2-13 0-15,-5-12 0 16,-2-16 0-16,-2-15 0 16,-1-15 0-16,8-9 0 15,3-1 0-15,6 5 0 16,11 9 0-16,6 8 0 16,11 14 0-16,10 4 0 15,9 9 0-15,4 6 0 16,4 7 0-16,0 7 0 15,-6 5 0 1,-4 5 0-16,-9 5 0 16,-10 3 0-16,-11 1 0 15,-10 4 0-15,-6 2-385 16,16 1-1452-16,-34 2 159 16,-7 0 136-16,-7-1 117 15</inkml:trace>
  <inkml:trace contextRef="#ctx0" brushRef="#br0" timeOffset="46950.57">5117 8565 8101 0,'0'2'10'0,"0"1"0"16,12-2 0 0,13 2 0-16,21 0 0 15,13-6 0-15,15 0-66 16,6-1-491-16,-7-2-1223 15,-13-1 147-15,-9 0 128 16</inkml:trace>
  <inkml:trace contextRef="#ctx0" brushRef="#br0" timeOffset="47202.95">5767 8631 8191 0,'20'0'0'16,"14"1"0"-16,15 0 0 16,14 2 0-16,7 0 0 15,-1 0 0-15,-1 0 0 16,-6-1 0-16,-12-2 0 16,-9 2 0-16,-12-2 0 15,-12-2-313-15,-8-3-386 16,-14-5-969-16,-10-9 132 15,-12-11 114 1,-11-8 102-16</inkml:trace>
  <inkml:trace contextRef="#ctx0" brushRef="#br0" timeOffset="47411.59">6029 8357 7564 0,'17'1'69'0,"12"9"0"16,15 8-1-16,10 15 2 15,1 15 0-15,-6 13-1 16,-13 8 1-16,-17 6 1 16,-16-5 0-16,-20-6-71 15,-24-7 0 1,-14-11-322-16,-8-14-1532 16,-11-13 161-16,2-14 137 15,24-15 121-15</inkml:trace>
  <inkml:trace contextRef="#ctx0" brushRef="#br0" timeOffset="48167.37">7113 8561 8191 0,'-1'-3'0'15,"-1"-1"0"-15,1 0 0 16,-1 1 0-16,1 3 0 16,-1 2 0-16,2-2 0 15,0 0 0-15,0 0 0 16,2 0 0-16,-2 0 0 16,3 0 0-16,1 0 0 15,2-3 0 1,0 2 0-16,-5-5 0 15,1 3 0-15,-1 2 0 16,-2-2 0-16,-2 3 0 16,-3 3 0-16,-3 1 0 15,0 3 0-15,-2 2 0 16,4 6 0-16,5-2 0 16,1-3 0-16,4 0 0 15,7-3 0-15,4-6 0 16,4-1 0-16,0-8 0 15,1-6 0 1,-9-4 0-16,-7 1 0 16,-1-6 0-16,-2 5 0 15,-6 2 0-15,-1 5 0 16,-5 7 0-16,-2 0 0 16,1 4-286-16,46 5-1578 15,-27 2 162-15,8-1 140 16</inkml:trace>
  <inkml:trace contextRef="#ctx0" brushRef="#br0" timeOffset="48407.51">7495 8484 8191 0,'0'0'0'0,"3"0"0"16,0 5 0-16,5 3 0 15,-2 13 0-15,1 4 0 16,-3 10 0-16,-1 2 0 16,-3 5 0-16,-1-6 0 15,-2-5 0-15,1-7-606 16,-2-12-1171-16,-2-9 148 16,0-14 129-16,0-12 112 15</inkml:trace>
  <inkml:trace contextRef="#ctx0" brushRef="#br0" timeOffset="48667.59">7444 8386 4436 0,'19'-14'107'0,"8"-9"212"16,3-9 36-16,4-4 7 15,-13 0 7-15,-8 1 7 16,-7 3 8-16,-9 5 7 16,-8 7 8-1,-12 4-29-15,-6 11-85 16,-6 4-247-16,0 7-411 16,41 7-1467-16,-16 7 159 15,11 2 136-15,18 7 119 16</inkml:trace>
  <inkml:trace contextRef="#ctx0" brushRef="#br0" timeOffset="49143.64">8175 8482 7769 0,'1'-15'46'15,"-1"-10"1"1,-4 0 0-16,-8-2-1 15,-15 8 1-15,-9 6 0 16,-12 8 0-16,-3 7 0 16,-1 14 1-16,4 8-48 15,8 13 0-15,12 6 0 16,11 7 0-16,9-1 0 16,13-3 0-16,10-8 0 15,13-9 0-15,9-9 0 16,12-13 0-1,7-10 0-15,-2-13 0 16,-4-14 0-16,-9-17 0 16,-12-10 0-16,-9-12 0 15,-11-10 0-15,-6-6 0 16,-5-2 0-16,-2 10 0 16,-5 14 0-16,-4 23 0 15,-4 21 0-15,-2 29 0 16,4 24 0-16,7 19 0 15,12 22 0-15,15 10 0 16,9 11 0 0,5-2 0-16,4-12 0 15,5-12-210-15,29-19-760 16,-33-22-655-16,-7-21 126 16,-3-16 110-16</inkml:trace>
  <inkml:trace contextRef="#ctx0" brushRef="#br0" timeOffset="61343.34">10257 4963 3873 0,'1'0'129'0,"2"0"43"15,0 0 79 1,3-2 113-16,3 2 54 0,1-2 10 16,2 0 9-1,6 2 11-15,4 6 10 16,-2 8-85-16,2 16-50 15,-2 17-48-15,-7 24-91 16,-7 21-126-16,-1 18-58 16,-5 13 0-16,6 4 0 15,9-3 0-15,12-6 0 16,16-14 0 0,14-14 0-16,6-12 0 15,8-14 0-15,0-14 0 16,-2-14 0-16,-1-13 0 15,-3-13 0-15,-13-7 0 16,-12-13 0-16,-15-7 0 16,-14-8 0-16,-14 1 0 15,-11-3 0-15,-16 10 0 16,-17 10 0-16,-10 20 0 16,-10 26 0-16,1 30 0 15,8 32 0-15,25 38 0 16,17 36 0-16,28 24 0 15,28 15 0-15,16 14 0 16,1-2 0 0,-1-10 0-16,-21-9 0 15,-22-9 0-15,-31-14 0 16,-36-13 0-16,-33-13 0 16,-39-21 0-16,-40-25 0 15,-32-22 0-15,-17-33 0 16,-2-30-707-16,-5-34-1042 15,26-33 144-15,38-38 124 16,66-35 110 0</inkml:trace>
  <inkml:trace contextRef="#ctx0" brushRef="#br0" timeOffset="62627.11">11898 6221 5340 0,'0'-7'297'15,"0"2"4"-15,0-2 6 16,0 2 4-16,0 5 6 16,0 9 3-16,0 10 8 15,0 13 3-15,3 12 8 16,-3 18-339-16,1 3 0 16,-1 2 0-1,3-6 0-15,-6-4 0 16,3-10 0-16,3-11 0 15,-6-10 0-15,2-9 0 16,-4-6 0-16,-2-8 0 16,-6-10-546-16,-7-11-1247 15,-6-10 151-15,-1-11 130 16,0-7 113-16</inkml:trace>
  <inkml:trace contextRef="#ctx0" brushRef="#br0" timeOffset="62883.6">11470 6357 8191 0,'0'-11'0'0,"3"-6"0"16,13-4 0-16,20-6 0 16,26 0 0-16,22 1 0 15,19-5 0-15,3 4 0 16,-9 1 0-16,-12 6 0 15,-20 2 0-15,-25 7 0 16,-15 4 0-16,-16 5 0 16,-7 2-344-16,-4 6-1503 15,-17 5 159 1,-13 5 137-16,-11 7 119 16</inkml:trace>
  <inkml:trace contextRef="#ctx0" brushRef="#br0" timeOffset="63079.16">11444 6814 8191 0,'3'14'0'15,"16"2"0"-15,31-3 0 16,31-5 0-16,29-1 0 16,24-16 0-16,2-4 0 15,-11 0 0-15,-20 0-461 16,-19-25-1355-1,-19 22 155-15,-17-4 132 16,-14-1 117-16</inkml:trace>
  <inkml:trace contextRef="#ctx0" brushRef="#br0" timeOffset="63491.34">12628 6618 8191 0,'13'-1'0'15,"12"-4"0"-15,16-1 0 16,14 0 0 0,8-7 0-16,7 3 0 15,-3-4 0-15,-8 1 0 16,-10-1 0-16,-14 1 0 15,-12 0 0-15,-9 2 0 16,-11 1 0-16,-1 4 0 16,-2 4 0-16,0 0 0 15,0 13 0-15,2 13 0 16,0 19 0-16,-2 23 0 16,0 24 0-16,2 16 0 15,-2 10 0 1,-4 3 0-16,-5-6 0 15,-7-12 0-15,-1-15 0 16,-2-20-678-16,-6-22-1079 16,0-19 145-16,4-18 126 15,-6-17 109-15</inkml:trace>
  <inkml:trace contextRef="#ctx0" brushRef="#br0" timeOffset="96354.17">1838 9868 6643 0,'0'0'167'0,"0"-3"0"16,0 3 2-16,0 0 1 15,3 0 2-15,2-4 1 16,4-4 2-16,1-3 1 16,2-3 3-1,-4-4-179-15,-4-1 0 0,-3-3 0 16,-2-1 0-16,-8-1 0 15,-6 2 0-15,-8 3 0 16,-12 6 0 0,-9 8 0-16,-7 9 0 15,-1 11 0-15,3 10 0 16,10 7 0-16,12 7 0 16,14 3 0-16,8-3 0 15,11-3 0-15,11-8 0 16,14-5 0-16,3-9 0 15,11-9 0-15,0-3 0 16,-6-8 0-16,-6-4 0 16,-9-1 0-16,-10 2 0 15,-9-1 0 1,-1 4 0-16,-4 5 0 16,0 12 0-16,2 13 0 15,3 14 0-15,3 16 0 16,-2 14 0-16,-2 6 0 15,-1 3 0-15,-3 2 0 16,-8-2 0-16,-10-2 0 16,-4-7 0-16,-14-8 0 15,-2-12 0-15,-6-16 0 16,-4-15 0 0,4-19 0-16,9-17 0 15,11-17 0-15,10-13 0 16,22-12 0-16,13-8 0 15,18-6 0-15,9-1 0 16,13 2 0-16,4 7 0 16,0 8 0-16,-6 13 0 15,-9 12 0-15,-10 14 0 16,-9 13 0 0,-10 14 0-1,-5 15 0-15,-5 12 0 0,0 5 0 16,2 8 0-16,-1-3 0 15,1-4 0-15,4-6 0 16,3-9 0-16,5-12 0 16,4-7 0-16,-1-10 0 15,-3-11 0-15,-7-10 0 16,-11-8 0-16,-7-9 0 16,-12-4 0-16,-6 2 0 15,-10 2 0 1,-4 5 0-16,-4 8 0 15,0 10 0-15,2 8 0 16,15 7-530-16,7-6-1268 16,10 9 152-16,11-3 131 15</inkml:trace>
  <inkml:trace contextRef="#ctx0" brushRef="#br0" timeOffset="96658.4">2385 9529 8191 0,'0'0'0'0,"0"9"0"16,0 10 0-16,3 17 0 16,0 16 0-16,0 22 0 15,0 14 0-15,1 6 0 16,2 5 0-16,4-2 0 15,3-7 0-15,3-12 0 16,1-10 0-16,2-14 0 16,0-15 0-16,4-16 0 15,4-15-216 1,8-14-527-16,-6-15-939 16,-9-12 134-16,-8-6 116 15,-11-4 102-15</inkml:trace>
  <inkml:trace contextRef="#ctx0" brushRef="#br0" timeOffset="97010.63">2286 10019 7945 0,'11'-22'27'0,"11"-4"1"16,17-8-1-16,11 0 0 15,10 15 0-15,2 12 0 16,-5 18 1-1,-9 20-1-15,-13 15 1 16,-13 12-28-16,-8 9 0 16,-8 0 0-16,-1-7 0 15,1-10 0-15,6-11 0 16,7-16 0-16,11-13 0 16,9-14 0-16,-2-12 0 15,-2-12 0-15,-9-8 0 16,-16-6 0-16,-14-6 0 15,-15 0 0 1,-13 2 0-16,-16 10 0 16,-3 11-562-16,-6 9-1226 15,12 7 150-15,19 5 129 16,32-5 114-16</inkml:trace>
  <inkml:trace contextRef="#ctx0" brushRef="#br0" timeOffset="97510.86">3780 9658 8191 0,'-39'25'0'16,"-14"27"0"-16,-11 26 0 16,-6 28 0-16,22 16 0 15,16 15 0-15,19 3 0 16,22-4 0-16,18-8 0 15,15-13 0 1,14-18 0-16,12-23 0 16,7-23 0-16,5-25-467 15,-1-61-1348-15,-11 10 156 16,-12-21 131-16,-14-21 117 16</inkml:trace>
  <inkml:trace contextRef="#ctx0" brushRef="#br0" timeOffset="97782.93">4219 9994 8191 0,'0'-5'0'15,"0"1"0"-15,0 5 0 16,0 12 0-16,2 12 0 15,-2 18 0-15,0 7 0 16,0 8 0-16,0-1 0 16,-2 0 0-16,-2-5 0 15,-2-8 0-15,2-11-401 16,-5-19-1432-16,0-6 158 16,-4-12 135-1,-4-14 117-15</inkml:trace>
  <inkml:trace contextRef="#ctx0" brushRef="#br0" timeOffset="97995.09">3815 10114 8191 0,'11'-17'0'0,"18"-9"0"16,22-6 0-16,18-6 0 15,13 2 0-15,11 8 0 16,-9 4 0-16,-11 6 0 15,-17 7 0-15,-16 7-88 16,-13 2-443 0,-17 2-1242-16,-10 10 147 15,-12 1 128-15,-15 5 112 16</inkml:trace>
  <inkml:trace contextRef="#ctx0" brushRef="#br0" timeOffset="98198.84">3769 10465 8191 0,'-3'12'0'16,"4"3"0"-16,21-2 0 15,24-4 0-15,26-5 0 16,19-12 0 0,12-6 0-16,-5-2 0 15,-13 0-296-15,18-2-626 16,-53-2-692-16,-18 2 124 15,-13 0 109-15,-12-3 95 16</inkml:trace>
  <inkml:trace contextRef="#ctx0" brushRef="#br0" timeOffset="98495.43">4658 10175 8191 0,'0'1'0'16,"-1"6"0"-16,-9 9 0 16,-8 11 0-16,-4 8 0 15,-2 14 0-15,1 2 0 16,10 1 0-16,6-4 0 16,14-4 0-16,10-5 0 15,17-8 0-15,13-10 0 16,12-9 0-16,6-6 0 15,0-10 0-15,-10-6 0 16,-13-5 0 0,-12-7-415-16,-12-14-1414 15,-14 3 157-15,-8-7 134 16</inkml:trace>
  <inkml:trace contextRef="#ctx0" brushRef="#br0" timeOffset="98698.2">4813 10301 8191 0,'1'11'0'15,"-1"10"0"-15,-1 15 0 16,-4 13 0 0,0 13 0-16,-4 9 0 15,-4 4 0-15,6-7-267 16,2-11-1602-16,2-13 164 15,6-21 138-15,12-18 123 16</inkml:trace>
  <inkml:trace contextRef="#ctx0" brushRef="#br0" timeOffset="98862.65">5216 10753 8191 0,'-2'43'0'0,"-11"19"0"16,-16 13 0-1,-18 18 0-15,-15-20-264 16,-12-28-1605-16,3-4 163 16,9-23 139-16,23-34 122 15</inkml:trace>
  <inkml:trace contextRef="#ctx0" brushRef="#br0" timeOffset="99578.51">5675 10120 8030 0,'0'-7'18'0,"0"1"-1"15,-7 2 2-15,-8 9-2 16,-8 13 0-16,-7 15 2 15,-7 11-2-15,7 12 1 16,10 7 1-16,10 2-19 16,8 1 0-16,13-4 0 15,13-5 0-15,11-7 0 16,8-13 0-16,14-9 0 16,2-14 0-16,-2-10 0 15,-3-14 0-15,-11-13-365 16,21-10-1477-1,-44-7 159-15,-10-8 135 16,-13-3 120-16</inkml:trace>
  <inkml:trace contextRef="#ctx0" brushRef="#br0" timeOffset="99813.15">5558 10187 6614 0,'0'-12'169'15,"8"-5"1"-15,11-5 3 16,13-4 0 0,13 7 2-16,11 0 2 15,2 1 1-15,-3 5 1 16,-9 1 4-16,-13 7-183 16,-11 3-177-16,-15 2-343 15,-11-32-1232-15,-15 38 144 16,-13 1 125-16,-7 4 110 15</inkml:trace>
  <inkml:trace contextRef="#ctx0" brushRef="#br0" timeOffset="99983.1">5533 10320 5700 0,'-3'9'262'0,"3"3"3"16,2 1 3-16,11 1 5 15,17-4 4 1,15-7 2-16,18-6 6 15,13-3 3-15,3-4-379 16,-4-3-1746-16,-13-3 159 16,-14-7 136-16,-22-2 117 15</inkml:trace>
  <inkml:trace contextRef="#ctx0" brushRef="#br0" timeOffset="100228.98">5864 9573 8191 0,'49'19'0'0,"23"24"0"16,18 29 0-16,15 35 0 16,-17 20 0-16,-15 26 0 15,-27 12 0-15,-26 0 0 16,-24-8 0-16,-33-8 0 15,-34-15 0-15,-22-23-494 16,-13-29-1313-16,-6-25 152 16,17-31 133-16</inkml:trace>
  <inkml:trace contextRef="#ctx0" brushRef="#br0" timeOffset="100810.53">6757 10355 8191 0,'0'0'0'15,"1"-2"0"-15,10-2 0 0,15-4 0 16,13-4 0 0,15 2 0-16,11 1-528 15,0-65-1270-15,-13 63 152 16,-18 3 131-16,-20 4 113 15</inkml:trace>
  <inkml:trace contextRef="#ctx0" brushRef="#br0" timeOffset="100967.38">6687 10563 8191 0,'0'5'0'15,"5"2"0"-15,19-5 0 16,17 0 0-16,29-2-290 15,62-8-1572-15,-24-1 161 16,-1-5 140-16,-9-4 120 16</inkml:trace>
  <inkml:trace contextRef="#ctx0" brushRef="#br0" timeOffset="102042.85">7825 10110 7582 0,'-21'0'67'0,"-11"3"-1"16,-9 10 1 0,-8 11 1-16,9 16-1 0,8 10 1 15,9 11 0 1,14 0 0-16,12-1 2 15,14-4-70-15,12-8 0 16,13-11 0-16,14-10 0 16,11-17 0-16,1-11 0 15,0-16 0-15,-6-14 0 16,-10-15 0-16,-8-10 0 16,-8-18 0-16,-8-14 0 15,-6-7 0 1,-5 2 0-16,-7 8 0 0,-4 10 0 15,-2 20 0 1,-2 17 0-16,-4 12 0 16,2 9 0-16,0 8 0 15,2 10 0-15,-2 14 0 16,-2 17 0-16,-2 16 0 16,3 13 0-16,-2 8 0 15,1 4 0-15,1-8 0 16,4-6 0-16,8-9 0 15,7-10 0-15,10-14 0 16,7-13 0 0,7-8 0-16,-3-11 0 15,-3-10 0-15,-9-3 0 16,-4-2 0-16,-11 3 0 16,-5 3 0-16,-4 4 0 15,-3 7 0-15,-1 3 0 16,-3 5 0-16,-2 7 0 15,0 9 0-15,1 5 0 16,2 6 0-16,8 2 0 16,5-2 0-1,7-5 0-15,7-5 0 16,7-10 0-16,5-9 0 16,0-7 0-16,-5-10 0 15,-8-8 0-15,-9-8 0 16,-9-11 0-16,-4-1 0 15,-5 1 0-15,-6 3 0 16,-6 7 0-16,-3 6 0 16,-7 8 0-16,-3 7 0 15,6 5-60-15,7 2-368 16,19 8-379 0,4 0-787-16,16 1 122 15,9-1 105-15,13 3 94 16</inkml:trace>
  <inkml:trace contextRef="#ctx0" brushRef="#br0" timeOffset="102354.85">9086 10083 4849 0,'3'-16'345'0,"-2"-4"6"16,1 1 5-16,-5-1 7 16,-12 12 8-16,-8 5 6 15,-7 3 8-15,-9 9 8 16,0 3 8-1,9 11-401-15,11 8 0 16,11 11 0-16,13 5 0 16,12 7 0-16,8 2 0 15,5-5 0-15,-1-1 0 16,-3-4 0-16,-10-5 0 16,-9-5 0-16,-7-6 0 15,-11-7 0-15,-7-7 0 16,-9-9 0-16,-4-7 0 15,-2-15-474 1,4-31-1339-16,14 5 154 16,7-7 133-16,14-5 116 15</inkml:trace>
  <inkml:trace contextRef="#ctx0" brushRef="#br0" timeOffset="102534.57">8970 10185 6180 0,'-3'6'214'0,"-5"7"2"15,-11 14 1-15,-8 7 4 16,-5 8 3-16,-9 6 1 16,2 2 3-16,6-8 3 15,7-8 4 1,16-10-680-16,6-29-1376 16,12 6 156-16,10-7 133 15</inkml:trace>
  <inkml:trace contextRef="#ctx0" brushRef="#br0" timeOffset="102954.87">9158 10175 8191 0,'0'-4'0'0,"0"-2"0"15,0 6 0-15,-3 8 0 16,2 11 0-1,-2 11 0-15,1 8 0 16,1 5 0-16,4 0 0 16,4-2 0-16,6-7 0 15,2-8 0-15,6-8 0 16,4-11 0-16,0-7 0 16,-1-10 0-16,0-9 0 15,-2-10 0-15,-6-3 0 16,3-4 0-16,-8 0 0 15,-2 7 0 1,-5 7 0-16,-1 8 0 16,-3 5 0-16,0 6 0 15,3 6 0-15,0 5 0 16,3 8 0-16,0 7 0 16,0 6 0-16,-3 5 0 15,0-2 0-15,-1-3-456 16,2-19-1362-16,1 5 156 15,0-8 132-15,4-4 117 16</inkml:trace>
  <inkml:trace contextRef="#ctx0" brushRef="#br0" timeOffset="103247.62">9536 10275 5550 0,'13'-16'276'16,"2"3"5"-16,2 3 3 15,3 0 5-15,-7 19 4 16,-4 11 4-16,-2 8 5 16,-4 8 5-16,-3 3 5 15,-3-3-312-15,0-4 0 16,3-9 0 0,-4-10 0-16,1-7 0 15,2-9 0-15,1-12 0 16,-2-13 0-16,4-7 0 15,5-9 0-15,-1-2 0 16,-2 1 0-16,5 6-357 16,3 3-1487-16,0 13 159 15,3 6 136-15,6 12 119 16</inkml:trace>
  <inkml:trace contextRef="#ctx0" brushRef="#br0" timeOffset="103503.53">9876 10291 5299 0,'20'-4'295'0,"9"-8"3"16,10-8 6-16,3-9 3 16,-12-3 7-16,-6-11 3 15,-12 5 7-15,-9 6 4 16,-18 13 7-16,-10 15-265 16,-12 20-70-16,-6 17 0 15,-3 18 0-15,10 14 0 16,11 11 0-16,14 3 0 15,9-3 0 1,17-9 0-16,9-17 0 16,17-17-455-16,2-50-1363 15,6 13 156-15,-10-19 132 16,-10-5 116-16</inkml:trace>
  <inkml:trace contextRef="#ctx0" brushRef="#br0" timeOffset="104314.83">10837 9455 7730 0,'-14'-9'51'0,"-16"8"-1"16,-25 24 2-16,-29 31-2 0,-14 45 2 15,-21 47-2 1,10 32 2-16,29 24-1 0,40 13 2 16,50 1-53-16,56-6 0 15,45-7 0 1,28-23 0-16,7-34 0 16,-6-28 0-16,-7-43-440 15,-19-46-1382-15,-15-29 157 16,-20-32 133-16,-14-29 116 15</inkml:trace>
  <inkml:trace contextRef="#ctx0" brushRef="#br0" timeOffset="105164.02">11339 9793 4504 0,'0'-10'362'0,"0"-2"7"15,-3-1 7 1,-6-3 7-16,-14 9 9 16,-10 3 6-16,-19 8 10 15,-10 4 7-15,-5 8 11 16,4 8-268-16,2 10-158 15,12 8 0-15,14 9 0 16,12 3 0-16,10 6 0 16,10 3 0-16,9 4 0 15,0 5 0-15,2 6 0 16,-5 5 0 0,2 5 0-16,-8 4 0 15,0-1 0-15,1-3 0 16,5-7 0-16,11-9 0 15,17-13 0-15,15-9 0 16,12-15 0-16,10-10 0 16,1-12 0-16,-1-9 0 15,0-6-270-15,13-9-613 16,-22-6-748-16,-6-9 126 16,-10-6 111-1,-10-3 98-15</inkml:trace>
  <inkml:trace contextRef="#ctx0" brushRef="#br0" timeOffset="118826.6">11598 10184 8191 0,'0'-1'0'16,"-4"2"0"-16,2 9 0 15,0 9 0-15,1 9 0 16,-1 16 0-16,2 8 0 16,2 5 0-16,-1-1 0 15,-1-2 0-15,0-3 0 16,0-10 0-16,2-8 0 15,-2-12 0-15,0-9 0 16,0-7 0 0,-3-10 0-16,-5-15 0 15,-1-12 0-15,-2-13 0 16,1-11 0-16,6-8 0 16,4-3 0-16,5 3 0 15,6 2 0-15,7 6 0 16,4 10 0-16,10 5 0 15,6 9 0-15,5 2 0 16,6 7 0 0,3 6 0-16,-5 4 0 0,-4 8 0 15,-5 5 0 1,-8 2 0-16,-11 4 0 16,-7 3 0-16,-8-1 0 15,-4 1-319-15,0 1-461 16,-13 2-865-16,-3-2 128 15,-9 0 113-15,-11 2 99 16</inkml:trace>
  <inkml:trace contextRef="#ctx0" brushRef="#br0" timeOffset="119014.78">11544 10341 6722 0,'1'1'158'0,"6"0"1"15,13-1 1-15,18 0 2 16,10 2 1-16,14-4 2 16,3 0 1-16,-5 0 1 15,-4 0-546-15,-9-2-1414 16,-8 0 151-16,-9-1 130 16</inkml:trace>
  <inkml:trace contextRef="#ctx0" brushRef="#br0" timeOffset="119267.03">12205 10395 8191 0,'10'0'0'16,"9"0"0"-16,17 0 0 15,16 0 0-15,18 0 0 16,9 0 0-16,6 0 0 15,-5 0 0 1,-7-1 0-16,-15-3 0 16,-18 0 0-16,-12-4-290 0,-9 1-422 15,-14-6-960 1,-10-6 134-16,-10-4 114 16,-14-8 102-16</inkml:trace>
  <inkml:trace contextRef="#ctx0" brushRef="#br0" timeOffset="119483.71">12498 10114 8191 0,'13'0'0'15,"20"3"0"-15,9 6 0 16,13 14 0-16,3 11 0 16,-2 10 0-1,-12 14 0-15,-18 2 0 16,-12-1 0-16,-21-1 0 15,-22-5 0-15,-19-8-287 16,-10-11-1576-16,-5-9 162 16,7-15 140-16,22-8 120 15</inkml:trace>
  <inkml:trace contextRef="#ctx0" brushRef="#br0" timeOffset="120142.48">13668 9794 8191 0,'-18'0'0'16,"-16"11"0"-16,-18 16 0 16,-18 25 0-16,-3 23 0 15,6 24 0-15,12 8 0 16,18 11 0-16,22-4 0 15,13-4 0 1,21-7 0-16,14-12 0 16,10-15 0-16,2-16 0 15,14-18-128-15,37-18-1779 16,-41-17 170-16,-9-16 145 16,-6-17 125-16</inkml:trace>
  <inkml:trace contextRef="#ctx0" brushRef="#br0" timeOffset="120962.81">13845 10116 3283 0,'1'-6'433'0,"-1"-1"38"16,2-3 10-16,-2 2 14 16,0 4 12-16,-2 1 14 15,-6 8 14-15,-11 9 15 16,-2 11 18-16,-8 10-255 15,4 12-279 1,3 8-34-16,8 2 0 16,10 2 0-16,4-4 0 15,10-4 0-15,11-6 0 16,8-6 0-16,7-10 0 16,6-9 0-16,2-10 0 15,0-5 0-15,-3-11-55 16,-1-9-472-16,-8-45-1257 15,-3 29 151-15,-8-8 128 16,-6 3 112-16</inkml:trace>
  <inkml:trace contextRef="#ctx0" brushRef="#br0" timeOffset="121254.57">13793 10095 6396 0,'0'-10'192'0,"3"-6"1"15,12-2 3-15,8-4 0 16,14 3 4-16,14 0 1 16,5 5 3-16,5 0 0 15,-11 3 5 1,-6 1-209-16,-17 4 0 15,-10 3 0-15,-10 1 0 16,-8 2 0-16,-12 0-244 16,1 2-324-16,-9 1-1154 15,-8 3 140-15,-1 5 122 16,-5 4 105-16</inkml:trace>
  <inkml:trace contextRef="#ctx0" brushRef="#br0" timeOffset="121426.57">13727 10209 7831 0,'0'2'39'16,"1"1"1"-1,13-2 0-15,13 1 0 16,11 0-1-16,14-6 2 16,8 0-379-16,41-1-1478 15,-58 0 155-15,-13 0 132 16,-8 3 116-16</inkml:trace>
  <inkml:trace contextRef="#ctx0" brushRef="#br0" timeOffset="122098.26">14296 10353 5574 0,'1'-2'275'16,"2"1"2"-16,-2 0 5 15,4-1 4-15,-5 4 5 16,2-4 3-16,-2 1 5 16,0 1 5-16,2-1 5 15,-2 1-309-15,0 0 0 16,0 0 0-16,0 0 0 15,-4 0 0-15,-2 0 0 16,0 0 0 0,-1 2 0-16,-1 0 0 15,6 0 0-15,-1 1 0 16,3 1 0-16,0-3 0 16,0 2 0-16,3 0 0 15,-3-1 0-15,0-2 0 16,6 0 0-16,1 0 0 15,2-2 0-15,0-1 0 16,-4-1 0-16,-1-1 0 16,-2-1 0-1,-2 2 0-15,0 2 0 16,-4 0 0-16,-3 2 0 16,-2 2 0-16,-4 3 0 15,-2 7 0-15,7 1 0 16,3 5 0-16,3 0 0 15,4-1 0-15,3-4 0 16,3-1 0-16,5-6 0 16,2-3 0-16,1-3 0 15,-3-4 0-15,-9-4 0 16,-1-3 0 0,-3-4 0-16,-5-2 0 15,-2-1 0-15,-3 2 0 16,-4 5 0-16,-4 4 0 15,4 2-356-15,10 2-1488 16,4 2 159-16,4-2 136 16,17-1 119-16</inkml:trace>
  <inkml:trace contextRef="#ctx0" brushRef="#br0" timeOffset="122582.58">14472 9633 8191 0,'36'3'0'0,"20"14"0"16,15 17 0-16,13 20 0 15,-10 27 0-15,-18 18 0 16,-18 13 0-16,-21 12 0 16,-23 5 0-16,-27-1 0 15,-27-2 0 1,-19-15-327-16,-12-36-1525 0,-7-6 160 15,8-25 138-15,17-21 119 16</inkml:trace>
  <inkml:trace contextRef="#ctx0" brushRef="#br0" timeOffset="123470.66">15637 10664 8191 0,'0'14'0'0,"-11"9"0"0,-14 12 0 15,-20 16 0 1,-12 3-343-16,-17-5-1504 15,-5 2 159-15,3-10 137 16,-4-13 119-16</inkml:trace>
  <inkml:trace contextRef="#ctx0" brushRef="#br0" timeOffset="134162.57">16118 10029 7730 0,'0'-5'51'16,"0"1"-1"-16,0 2 2 15,-7 2-2-15,-3 11 2 16,-9 14-2-16,-4 12 2 16,-2 11-1-1,2 9 2-15,6 7-53 0,7-1 0 16,7-4 0-16,6-5 0 15,7-6 0 1,15-11 0-16,8-9 0 16,13-10 0-16,5-10 0 15,0-8 0-15,0-11-33 16,-9-7-457-16,-10-24-1310 16,-8 9 153-16,-11-10 130 15,-8 0 115-15</inkml:trace>
  <inkml:trace contextRef="#ctx0" brushRef="#br0" timeOffset="134374.53">16069 10126 5294 0,'0'-16'301'16,"0"-4"5"-16,7-5 6 15,10-5 3-15,11 5 6 16,9 1 7-16,8 5 4 15,-4 1 5-15,-5 6 8 16,-11 3-604-16,-8 6-215 16,-10 0-1269-1,-8 4 144-15,-10 2 123 0,-10 3 109 16</inkml:trace>
  <inkml:trace contextRef="#ctx0" brushRef="#br0" timeOffset="134555.47">15969 10181 5574 0,'0'2'275'16,"6"-2"2"-16,9 1 5 15,12-1 4-15,12 3 5 16,12-3 3-16,8-2-294 16,13 1-559-16,-16 0-989 15,-5-1 115 1,-8 1 101-16,-8-2 88 15</inkml:trace>
  <inkml:trace contextRef="#ctx0" brushRef="#br0" timeOffset="134758.97">16524 10283 8191 0,'7'0'0'15,"14"0"0"-15,16 0 0 16,11-1 0-16,12 1 0 15,5-1 0-15,-4-2 0 16,-8 0 0-16,-9-4-38 16,-14 0-452-16,-10-12-1308 15,-12 4 152-15,-11-5 131 16,-14-4 113 0</inkml:trace>
  <inkml:trace contextRef="#ctx0" brushRef="#br0" timeOffset="134982.29">16687 9982 6919 0,'38'3'137'0,"15"9"2"15,15 11 0-15,11 15 1 16,-12 14 1-16,-16 11 1 16,-18 5 1-1,-19 1 1-15,-21-2 3 16,-22-9-147-16,-17-8 0 15,-5-10 0-15,1-16-556 16,10-13-1234-16,22-17 151 16,25-16 129-16,21-14 113 15</inkml:trace>
  <inkml:trace contextRef="#ctx0" brushRef="#br0" timeOffset="135309.64">17551 9941 8191 0,'0'-1'0'0,"-2"2"0"0,-9 10 0 15,-5 12 0-15,-6 9 0 16,-5 19 0-1,-1 9 0-15,12 5 0 16,9-3 0-16,6-1 0 16,11-8 0-16,10-7 0 15,9-11 0-15,5-10 0 16,10-9 0-16,-3-10 0 16,2-10-280-16,16-14-673 15,-32-8-658-15,-12-16 125 16,-5-8 107-16</inkml:trace>
  <inkml:trace contextRef="#ctx0" brushRef="#br0" timeOffset="135506.44">17534 10010 8191 0,'14'-21'0'15,"5"-5"0"-15,13-5 0 16,9-5 0-16,0 8 0 15,-1 5 0-15,-4 2 0 16,-11 7 0-16,-9 5-5 16,-12 5-450-16,-5 1-1361 15,-10 6 155-15,-7 3 132 16,-5 4 116-16</inkml:trace>
  <inkml:trace contextRef="#ctx0" brushRef="#br0" timeOffset="135678.44">17435 10116 8191 0,'-1'1'0'0,"1"0"0"15,7-1 0-15,12-2 0 16,7-1 0-16,13-6 0 16,8 0-412-16,27 1-1418 15,-38 6 158-15,-10 0 134 16,-9 5 118-1</inkml:trace>
  <inkml:trace contextRef="#ctx0" brushRef="#br0" timeOffset="136072.41">17857 10254 8191 0,'3'-5'0'0,"-2"0"0"15,5-2 0-15,-3 1 0 16,-2 1 0-16,1 2 0 16,-2 2 0-16,0 1 0 15,0 3 0-15,-2 1 0 16,1 6 0-16,-1 0 0 16,2 4 0-1,-1-2 0-15,2-4 0 16,4-2 0-16,5-1 0 15,0-5 0-15,2 0 0 16,-1 0 0-16,-5-4 0 16,-5-4 0-16,-2 1 0 15,-7-7 0-15,-3 2 0 16,-1 0 0-16,1 4 0 16,-5 2 0-16,4 4 0 15,31 2-1942-15,-17 0 175 16,5-2 150-1,15-6 128-15</inkml:trace>
  <inkml:trace contextRef="#ctx0" brushRef="#br0" timeOffset="136535.17">18325 10197 8191 0,'0'0'0'0,"3"0"0"16,8 0 0-16,17-2 0 15,13-2 0-15,12-4 0 16,7 1 0-16,1 2 0 16,-9-1 0-16,-15 2 0 15,-11 4 0-15,-13 0 0 16,-9-3-445-16,-10-4-1376 16,-6 1 156-16,-7-4 133 15</inkml:trace>
  <inkml:trace contextRef="#ctx0" brushRef="#br0" timeOffset="136810.41">18488 9974 8191 0,'-1'-3'0'15,"1"-1"0"-15,-2 2 0 16,2 8 0-16,3 10 0 15,0 12 0-15,2 10 0 16,-2 13 0 0,2 3 0-16,-2 1 0 0,-2-1 0 15,-1-6 0-15,0-8 0 16,0-9 0 0,2-9-73-16,25-13-839 15,-17-9-764-15,9-13 134 16,8-13 115-16,11-9 101 15</inkml:trace>
  <inkml:trace contextRef="#ctx0" brushRef="#br0" timeOffset="137056.27">19021 9967 8191 0,'1'4'0'16,"2"4"0"-16,-2 9 0 15,4 10 0-15,-4 8 0 16,2 10 0-16,2 1 0 16,-1 2 0-16,-2-3 0 15,-1-2 0-15,-1-8 0 16,-6-2 0-16,-1-9 0 16,-1-7-535-16,-7-8-1261 15,-3-7 151-15,0-12 131 16,-4-8 113-1</inkml:trace>
  <inkml:trace contextRef="#ctx0" brushRef="#br0" timeOffset="137259.34">18826 9997 8191 0,'47'-19'0'15,"23"0"0"-15,18-5 0 16,16-2 0-16,-14 8 0 15,-13 5 0-15,-18 3 0 16,-19 0 0 0,-17 2-273-16,-3 0-627 15,-27-2-726-15,-16-6 125 16,-6-3 111-16,-3-4 97 16</inkml:trace>
  <inkml:trace contextRef="#ctx0" brushRef="#br0" timeOffset="138074.31">19282 9449 5491 0,'17'-8'282'16,"8"-2"5"-16,14-1 3 15,9-2 5-15,2 5 5 16,-2 2 4-16,-3 3 5 16,-8 4 5-16,-8 9 5 15,-6 7-319 1,-8 10 0-16,-5 10 0 16,-6 9 0-16,-3 9 0 15,1 4 0-15,2 11 0 16,2 8 0-16,10 8 0 15,4 12 0-15,0 10 0 16,-2 7 0-16,-10 8 0 16,-9 3 0-16,-19-7 0 15,-18-7 0-15,-14-16 0 16,-11-21 0 0,-13-23 0-16,-3-21 0 15,2-19 0-15,8-22-196 16,22-24-1692-16,15-21 166 15,19-17 143-15,29-14 123 16</inkml:trace>
  <inkml:trace contextRef="#ctx0" brushRef="#br0" timeOffset="138764.93">19605 9081 4264 0,'6'-10'376'16,"9"-2"10"-16,7-2 7 15,12 1 7-15,14 4 9 16,3 7 10-16,5 10 7 16,6 15 11-16,-3 24 9 15,-3 25-211-15,-2 29-235 16,-8 28 0-16,-13 35 0 16,-14 17 0-16,-15 21 0 15,-24 15 0-15,-19 1 0 16,-14-11 0-1,-15-12 0-15,-22-18 0 16,-11-25 0-16,-14-21 0 16,-8-27-332-16,-3-46-1519 15,5-13 161-15,0-25 137 16,-11-27 119 0</inkml:trace>
  <inkml:trace contextRef="#ctx0" brushRef="#br0" timeOffset="143718.01">6295 12122 8191 0,'0'-6'0'16,"0"2"0"-16,0 2 0 16,1-1 0-16,-1 14 0 15,4 8 0-15,-3 10 0 16,2 12 0-16,2 10 0 16,-1 5 0-16,-1 5 0 15,3-3 0-15,-2-2 0 16,-4-8 0-1,2-6 0-15,0-14 0 16,-2-8 0-16,0-7 0 16,0-10 0-16,0-12 0 15,-8-10 0-15,1-14 0 16,-5-16 0-16,-1-9 0 16,3-7 0-16,4 1 0 15,5-1 0-15,-1 6 0 16,8 6 0-16,6 5 0 15,6 2 0-15,16 7 0 16,12 1 0-16,9 3 0 16,10 3 0-1,1 5 0-15,-1 1 0 16,-8 10 0-16,-7 0 0 16,-12 9 0-16,-13 1 0 15,-9 6 0-15,-9 2 0 16,-5 4 0-16,-2 3-257 15,0 5-454-15,-7 4-970 16,-6 0 135-16,-8 0 115 16</inkml:trace>
  <inkml:trace contextRef="#ctx0" brushRef="#br0" timeOffset="143922.53">6345 12253 7088 0,'3'1'120'0,"10"-1"0"16,14 0 0-16,15-3 2 15,10-2 0-15,13-5 1 16,-3 0-264-16,2 0-388 16,-11-2-1130-16,-5 1 131 15,-9 0 113 1,-7 1 100-16</inkml:trace>
  <inkml:trace contextRef="#ctx0" brushRef="#br0" timeOffset="144202.26">7100 12277 8191 0,'6'1'0'15,"11"2"0"-15,25-3 0 16,19 1 0 0,20-5 0-16,11-2 0 15,5-4 0-15,-6 1 0 16,-12-3 0-16,-15 4 0 16,-17 1 0-16,-16-1 0 15,-18 2-306-15,-9-1-329 16,-13-5-1052-16,-9-3 135 15,-10-1 116-15,-9-7 104 16</inkml:trace>
  <inkml:trace contextRef="#ctx0" brushRef="#br0" timeOffset="144426.01">7408 11989 8191 0,'39'5'0'0,"20"8"0"15,16 9 0-15,15 14 0 16,-13 10 0-16,-17 11 0 16,-21 3 0-16,-23-1 0 15,-28-2 0-15,-26-6 0 16,-16-5-88-16,-13-8-424 16,-5-66-1267-1,12 42 149-15,15-13 129 16,19-11 112-16</inkml:trace>
  <inkml:trace contextRef="#ctx0" brushRef="#br0" timeOffset="146390.37">8790 11701 7426 0,'-22'3'84'0,"-17"16"-1"16,-12 20 2 0,-14 25-1-16,-4 26 1 15,16 21 0-15,14 9 1 16,21 1-1-16,18-7 3 15,22-14-88-15,10-10 0 16,7-12 0-16,4-16 0 16,12-18 0-16,6-19-514 15,-3-16-1288-15,-5-21 153 16,-8-23 131-16,-9-14 115 16</inkml:trace>
  <inkml:trace contextRef="#ctx0" brushRef="#br0" timeOffset="146694.29">9060 11965 8191 0,'-4'0'0'15,"-4"4"0"-15,-3 7 0 16,-4 13 0-16,-2 12 0 15,1 14 0 1,6 11 0-16,0 5 0 16,6-1 0-16,6-1 0 15,7-9 0-15,10-7 0 16,7-10 0-16,7-9 0 16,9-14 0-16,6-10 0 15,-2-10-432-15,0-19-1392 16,-10-8 156-16,-11-13 134 15,-14-9 116-15</inkml:trace>
  <inkml:trace contextRef="#ctx0" brushRef="#br0" timeOffset="146906.23">8940 12007 6606 0,'0'-19'170'0,"4"-4"1"15,14-6 2-15,12-6 1 16,19 3 2-16,9 6 1 16,10 1 2-16,-9 4 2 15,-10 6 3-15,-13 8-584 16,23 4-538-16,-44 3-645 16,-15 3 120-1,-13 4 104-15</inkml:trace>
  <inkml:trace contextRef="#ctx0" brushRef="#br0" timeOffset="147069.97">8999 12094 5618 0,'-4'4'269'16,"-1"3"5"-16,1 0 3 16,6-5 4-16,15 3 5 15,12-10 3-15,15 1-378 16,69-8-1587-1,-50 5 134-15,-9 2 115 16</inkml:trace>
  <inkml:trace contextRef="#ctx0" brushRef="#br0" timeOffset="147466.34">9541 12259 6144 0,'1'-1'217'0,"2"-2"2"16,-2-1 4-16,1 0 1 16,-2 4 3-16,0-1 3 15,0 1 3-15,0 0 2 16,-6 3 4 0,-3 2-239-16,1 4 0 15,-2 4 0-15,1 0 0 16,6-2 0-16,3 0 0 15,4-7 0-15,8-2 0 16,4-1 0-16,0-1 0 16,0-3 0-16,-6-1 0 15,-7-3 0-15,-2 1 0 16,-5-1 0 0,-2-2 0-16,-5 2 0 15,0 0 0-15,0 1 0 16,-5 3 0-1,6 1-24-15,19-1-890 0,-9-5-775 16,2-5 136-16,10-7 117 16</inkml:trace>
  <inkml:trace contextRef="#ctx0" brushRef="#br0" timeOffset="147738.14">9656 11527 8191 0,'45'2'0'16,"26"15"0"-16,21 23 0 16,19 29 0-16,-9 38 0 15,-22 35 0-15,-30 14 0 16,-27 10 0-16,-40 3 0 15,-39-7 0-15,-30-21-285 16,-27-27-1579 0,-21-23 162-16,-12-34 140 15,1-32 120-15</inkml:trace>
  <inkml:trace contextRef="#ctx0" brushRef="#br0" timeOffset="152089.4">6471 13495 8191 0,'0'-7'0'0,"-3"4"0"16,-5 2 0-1,-6 9 0-15,-5 17 0 16,-7 13 0-16,-1 11 0 15,1 13 0-15,4 4 0 16,11 1 0-16,5-1 0 16,7-6 0-16,11-9 0 15,12-7 0-15,11-13 0 16,13-11 0-16,8-12 0 16,2-8 0-16,0-10 0 15,-6-11-156 1,-9-7-425-16,-9-9-1160 15,-13-7 143-15,-11-1 123 16,-6-1 108-16</inkml:trace>
  <inkml:trace contextRef="#ctx0" brushRef="#br0" timeOffset="152354.56">6378 13521 7232 0,'0'-9'105'16,"0"0"-1"-16,5-3 2 15,12-6-1-15,12 3 2 16,11 0 0-16,12 0 1 16,3-1-1-16,-4 3 3 15,-12 3-110-15,-12 3 0 16,-11 1-19-16,-10 5-380 15,12 1-554-15,-29 0-621 16,-5 1 119-16,-9 4 103 16,-2 1 92-16</inkml:trace>
  <inkml:trace contextRef="#ctx0" brushRef="#br0" timeOffset="152528.11">6375 13653 7426 0,'-3'9'84'15,"2"-2"-1"-15,1 3 2 16,12 0-1-16,21-8 1 16,17-3 0-16,18-6 1 15,16-3-518-15,-2-29-1345 16,-8 27 148 0,-11-1 129-16,-14 2 112 15</inkml:trace>
  <inkml:trace contextRef="#ctx0" brushRef="#br0" timeOffset="152746.18">7055 13766 8191 0,'11'2'0'16,"15"-4"0"-16,17 2 0 16,16-3 0-16,10 1 0 15,10-5 0-15,0-1 0 16,-10-1 0-16,-10 2 0 15,-10 1 0-15,-15 2-235 16,-14-2-279 0,-12-4-1224-16,-14-1 143 15,-16-6 122-15,-16-9 109 16</inkml:trace>
  <inkml:trace contextRef="#ctx0" brushRef="#br0" timeOffset="152966.19">7313 13446 4605 0,'23'0'350'0,"14"1"6"16,18 10 6 0,13 12 8-16,-2 15 7 0,-1 16 7 15,-16 12 8-15,-14 8 7 16,-21 1 8 0,-15-3-218-16,-22-2-189 15,-15-13 0-15,-9-5-75 16,14-12-811-16,-9-18-796 15,14-11 134-15,19-18 116 16,28-23 103 0</inkml:trace>
  <inkml:trace contextRef="#ctx0" brushRef="#br0" timeOffset="155601.94">8567 13679 5998 0,'-1'-4'233'15,"-11"2"1"-15,-9 9 3 16,-5 10 4 0,-2 14 2-16,-5 12 3 15,9 8 3-15,11 6 4 16,7-6 4-16,9-2-257 16,11-3 0-16,12-6 0 15,9-9 0-15,8-7 0 16,5-9 0-16,1-11 0 15,-4-4 0-15,-4-9-457 16,-10-20-1361-16,-14 1 156 16,-8-9 132-1</inkml:trace>
  <inkml:trace contextRef="#ctx0" brushRef="#br0" timeOffset="155814.31">8462 13695 6747 0,'0'-12'156'0,"6"-7"0"16,12-2 2-16,14-8 0 15,13 5 3-15,10 1 0 16,1 3 3-16,-9 3-1 16,-14 5 4-1,-12 5-518-15,-10 4-260 16,-11 6-1071-16,-11 3 134 15,-9 4 116-15</inkml:trace>
  <inkml:trace contextRef="#ctx0" brushRef="#br0" timeOffset="155978.13">8489 13759 5724 0,'-1'3'259'0,"1"0"3"15,0 1 5-15,6-2 3 16,14-1 3-16,13-4 6 15,13-4-439 1,11-9-1506-16,0 6 131 16,-9 1 114-16,-6-1 102 15</inkml:trace>
  <inkml:trace contextRef="#ctx0" brushRef="#br0" timeOffset="156353.7">9007 13891 5839 0,'2'-1'248'16,"2"1"3"-16,5-3 2 16,4-2 5-16,3 0 4 15,-3-3 1 1,-1-1 6-16,-8 4 3 16,-3 4 4-16,-2-1-276 15,-8 5 0-15,-5 5 0 16,-2 2 0-16,-4 6 0 15,0 2 0-15,7-2 0 16,7-4 0-16,3-1 0 16,3-7 0-16,6-2 0 15,2-1 0-15,4-2 0 16,1-4 0 0,-1-5 0-16,-5 3 0 15,-3-5 0-15,-4-1 0 16,0 2 0-16,-3 4 0 15,0 1 0-15,3 2-407 16,-1-4-1424-16,4 8 157 16,7-3 135-16,6 2 118 15</inkml:trace>
  <inkml:trace contextRef="#ctx0" brushRef="#br0" timeOffset="156666.1">9441 13909 7774 0,'0'0'46'0,"0"0"0"16,0-2 0-16,1 0 0 15,13 4 1-15,11-2-2 16,16-3 2-16,15-1-1 15,11-2 2-15,2-1-48 16,-4-1 0 0,-9 2 0-16,-12 0 0 15,-11 2 0-15,-14 1 0 16,-11 2 0-16,-6-3-183 16,-2-1-405-16,-10-2-1145 15,0-6 141-15,-4 0 124 16</inkml:trace>
  <inkml:trace contextRef="#ctx0" brushRef="#br0" timeOffset="156986.14">9662 13664 7669 0,'0'-4'57'0,"0"2"1"16,0 6-1-16,1 6 1 16,1 13-1-16,2 13 1 15,2 9 1-15,1 8-1 16,5 3 2-16,-4 0-60 16,1-3 0-16,-2-7 0 15,-1-7 0 1,-5-11 0-16,1-6 0 15,-2-11 0-15,0-6-228 16,15-6-650-16,-12-8-766 16,2-8 129-16,-1-5 112 15,2-2 99-15</inkml:trace>
  <inkml:trace contextRef="#ctx0" brushRef="#br0" timeOffset="158410.12">10315 13689 4094 0,'1'-2'390'16,"1"0"8"-16,-1-3 7 16,2 2 10-16,-3 1 9 15,0 0 9-15,2 1 10 16,-2 1 11-16,0 0 10 16,0 0-193-16,0 0-271 15,0 0 0-15,0 0 0 16,0 0 0-16,0 0 0 15,0 0 0-15,1 0 0 16,-1 3 0-16,4 7 0 16,2 10 0-16,0 11 0 15,-1 14 0-15,4 8 0 16,0 3 0 0,-4 2 0-16,3-5 0 15,-2-4 0-15,-2-9 0 16,-1-10 0-16,-2-10 0 15,1-6 0-15,0-9 0 16,-2-4 0-16,0-1 0 16,2-3 0-16,-2-6 0 15,-2-4 0-15,0-5-343 16,15-8-1504-16,-19 1 159 16,-4-2 137-1,1-3 119-15</inkml:trace>
  <inkml:trace contextRef="#ctx0" brushRef="#br0" timeOffset="158662.01">10095 13772 8191 0,'5'-10'0'0,"16"-3"0"15,21-4 0-15,19-3 0 16,11 1 0-1,12 3 0-15,-5 5 0 0,-15 1 0 16,-21 2 0 0,-13 3 0-16,-15 3 0 15,-12 2 0-15,-13-4-280 16,-3 4-404-16,-8 0-997 16,1-2 134-16,-6 0 116 15,6-2 103-15</inkml:trace>
  <inkml:trace contextRef="#ctx0" brushRef="#br0" timeOffset="162526.12">24423 666 8191 0,'-6'17'0'16,"-9"13"0"-16,-7 13 0 16,-7 17 0-1,1 11 0-15,-3-1 0 0,3-2 0 16,7-6 0 0,5-12 0-16,3-13 0 15,6-12 0-15,4-10 0 16,1-9 0-16,5-16 0 15,4-15 0-15,6-12 0 16,6-20 0-16,9-18 0 16,3-7 0-16,0-7 0 15,-2 3 0-15,-4 14 0 16,-7 15 0-16,-2 22 0 16,-2 20 0-16,8 18 0 15,4 15 0-15,9 17 0 16,2 14 0-16,4 7 0 15,-8 5 0-15,-6-5 0 16,-5-8 0-16,-8-5 0 16,-7-9 0-16,-2-10 0 15,1-7-686 1,-8-8-1070-16,-4-7 146 16,-8-11 125-16,-12-2 110 15</inkml:trace>
  <inkml:trace contextRef="#ctx0" brushRef="#br0" timeOffset="162677.85">24250 939 8191 0,'0'-4'0'0,"13"-2"0"16,19-6 0-16,19-1 0 16,22 0 0-16,26-3-573 15,7-4-1213-15,-3 0 150 16,-11-3 129-16</inkml:trace>
  <inkml:trace contextRef="#ctx0" brushRef="#br0" timeOffset="162862.01">25093 810 8191 0,'18'2'0'15,"14"1"0"-15,21-1 0 16,19 0 0-16,5-1 0 15,4-5 0-15,-7-2-385 16,-1-4-496-16,-32-2-720 16,-19-7 122-16,-14-2 106 15,-18-3 96-15</inkml:trace>
  <inkml:trace contextRef="#ctx0" brushRef="#br0" timeOffset="163073.54">25302 537 5151 0,'25'-2'301'16,"20"4"6"-16,13 10 4 0,14 13 5 16,-3 13 6-16,-4 14 4 15,-17 13 6-15,-17 2 6 16,-17-1 6-16,-9-2-201 16,-19-9-143-16,-7-8 0 15,0-12-508-15,5-54-1295 16,6 24 152-1,20-11 132-15,23-16 115 16</inkml:trace>
  <inkml:trace contextRef="#ctx0" brushRef="#br0" timeOffset="163445.01">26432 573 8191 0,'0'21'0'0,"-5"15"0"15,-10 13 0-15,-6 11 0 16,-12 7 0-16,-13-4 0 16,-7-6 0-16,-5-4 0 15,-5-12 0 1,2-13 0-16,7-14 0 16,7-11 0-16,13-20 0 15,14-15 0-15,9-16 0 16,9-14 0-16,17-5 0 15,7 6 0-15,8 12 0 16,8 15 0-16,7 22 0 16,9 18 0-16,0 20 0 15,-1 15 0-15,-3 16 0 16,-5 7 0-16,-16-2 0 16,-4-2 0-16,-11-8 0 15,-3-15-493-15,2-60-1314 16,1 29 152-16,6-12 133 15,10-16 114-15</inkml:trace>
  <inkml:trace contextRef="#ctx0" brushRef="#br0" timeOffset="163590.96">26677 929 8191 0,'0'0'0'0,"0"-3"0"15,0 3 0-15,-3 0 0 16,28 0-926-1,-20-6-766-15,-1-8 136 16,6-17 117 0</inkml:trace>
  <inkml:trace contextRef="#ctx0" brushRef="#br0" timeOffset="164270.72">27164 721 8191 0,'9'3'0'15,"5"9"0"-15,-1 11 0 16,1 16 0-16,-3 9 0 16,-7 12 0-16,-2 2 0 15,-2-4 0-15,-2-6 0 16,-4-9 0-1,-1-11 0-15,3-10 0 16,-4-8 0-16,2-9 0 16,-1-5 0-16,-2-10 0 15,0-12 0-15,6-14 0 16,3-13 0-16,12-18 0 16,12-10 0-16,8-8 0 15,11 3 0-15,4 11 0 16,2 15 0-16,-4 19 0 15,-8 20 0-15,-13 13 0 16,-10 14 0-16,-17 9 0 16,-17 10 0-16,-12 10 0 15,-3 7 0-15,5 4 0 16,8 5 0-16,18 3 0 16,19-2 0-16,10 3 0 15,8-2 0-15,-4-9 0 16,-14-3 0-16,-20-6 0 15,-26-10 0-15,-28-6 0 16,-10-6 0-16,-8-11 0 16,1-3 0-1,18-6-186-15,33-7-543 16,18-11-965-16,31-6 135 16,28-12 118-16</inkml:trace>
  <inkml:trace contextRef="#ctx0" brushRef="#br0" timeOffset="164805.7">27759 747 8191 0,'8'9'0'0,"-2"13"0"16,3 16 0-16,2 18 0 15,-8 13 0-15,-1 13 0 16,-4 6 0-16,-2 2 0 15,-6-3 0-15,1-4 0 16,-3-11 0-16,1-11 0 16,2-16 0-1,3-14 0-15,-1-13 0 16,2-13 0-16,5-9 0 16,-2-14 0-16,0-15 0 15,4-22 0-15,7-15 0 16,9-20 0-16,13-10 0 15,10-12 0-15,12-8 0 16,6-3 0-16,6 6 0 16,-2 12 0-16,-2 19 0 15,-2 26 0-15,-7 24 0 16,-10 20 0-16,-11 10 0 16,-13 15 0-16,-11 13 0 15,-9 7 0-15,-12 12 0 16,0 12 0-16,-4 7 0 15,3 4 0-15,6 4 0 16,4-5 0-16,5-8 0 16,0-10 0-16,4-12 0 15,-14-11 0-15,-13-10 0 16,-13-9 0-16,-17-1 0 16,-17-4-290-16,-2 1-424 15,-9 1-957-15,3 3 133 16,3 4 114-1</inkml:trace>
  <inkml:trace contextRef="#ctx0" brushRef="#br0" timeOffset="165158.1">26663 1572 8191 0,'22'0'0'0,"22"-1"0"0,18-3 0 15,26-3 0 1,2 0 0-16,11-5 0 16,-7-3 0-16,-11-1 0 15,-22 2 0-15,-18 1-406 16,-21 3-307-16,-19 2-927 16,-24 5 127-16,-20 3 113 15,-23 7 97-15</inkml:trace>
  <inkml:trace contextRef="#ctx0" brushRef="#br0" timeOffset="165305.99">26751 1629 7901 0,'2'1'32'15,"0"2"0"-15,14-1 0 0,19-2 0 16,13 1 0 0,19-7 1-16,10-4-56 15,1-4-514-15,-10-9-1227 16,-12-4 147-16,-15-8 126 15</inkml:trace>
  <inkml:trace contextRef="#ctx0" brushRef="#br0" timeOffset="166078.01">26771 919 4618 0,'0'-3'349'16,"0"0"9"0,0-1 6-16,0 1 6 15,0-1 8-15,0 3 8 16,0 1 6-16,4-1 9 15,2-1 9-15,0-2-245 16,1 1-165-16,-1-1 0 16,-2 2 0-16,-2 0 0 15,-2 0 0-15,-6 2 0 16,-7 4 0-16,-5 4 0 16,-5 5 0-16,-1 4 0 15,1 3 0 1,9 2 0-16,8-4 0 15,6-5 0-15,4-3 0 16,12-3 0-16,5-4 0 16,1-3 0-16,4-3 0 15,-5-4 0-15,-10-1 0 16,-7-2 0-16,-4-2 0 16,-6 0 0-16,-11 5 0 15,-6 3 0-15,-4 3-374 16,0-2-1466-16,2 7 159 15,7-2 136-15,6-2 119 16</inkml:trace>
  <inkml:trace contextRef="#ctx0" brushRef="#br0" timeOffset="168067.25">11340 11678 5637 0,'0'-10'268'15,"2"-4"3"-15,3-1 5 16,5-3 3-1,1 5 4-15,4 2 4 16,3 8 5-16,0 6 4 16,0 12 6-16,-4 18-302 15,-1 13 0-15,-3 14 0 16,2 11 0-16,-2 1 0 16,7-1 0-16,11-7 0 15,9-8 0-15,10-10 0 16,8-12 0-1,3-12 0-15,-3-11 0 0,-7-8 0 16,-9-7 0 0,-12-6 0-16,-13-2 0 15,-11 3 0-15,-18 5 0 16,-18 13 0-16,-15 18 0 16,-12 24 0-16,1 30 0 15,15 34 0-15,21 29 0 16,23 17 0-16,26 15 0 15,17 3 0-15,2-3 0 16,-2-13 0-16,-11-8 0 16,-16-13 0-1,-35-14 0-15,-21-16 0 16,-34-13 0-16,-15-16 0 16,-12-19 0-16,5-23-438 15,13-55-1384-15,20-5 155 16,30-30 134-16,38-29 116 15</inkml:trace>
  <inkml:trace contextRef="#ctx0" brushRef="#br0" timeOffset="168525.66">12845 12372 8191 0,'1'-4'0'0,"-1"1"0"15,0 6 0-15,0 11 0 16,4 11 0-16,-2 15 0 15,2 11 0-15,2 5 0 16,-2 1 0-16,-2-1 0 16,0-5 0-16,-2-7 0 15,-4-13-563-15,-14-16-1225 16,-2-12 150-16,-14-16 129 16,-6-10 114-1</inkml:trace>
  <inkml:trace contextRef="#ctx0" brushRef="#br0" timeOffset="168713.57">12448 12516 8191 0,'14'-18'0'15,"13"-8"0"-15,22-3 0 16,20-7 0-16,14 4 0 16,14 3 0-16,0 5 0 15,-8 5 0-15,-21 5 0 16,-16 6-80-16,-21 5-382 15,-19 3-1333 1,-20 3 152-16,-15 4 130 16</inkml:trace>
  <inkml:trace contextRef="#ctx0" brushRef="#br0" timeOffset="168918.19">12416 12794 8191 0,'-12'23'0'15,"5"3"0"-15,0 3 0 16,23-2 0 0,38-15 0-16,22-11 0 0,18-6 0 15,17-11 0-15,-9-2 0 16,-9-1-334 0,-4-2-542-16,-26 2-740 15,-18 2 123-15,-14 2 110 16</inkml:trace>
  <inkml:trace contextRef="#ctx0" brushRef="#br0" timeOffset="169401.62">13658 12694 5066 0,'8'-23'323'0,"-2"-7"6"16,1-7 6-16,-3-4 6 15,-6 8 5-15,-11 4 7 16,-8 10 6-16,-14 6 7 16,-13 8 7-16,-3 5-373 15,-5 8 0-15,10 10 0 16,8 9 0-16,15 10 0 15,13 13 0-15,22 10 0 16,13 6 0-16,12 1 0 16,3-1 0-1,-4-6 0-15,-13-8 0 16,-14-10 0-16,-20-12 0 16,-19-8 0-16,-17-10 0 15,-10-7 0-15,-3-9 0 16,15-7 0-16,18-8 0 15,19-2 0-15,27-7 0 16,18-4 0-16,16-2 0 16,6-3 0-16,11-1-349 15,10 1-577-15,-34-2-673 16,-13 0 123 0,-15 6 105-16,-7 5 96 15</inkml:trace>
  <inkml:trace contextRef="#ctx0" brushRef="#br0" timeOffset="173950.05">20617 3432 4744 0,'0'-12'328'0,"0"-3"8"15,0-1 5 1,-2 2 7-16,4 5 4 16,-2 6 9-16,0 3 6 0,0 0 5 15,1 8 10 1,2 8-122-16,-2 12-260 16,1 13 0-1,-2 14 0-15,1 9 0 0,-1 6 0 16,0 5 0-1,0 7 0-15,0 4 0 0,0 8 0 16,2 7 0-16,2 11 0 16,6 6 0-16,4 10 0 15,5 8 0 1,3 10 0-16,-3 8 0 0,-3 9 0 16,1 4 0-1,-7 11 0-15,2 0 0 16,-1 4 0-16,-2 9 0 15,-3 5 0-15,1-1 0 16,0 6 0-16,-4 6 0 16,-3-3 0-16,1 2 0 15,-5 3 0-15,-6 4 0 16,0-3 0-16,-3 4 0 16,-7 5 0-1,0-4 0-15,3 2 0 0,-6 4 0 16,2-3 0-16,0-3 0 15,-5 5 0 1,-2-3 0-16,0-5 0 16,-1 4 0-16,-2 4 0 15,2-10 0-15,0 4 0 16,1 3 0-16,1-6 0 16,4-1 0-16,-3 2 0 15,0-2 0-15,1-3 0 16,-2 5 0-16,0-1 0 15,0-5 0 1,1 0 0-16,-1 1 0 16,2-3 0-16,4-3 0 15,3 4 0-15,-2 1 0 16,6-9 0-16,-2 2 0 16,0-2 0-16,0-8 0 15,3-3 0-15,-1-5 0 16,1-2 0-16,0-7 0 15,-2-3 0-15,1-3 0 16,1-2 0-16,-3-1 0 16,1-4 0-1,2-2 0-15,-2-2 0 16,4-2 0-16,-1-4 0 16,4-5 0-16,2-2 0 15,2-4 0-15,0-5 0 16,0-6 0-16,4-5 0 15,-5-3 0-15,4-8 0 16,-5-7 0-16,2-4 0 16,-2-4 0-16,-3 1 0 15,-5-2 0-15,2-4 0 16,-4-5 0-16,3-5 0 16,0-11 0-1,10-7 0-15,2-8 0 16,4-4 0-16,3-9 0 15,5-4 0-15,1-5 0 16,2-4 0-16</inkml:trace>
  <inkml:trace contextRef="#ctx0" brushRef="#br0" timeOffset="174066.94">19879 19006 1303 0</inkml:trace>
  <inkml:trace contextRef="#ctx0" brushRef="#br0" timeOffset="185449.51">21580 3634 5228 0,'0'0'294'15,"0"0"4"-15,0 0 5 16,0-1 4-16,0 1 5 15,0 0 6-15,0 0 3 16,1 0 7-16,2 0 6 16,0-2-186-16,1-1-148 15,1-2 0-15,-1-4 0 16,-2-3 0-16,-2-5 0 16,-3-2 0-1,-9 1 0-15,-10-1 0 16,-9 4 0-16,-14 7 0 15,-10 5 0-15,-4 10 0 16,2 10 0-16,8 9 0 16,10 5 0-16,19 4 0 15,10-1 0-15,17-4 0 16,15-7 0-16,15-4 0 16,8-6 0-16,8-9 0 15,0-4 0-15,-6-6 0 16,-12-3 0-16,-11-4 0 15,-9 1 0-15,-7 1 0 16,-3 4 0 0,-5 5 0-16,3 12 0 15,1 16 0-15,2 15 0 16,0 14 0-16,-2 16 0 16,-3 3 0-16,-8-1 0 15,-7 0 0-15,-11-8 0 16,-9-8 0-16,-6-8 0 15,0-11 0-15,1-14 0 16,4-12 0 0,5-14 0-16,6-14 0 15,6-14 0-15,10-12 0 16,13-9 0-16,17-10 0 16,16-2 0-16,12-4 0 15,12 2 0-15,5 5 0 16,-4 7 0-16,-6 11 0 15,-11 13 0-15,-12 12 0 16,-11 11 0-16,-8 12 0 16,-8 12 0-16,-4 12 0 15,-1 5 0-15,-2 11 0 16,0-4 0 0,1-2 0-16,7-8 0 15,4-7 0-15,8-9 0 16,8-10 0-16,2-8 0 15,0-8 0-15,-6-11 0 16,-9-9 0-16,-7-7 0 16,-8-7 0-16,-11 1 0 15,-4 1 0-15,-4 7 0 16,-3 5 0-16,-2 7 0 16,2 7 0-16,5 5-278 15,9 4-363 1,3 4-1053-16,7-1 137 15,10-1 117-15,10-5 104 16</inkml:trace>
  <inkml:trace contextRef="#ctx0" brushRef="#br0" timeOffset="185713.75">22139 3353 6752 0,'1'-7'154'16,"-1"4"2"-16,1 7 1 15,-1 13 2-15,0 17 0 16,0 24 2-16,0 13 2 16,0 10 0-16,0 2 4 15,0-3-167 1,0-7 0-16,3-12 0 16,2-6 0-16,6-12 0 15,5-8 0-15,7-10 0 16,6-13 0-16,3-5-444 15,0-15-1377-15,-5-10 156 16,-8-8 133-16,-8-12 116 16</inkml:trace>
  <inkml:trace contextRef="#ctx0" brushRef="#br0" timeOffset="186082.57">22045 3723 5776 0,'0'-17'254'0,"7"-5"3"15,13-2 4 1,15-2 3-16,14 12 4 16,10 10 3-16,2 11 5 15,-9 12 3-15,-13 14 6 16,-16 9-285-16,-14 8 0 16,-6 4 0-16,-5-2 0 15,-4-6 0-15,5-8 0 16,1-10 0-16,7-8 0 15,13-12 0-15,9-7 0 16,6-9 0-16,4-11 0 16,-4-9 0-16,-12-7 0 15,-15-7 0 1,-8-2 0-16,-16 4 0 16,-14 1 0-16,-14 7 0 15,-6 7 0-15,-2 8-97 16,15 10-496-16,15 4-1161 15,24 4 145-15,23-1 125 16,23 2 109-16</inkml:trace>
  <inkml:trace contextRef="#ctx0" brushRef="#br0" timeOffset="186335.68">23165 3427 8191 0,'-20'7'0'0,"-16"15"0"16,-13 24 0-16,-7 18 0 15,5 19 0-15,15 16 0 16,21 5 0 0,15-3 0-16,18-1 0 15,12-7 0-15,8-14 0 16,4-15 0-16,7-15-317 15,45-27-1538-15,-39-13 160 16,1-23 138-16</inkml:trace>
  <inkml:trace contextRef="#ctx0" brushRef="#br0" timeOffset="186561.63">23602 3657 8191 0,'0'0'0'16,"-3"3"0"-16,-2 8 0 16,-1 10 0-16,4 10 0 15,-3 9 0-15,2 10 0 16,-2-1 0-16,-1-2 0 16,0-7-132-16,-1-6-574 15,-7-14-1009-15,-3-10 140 16,-4-9 120-16,-4-12 106 15</inkml:trace>
  <inkml:trace contextRef="#ctx0" brushRef="#br0" timeOffset="186752.81">23363 3692 8191 0,'12'-21'0'0,"12"-4"0"15,14-4 0-15,18 0 0 16,14 6 0-16,2 8 0 15,1 4 0-15,-6 3 0 16,-12 4 0-16,-13 4-328 16,-14 2-219-16,-17-4-1158 15,-10 6 138-15,-15 4 119 16,-18 5 105-16</inkml:trace>
  <inkml:trace contextRef="#ctx0" brushRef="#br0" timeOffset="186941.64">23320 3885 5739 0,'-4'11'258'16,"1"1"4"-16,6 1 2 15,17 3 4-15,22-6 4 16,17-7 3-16,9-3 5 16,8 0 4-16,-6-1 5 15,-5 1-598-15,20-2-662 16,-43-2-627-16,-13-4 122 15,-9-4 106-15</inkml:trace>
  <inkml:trace contextRef="#ctx0" brushRef="#br0" timeOffset="187238.69">24091 3707 8191 0,'-4'0'0'15,"-6"6"0"-15,-8 8 0 16,-1 7 0-16,-2 9 0 16,-1 11 0-16,8 5 0 15,8-2 0-15,3 4 0 16,12-4 0-16,8-3 0 16,14-5 0-16,5-8 0 15,11-7 0-15,4-8 0 16,-5-9 0-16,-2-2 0 15,-9-8 0-15,-6-11-504 16,-10-41-1300-16,-7 27 152 16,-8-8 132-16,-10-4 115 15</inkml:trace>
  <inkml:trace contextRef="#ctx0" brushRef="#br0" timeOffset="187421.54">24202 3889 8191 0,'2'15'0'16,"-2"8"0"-16,0 10 0 0,-3 8 0 15,-9 2 0-15,-2 5 0 16,-8 0 0-16,2-5-330 16,1-6-1521-16,10-7 160 15,5-12 138-15,13-10 119 16</inkml:trace>
  <inkml:trace contextRef="#ctx0" brushRef="#br0" timeOffset="187587.49">24374 4303 8191 0,'0'17'0'0,"-6"7"0"16,-10 9 0-16,-15 11 0 15,-19 1 0-15,-7-2-531 16,-7-5-1266-16,4-9 152 15,10-14 131-15,13-11 113 16</inkml:trace>
  <inkml:trace contextRef="#ctx0" brushRef="#br0" timeOffset="188344.62">24926 3766 8191 0,'0'0'0'0,"1"3"0"0,-1 6 0 16,0 11 0-16,2 5 0 16,-2 14 0-16,0 7 0 15,0 1 0-15,0-1 0 16,0-5 0-16,0-9 0 16,0-6 0-1,0-9 0-15,0-5 0 16,0-4 0-16,-2-8 0 15,-1-8-554-15,-8-11-1238 16,-3-8 152-16,-3-6 129 16</inkml:trace>
  <inkml:trace contextRef="#ctx0" brushRef="#br0" timeOffset="188569.8">24649 3806 6823 0,'3'-15'147'0,"14"-2"1"16,16-1 2-16,20 1 0 16,17 6 2-16,18 6 2 15,1 3 0-15,-8 1 1 16,-8 1 3-16,-22 0-158 16,-19 0 0-16,-16 0 0 15,-10 0-426-15,20 0-1400 16,-42-3 157-16,-4-3 134 15,-1-6 116 1</inkml:trace>
  <inkml:trace contextRef="#ctx0" brushRef="#br0" timeOffset="188809.55">25284 3257 8191 0,'52'39'0'16,"11"28"0"0,7 30 0-16,3 31 0 15,-36 11 0-15,-22 11 0 16,-13-2 0-16,-27-7 0 16,-23-12 0-16,-25-15 0 15,-19-25-372-15,-20-37-1469 16,-2-10 159-16,3-24 137 15</inkml:trace>
  <inkml:trace contextRef="#ctx0" brushRef="#br0" timeOffset="189693.81">25976 3934 8191 0,'3'-4'0'0,"-1"-3"0"16,11-1 0-16,12-5 0 16,13 4 0-16,16 1-164 15,9 2-398-15,-3-54-1182 16,-15 55 143-16,-12 0 124 15,-19 1 108-15</inkml:trace>
  <inkml:trace contextRef="#ctx0" brushRef="#br0" timeOffset="189849.72">25974 4043 6805 0,'-7'8'149'0,"4"1"2"15,2 2 0-15,19 0 2 16,20-4 1-16,22-5 1 15,14-1-530-15,14-34-1337 16,-3 26 138-16,-9-2 120 16,-11-4 106-16</inkml:trace>
  <inkml:trace contextRef="#ctx0" brushRef="#br0" timeOffset="195619.58">22488 5270 5724 0,'-29'-9'259'0,"-16"1"3"16,-15 5 5-16,-17 4 3 15,11 14 3-15,5 14 6 16,13 9 2-16,17 7 4 16,18 4 6-16,11 4-291 15,17-2 0-15,12-7 0 16,14 0 0-16,5-9 0 15,10-8 0-15,3-9 0 16,-1-8-443-16,0-7-1378 16,-12-4 156-1,-6-6 133-15,-9 0 116 16</inkml:trace>
  <inkml:trace contextRef="#ctx0" brushRef="#br0" timeOffset="196233.37">22575 5716 5013 0,'1'-1'329'15,"4"-2"5"-15,2-4 6 16,10-3 6-16,6-4 7 16,7-8 5-16,5-8 8 15,1-7 6 1,-4-7 8-16,-5-8-380 16,-5-7 0-16,-7-1 0 15,-7 4 0-15,-2 6 0 16,-5 15 0-16,-1 12 0 15,0 11 0-15,-7 10 0 16,-1 13 0-16,-1 13 0 16,0 11 0-16,-1 11 0 15,7 12 0-15,6 0 0 16,3 0 0-16,5-3 0 16,3-4 0-16,7-12 0 15,6-9-189-15,5-11-243 16,4-13-269-1,-1-9-885-15,-5-12 120 16,2-12 105-16,-6-10 93 16,-30-1 6106-16,21-3-5323 15,1 4 169-15,-10 6 267 16,-2 5 49-16,20 6 0 16,-24 6 0-16,-2 9 162 15,0 10 223-15,-3 11 275 16,0 9 199-16,-3 9-328 15,3 5-172-15,0 4-300 16,1-1-59 0,10-5 0-16,10-6 0 15,4-6 0-15,9-10 0 16,6-10-15-16,-1-6-19 16,-7-11 5-16,-9-14 11 15,-7-9 18-15,-8-5 0 16,-5-6 0-16,-12 1 0 15,-4 6 0-15,-4 5 0 16,-6 7 15-16,3 9-46 16,3 10-386-16,27 4-1232 15</inkml:trace>
  <inkml:trace contextRef="#ctx0" brushRef="#br0" timeOffset="196582.81">23787 5327 7669 0,'-8'-13'57'0,"-6"1"1"16,-12-1-1-16,-11 3 1 16,-1 8-1-16,-4 8 1 15,4 7 1-15,9 8-1 16,16 6 2-16,11 8-60 15,17 5 0-15,11 2 0 16,7 3 0 0,4 1 0-16,-3 1 0 15,-8-6 0-15,-13-4 0 16,-6-5 0-16,-12-7 0 16,-13-6 0-16,-5-5 0 15,-7-6 0-15,-3-6-207 16,2-6-299-16,8-30-1241 15,10 8 143-15,12-10 124 16,8-12 110-16</inkml:trace>
  <inkml:trace contextRef="#ctx0" brushRef="#br0" timeOffset="196753.65">23762 5412 5983 0,'0'-7'233'0,"-3"4"3"15,-7 8 4-15,-13 6 1 16,-12 13 4-1,-11 11 4-15,-9 7 2 16,2 2 3-16,8 2 5 16,10-7-259-16,15-4-445 15,11-17-1376-15,13-4 156 16,13-10 133-16</inkml:trace>
  <inkml:trace contextRef="#ctx0" brushRef="#br0" timeOffset="197139.6">23900 5450 6627 0,'0'-4'168'0,"0"3"1"16,0 6 1-16,-1 9 2 16,1 9 2-1,0 9 1-15,-1 8 1 16,2 2 2-1,3-2 4-15,8-3-182 0,-1-6 0 16,7-6 0-16,6-10 0 16,2-10 0-1,3-9 0-15,0-12 0 0,-2-10 0 16,-1-8 0-16,-5-3 0 16,-4 2 0-16,-7 7 0 15,-4 9 0-15,-2 8 0 16,-4 7 0-16,0 4 0 15,2 7 0-15,-2 9 0 16,0 9 0 0,0 8 0-16,0 6 0 15,0 1-409-15,0-8-1421 16,0-3 156-16,0-8 135 16</inkml:trace>
  <inkml:trace contextRef="#ctx0" brushRef="#br0" timeOffset="197665.43">24249 5601 6768 0,'20'-15'154'0,"6"2"-1"16,5 3 3-16,6 2 0 0,-12 14 3 16,-8 11-1-16,-6 11 4 15,-8 2-1 1,-2 7 3-16,-6-3-164 15,-4-4 0-15,5-8 0 16,-2-8 0-16,1-10 0 16,4-6 0-16,2-20 0 15,7-11 0-15,6-10 0 16,5-7 0-16,8 0 0 16,5 7 0-16,0 11-387 15,1 13-104-15,-1 11-192 16,-8 9-167-1,-6 12 75-15,-2 11 210 16,-2 1 144-16,-1 0 147 16,6-2 189-16,8-11 85 15,4-8 311-15,2-8 102 16,1-8 194-16,1-4 210 16,-5-6-11-16,-7-2-171 15,-12-1-138-15,-11 5-159 16,-17 7-231-16,-16 11-107 15,-8 10 0-15,-7 11 0 16,-2 14 0 0,10 10 0-16,5 11 0 0,14 2 0 15,11-1 0 1,6-3 0-16,5-7 0 16,18-1-518-16,8-31-1283 15,9 15 152-15,14-8 131 16</inkml:trace>
  <inkml:trace contextRef="#ctx0" brushRef="#br0" timeOffset="198254.42">25726 5002 8191 0,'-29'17'0'16,"-18"23"0"-16,-22 26 0 16,-16 32 0-16,1 24 0 15,19 28 0-15,22 7 0 16,27 6 0-16,33-1 0 15,27-8 0-15,15-16 0 16,12-21 0-16,8-22 0 16,-5-22 0-16,5-35-402 15,-5-37-1431-15,-2-5 158 16,-7-22 135-16</inkml:trace>
  <inkml:trace contextRef="#ctx0" brushRef="#br0" timeOffset="199057.44">26427 5215 4607 0,'0'-9'305'0,"-4"-5"45"15,-5-3 7-15,-14-1 5 0,-10 4 7 16,-13 6 8-1,-12 2 8-15,-2 5 6 16,0 6 8-16,5 4-155 16,8 9-199-16,7 6-45 15,6 13 0-15,11 8 0 16,3 10 0-16,3 9 0 16,2 11 0-16,0 5 0 15,-1 5 0-15,1 2 0 16,6 0 0-16,5-4 0 15,0-8 0 1,10-5 0-16,5-9 0 16,7-7 0-16,6-13 0 15,6-6 0-15,13-9 0 16,5-7 0-16,4-5 0 16,3-8 0-16,3-1-330 15,18-5-602-15,-24-7-671 16,-5-8 123-16,-6-5 106 15</inkml:trace>
  <inkml:trace contextRef="#ctx0" brushRef="#br0" timeOffset="207469.31">26841 5425 7378 0,'0'-4'88'0,"0"1"2"0,0-1-1 15,-3 1 1 1,-2 6 0-16,-7 8 1 15,-5 10 0-15,-2 8 1 16,-2 13 0-16,1 8-92 16,7 2 0-16,6 2 0 15,3-6 0-15,4-1 0 16,9-8 0-16,8-8 0 16,12-6 0-16,10-5 0 15,12-7 0 1,1-7 0-16,4-2 0 15,-7-8-268-15,-3-2-355 16,-11-8-1078-16,-12-3 137 16,-8-8 118-16</inkml:trace>
  <inkml:trace contextRef="#ctx0" brushRef="#br0" timeOffset="207721.99">26867 5480 4736 0,'0'-14'343'0,"0"-5"6"15,5-3 6-15,2-2 8 16,6 5 6 0,8 6 7-16,12 1 7 15,5 3 9-15,6 3 6 16,0 4-271-16,-4 0-440 15,-6 2-221-15,-9-2-1178 16,-12 3 138-16,-8-2 120 16,-10-1 106-16</inkml:trace>
  <inkml:trace contextRef="#ctx0" brushRef="#br0" timeOffset="207909.47">26802 5534 5187 0,'-2'4'311'0,"0"0"5"16,4 0 6-16,16 1 5 16,20-1 5-16,12 0 6 15,11 2 6-15,6-1-380 16,21 2-548-16,-30-1-999 16,-11 0 120-16,-7 0 104 15,-6-2 93-15</inkml:trace>
  <inkml:trace contextRef="#ctx0" brushRef="#br0" timeOffset="208137.37">27445 5753 8191 0,'22'0'0'16,"14"-2"0"-1,12 0 0-15,17 0 0 16,2 5 0-16,3-4 0 15,-5 1 0-15,-5 0 0 16,-10 0 0-16,-10 0 0 16,-11 0-154-16,-10 1-302 15,17-1-1320-15,-35-3 149 16,-11-6 128-16,-15-9 112 16</inkml:trace>
  <inkml:trace contextRef="#ctx0" brushRef="#br0" timeOffset="208373.41">27723 5501 4827 0,'31'0'337'0,"15"4"7"15,14 9 5-15,8 15 8 16,-8 15 4 0,-12 16 9-16,-15 11 7 15,-14 4 5-15,-15-1 10 16,-15-7-297-16,-12-9-95 15,-11-11 0-15,-5-12 0 16,-5-13 0-16,6-11-472 16,9-29-1341-16,16 9 154 15,12-14 133-15,17-9 116 16</inkml:trace>
  <inkml:trace contextRef="#ctx0" brushRef="#br0" timeOffset="208649.54">28460 5529 8191 0,'6'0'0'16,"2"3"0"-16,3 9 0 15,1 11 0-15,-3 11 0 16,-3 11 0-16,-1 11 0 15,-5 2 0-15,0-3 0 16,-5-3 0-16,-1-4 0 16,-5-9 0-16,-5-8-137 15,-5-11-448-15,-2-12-1161 16,-4-9 144 0,1-11 124-16,-1-13 108 15</inkml:trace>
  <inkml:trace contextRef="#ctx0" brushRef="#br0" timeOffset="208853.41">28197 5586 7717 0,'27'-16'52'0,"20"-1"1"16,20-2-2-16,17-2 2 16,4 9 0-16,-2 6-2 15,-11 2 3-15,-14 2-1 16,-18 4 1-16,-15 2-54 15,-14 3-281-15,-11 4-406 16,-7 7-994-16,-8 2 135 16,2 7 115-16</inkml:trace>
  <inkml:trace contextRef="#ctx0" brushRef="#br0" timeOffset="209217.46">28745 5928 8191 0,'3'-3'0'16,"2"3"0"-16,6-2 0 16,0-4 0-16,7-1 0 15,-5-1 0-15,-3-2 0 16,-6 1 0-16,-2 8 0 16,-7-2 0-16,-8 3 0 15,0 3 0-15,-8 3 0 16,3 1 0-16,2 0 0 15,9 5 0-15,3-5 0 16,5 1 0 0,2-4 0-16,7-3 0 15,3-1 0-15,0-2 0 16,3-7 0-16,-3-1 0 16,-6-4 0-16,-2-3 0 15,-4 5 0-15,0 3 0 16,-5 1 0-16,3 7-539 15,1-44-1256-15,1 45 152 16,12 3 130-16,9 5 113 16</inkml:trace>
  <inkml:trace contextRef="#ctx0" brushRef="#br0" timeOffset="209377.16">29153 6080 8191 0,'-9'26'0'16,"-15"10"0"-16,-17 14 0 15,-23 14 0 1,-16 5 0-16,-11-3 0 0,19-3-863 16,-17-8-845-16,8-18 138 15,16-13 120-15,-1-16 104 16</inkml:trace>
  <inkml:trace contextRef="#ctx0" brushRef="#br0" timeOffset="214445.37">29945 5588 6188 0,'3'-11'212'15,"1"-1"4"-15,0 0 1 16,-1 2 3-16,-3 5 2 16,0 5 3-16,0 2 3 15,0 8 2-15,0 13 3 16,0 13-233-1,0 9 0-15,0 12 0 16,0 0 0-16,0-4 0 16,0-7 0-16,0-7 0 15,0-11 0-15,0-8 0 16,0-8 0-16,-1-5 0 16,-4-5 0-16,-4-3 0 15,-6-6-514-15,-4-27-1288 16,0 12 153-16,-2-6 131 15,5-5 115-15</inkml:trace>
  <inkml:trace contextRef="#ctx0" brushRef="#br0" timeOffset="214693.21">29573 5589 5878 0,'9'-15'245'15,"15"-6"2"-15,16 0 2 16,17-2 5-16,10 5 2 16,14 6 4-16,1 3 3 15,-8 3 5-15,-9 2 3 16,-14 4-271-16,-18-1 0 16,-9 1 0-16,-9 1-292 15,-4 2-256-15,-3-24-1166 16,0 26 139-16,4 1 120 15,-4 1 106-15</inkml:trace>
  <inkml:trace contextRef="#ctx0" brushRef="#br0" timeOffset="-214363.38">30316 5783 5331 0,'-1'-1'293'0,"-1"-1"5"16,2 2 4 0,-1-1 5-16,5 1 4 15,10 0 6-15,15 0 4 16,19 0 6-16,16 0 5 16,11 0-280-16,0 0-52 15,-5 0 0-15,-16 0 0 16,-12 0 0-16,-15 1 0 15,-14 1 0-15,-8-2 0 16,-7 0-78-16,-7-2-346 16,2-3-387-1,-11-3-778-15,-5-8 121 0,-2-1 104 16,2-5 95 0</inkml:trace>
  <inkml:trace contextRef="#ctx0" brushRef="#br0" timeOffset="-214119.38">30544 5609 4233 0,'0'-10'384'0,"5"0"7"16,11-1 8-16,17 4 8 15,11 7 10-15,17 12 8 16,6 15 10-16,-8 13 9 16,-10 12 11-1,-20 10-254-15,-16 3-201 16,-16-2 0-16,-11-7 0 15,-10-9 0-15,-2-10 0 16,-1-9 0-16,1-9-287 16,16-11-532-16,4-7-825 15,12-11 129-15,16-11 112 16,8-9 99-16</inkml:trace>
  <inkml:trace contextRef="#ctx0" brushRef="#br0" timeOffset="-213815.43">31392 5573 8191 0,'0'-4'0'0,"2"4"0"16,4 4 0-16,2 9 0 15,-2 14 0-15,0 12 0 16,-1 10 0-16,-3 7 0 16,-2 0 0-16,0-4 0 15,0-6 0-15,0-7 0 16,0-8 0-16,-3-8 0 16,-6-8-358-16,31-10-1487 15,-42-6 161 1,-3-10 135-16,-5-12 120 15</inkml:trace>
  <inkml:trace contextRef="#ctx0" brushRef="#br0" timeOffset="-213623.6">31178 5629 7933 0,'13'-16'28'0,"10"-4"1"15,16-2-1-15,16-2 1 16,9 8-1-16,5 6 0 15,-7 2 1-15,-9 4 0 16,-12 2-39-16,-12 4-524 16,-16-32-1251-16,-6 35 150 15,-6 0 128-15,-6 5 114 16</inkml:trace>
  <inkml:trace contextRef="#ctx0" brushRef="#br0" timeOffset="-213247.31">31687 5855 8191 0,'7'0'0'15,"3"-3"0"-15,4-1 0 16,0-2 0-16,-2 2 0 16,-3-2 0-16,-5 1 0 15,-2 2 0-15,-2 1 0 16,-6 4 0-16,-6 2 0 15,0 2 0-15,-3 3 0 16,2 1 0-16,7 2 0 16,3-4 0-1,6-2 0-15,6-2 0 0,8-1 0 16,-4-3 0 0,5 0 0-16,-1-7 0 15,-7-1 0-15,-7-4 0 16,-2-3 0-16,1 0 0 15,-5 4 0-15,-3 0 0 16,5 5-335-16,25 4-595 16,-20-2-671-16,15-2 122 15,13-3 106-15,13-2 95 16</inkml:trace>
  <inkml:trace contextRef="#ctx0" brushRef="#br0" timeOffset="-213019.22">32474 5555 8191 0,'0'0'0'15,"-5"6"0"-15,-3 7 0 16,-9 14 0-16,-7 8 0 16,-11 11 0-16,-6 6 0 15,-4 1 0-15,-3-2 0 16,3-3 0-16,2-6-344 15,26-10-555 1,-14-11-708-16,11-14 123 16,9-10 107-16,5-13 95 15</inkml:trace>
  <inkml:trace contextRef="#ctx0" brushRef="#br0" timeOffset="-212831.43">32124 5636 8191 0,'10'0'0'15,"9"4"0"-15,7 8 0 16,7 9 0-16,5 6 0 16,1 8 0-1,-2 5 0-15,-5-2 0 0,-3-5 0 16,-9-5-32 0,-5-6-484-16,-8-16-1277 15,-4 1 151-15,-3-10 130 16</inkml:trace>
  <inkml:trace contextRef="#ctx0" brushRef="#br0" timeOffset="-212595.43">32333 5492 6535 0,'-1'-6'177'16,"1"3"2"-16,0 9 2 15,0 12 1-15,1 15 2 16,5 19 1-16,2 6 3 15,3 3 1 1,-1 0 2-16,-5-4-191 16,-1-4 0-16,-8-10 0 15,-8-7-309-15,13-8-635 16,-25-11-661-16,-9-10 124 16,1-4 106-16,-3-10 95 15</inkml:trace>
  <inkml:trace contextRef="#ctx0" brushRef="#br0" timeOffset="-212447.47">32082 5831 5915 0,'6'-21'240'16,"9"-1"3"-16,14-1 3 15,12 0 4-15,10 12 2 16,11 8-246-16,8 2-351 16,-4 1-1225-16,-9 1 117 15,-6-2 103-15,-6-5 92 16</inkml:trace>
  <inkml:trace contextRef="#ctx0" brushRef="#br0" timeOffset="-212050.19">32713 5681 6225 0,'0'-6'208'16,"2"2"3"-16,-1 0 4 16,1 3 0-16,-2 13 3 15,1 10 3-15,-1 7 2 16,2 11 2-16,-4 6 5 15,1 4-230-15,-2-6 0 16,-3-3 0-16,0-10 0 16,-1-7 0-16,0-9 0 15,1-7 0-15,0-7 0 16,-1-5 0-16,3-10 0 16,-2-8 0-1,5-13 0-15,2-13 0 16,7-8 0-16,9-7 0 15,4 0 0-15,5 6 0 16,3 7 0-16,1 11 0 16,-1 11 0-16,1 6 0 15,4 7 0-15,2 5 0 16,-1 6 0-16,-4 4 0 16,-3 2 0-16,-7 3-7 15,-6 3-473-15,-5-3-1329 16,-4 10 153-1,-8-2 133-15,-12 1 114 0</inkml:trace>
  <inkml:trace contextRef="#ctx0" brushRef="#br0" timeOffset="-211885.41">32686 5772 5946 0,'0'3'237'15,"0"-1"3"-15,8 4 3 16,13-1 3-16,12 6 3 15,12-8 4-15,12 1-388 16,4-3-1560 0,-6-2 136-16,-4-6 118 0,-5-5 103 15</inkml:trace>
  <inkml:trace contextRef="#ctx0" brushRef="#br0" timeOffset="-210995.35">33129 5221 5224 0,'2'-6'309'16,"1"0"3"-16,11-2 7 15,15 2 4-15,14 3 7 16,12 3 4-16,10 4 7 16,-7 7 4-16,-5 6 9 15,-15 6-354-15,-11 9 0 16,-12 7 0-16,-10 6 0 15,-3 10 0-15,-2 4 0 16,0 8 0-16,-2 6 0 16,4 3 0-16,-2 0 0 15,3 2 0-15,1 0 0 16,-1 1 0-16,0-3 0 16,-1-1 0-16,-10-5 0 15,-11-6 0-15,-7-6 0 16,-7-13 0-16,-11-9 0 15,-1-13 0-15,-4-7 0 16,-1-13 0-16,6-8-672 16,5-18-1087-16,8-14 146 15,13-19 125-15,12-14 111 16</inkml:trace>
  <inkml:trace contextRef="#ctx0" brushRef="#br0" timeOffset="-210617.22">33448 4757 5566 0,'42'3'275'15,"21"26"3"-15,16 39 6 16,12 36 2-16,-25 43 5 16,-20 38 5-16,-27 18 4 0,-30 1 4 15,-34 2 7 1,-23-6-311-16,-18-17 0 15,-20-13 0-15,-9-18 0 16,-8-22 0-16,-4-27-373 16,-3-47-1467-16,-3-6 159 15,-7-31 136-15,-9-23 119 16</inkml:trace>
  <inkml:trace contextRef="#ctx0" brushRef="#br0" timeOffset="-204543.98">22661 7541 3435 0,'3'-3'387'0,"0"-2"66"16,0-3 12-16,0-2 12 15,1 2 12-15,-2 1 12 16,-2 3 14-16,1 1 13 16,-1 2 14-16,0 1-217 15,0 0-251-15,0 0-74 16,-4 0 0-16,-12 1 0 16,-12 6 0-1,-8 7 0-15,-7 7 0 16,0 12 0-16,7 11 0 15,13 8 0-15,11 9 0 16,10 2 0-16,14-4 0 16,11 2 0-16,12-11 0 15,5-9 0-15,9-12 0 16,1-10 0-16,0-11 0 16,-6-6 0-16,-1-7 0 15,-3-9-324-15,-2-4-371 16,-8-9-972-16,-2-9 133 15,-7-6 113 1,-9 5 102-16</inkml:trace>
  <inkml:trace contextRef="#ctx0" brushRef="#br0" timeOffset="-204267.91">22598 7514 5764 0,'0'-13'255'16,"0"-2"3"-16,7-1 5 15,12-4 2-15,11 7 4 16,12 1 5-16,14 1 2 16,5 3 5-1,-2 1 5-15,-12 4-286 16,-13 0 0-16,-11 3 0 15,-15 0-332-15,-7 4-337 16,-16 1-1003-16,-6 2 134 16,-11 1 114-16,-7 3 101 15</inkml:trace>
  <inkml:trace contextRef="#ctx0" brushRef="#br0" timeOffset="-204087.63">22510 7635 4986 0,'-3'0'331'15,"0"3"6"-15,1-3 6 16,11 4 6-16,21 1 6 16,14-3 7-1,17-2 7-15,12 1 6 16,1-1-60-16,-3 1-788 16,-5-10-1322-16,-12 12 152 15,-8-1 130-15</inkml:trace>
  <inkml:trace contextRef="#ctx0" brushRef="#br0" timeOffset="-203836.54">23240 7790 8191 0,'0'0'0'0,"3"2"0"15,10-2 0-15,16 0 0 16,20 3 0-16,15-5 0 15,15 2 0 1,5 2 0-16,0-1 0 16,-9 5 0-16,-10-3 0 15,-13-2 0-15,-17 1 0 16,-12 0-282-16,-15-6-273 16,-9-41-1161-16,-14 29 140 15,-8-7 120-15</inkml:trace>
  <inkml:trace contextRef="#ctx0" brushRef="#br0" timeOffset="-203592.98">23531 7560 7348 0,'20'-3'92'0,"17"5"1"16,18 4-2-1,16 11 3-15,4 16 0 16,-6 9-1-16,-18 16 2 15,-20 8 0-15,-20 0 1 16,-22 1-96-16,-21-5 0 16,-15-9 0-16,-10-9 0 15,-8-10-449-15,2-40-1370 16,13 16 155-16,18-11 133 16,19-14 116-16</inkml:trace>
  <inkml:trace contextRef="#ctx0" brushRef="#br0" timeOffset="-202286.57">24624 7505 8191 0,'3'-6'0'16,"-2"0"0"-16,2 1 0 15,1 5 0-15,-4 15 0 16,0 13 0-16,0 9 0 16,0 11 0-16,0 8 0 15,-4 0 0 1,3-3 0-16,-2-6 0 16,-3-7 0-16,2-11 0 15,2-7 0-15,-3-9 0 16,-1-7-350-16,-7-15-1496 15,-5-11 160-15,-5-11 136 16,-1-15 119-16</inkml:trace>
  <inkml:trace contextRef="#ctx0" brushRef="#br0" timeOffset="-202075.56">24280 7531 7920 0,'22'-16'29'15,"19"-2"1"-15,22-2 0 0,24 0 0 16,7 10 0-16,6 5 1 16,-8 5-1-16,-20 0-1 15,-24 0 3-15,-20 5-32 16,-16-3-54-16,-9 6-521 16,-11-1-1196-16,0 2 148 15,2 0 128-15,4 1 110 16</inkml:trace>
  <inkml:trace contextRef="#ctx0" brushRef="#br0" timeOffset="-201695.8">25037 7767 7721 0,'9'-3'52'15,"7"-4"-1"-15,2 0 2 16,4-3-2-16,-5 3 1 15,-5-2 1-15,-5 3-1 16,-5 1 0-16,-2 2 2 16,-9 3-54-16,-3 1 0 15,-2 2 0-15,0 5 0 16,-2-2 0-16,11 4 0 16,4-2 0-1,9 1 0-15,8 1 0 16,7-5 0-16,1-2 0 15,3-2 0-15,-8 0 0 16,-9-5 0-16,-6-2 0 16,-1-2 0-16,-9 0 0 15,-1-5 0-15,-13 5 0 16,-5 2 0-16,18 3-949 16,-23 3-736-16,0 0 134 15,2 0 117-15,-1 6 102 16</inkml:trace>
  <inkml:trace contextRef="#ctx0" brushRef="#br0" timeOffset="-200674.63">22719 8680 8191 0,'1'-7'0'16,"-1"3"0"-16,2 2 0 15,-2-1 0-15,0 16 0 16,0 10 0-16,0 10 0 16,0 8 0-16,0 8 0 15,0 0 0-15,0-3 0 16,0-6 0-16,0-6 0 16,-2-7 0-1,1-9 0-15,-3-7 0 16,-5-7-603-16,-5-9-1175 15,-6-11 148-15,-3-12 129 16</inkml:trace>
  <inkml:trace contextRef="#ctx0" brushRef="#br0" timeOffset="-200431.73">22335 8709 8101 0,'7'-12'10'0,"14"-1"0"15,19 1 0-15,22-2 0 16,17 7 0 0,20 5 0-16,4 2 0 15,-7-2 0-15,-14 5 0 16,-14-2-10-16,-23 2 0 16,-21 1 0-16,-10-1-301 15,-2 3-439-15,-10 0-921 16,-2-1 132-16,4 3 113 15,-2 1 100-15</inkml:trace>
  <inkml:trace contextRef="#ctx0" brushRef="#br0" timeOffset="-200219.57">23087 8913 8191 0,'5'1'0'16,"9"2"0"-16,20 2 0 15,16-1 0-15,16 1 0 16,18-4 0-16,6 0 0 16,-4 1 0-16,-9-1 0 15,-15 1 0-15,-19-1-175 16,-17 1-343-16,-14-33-1236 16,-14 26 145-16,-15-7 125 15</inkml:trace>
  <inkml:trace contextRef="#ctx0" brushRef="#br0" timeOffset="-199987.65">23356 8728 6768 0,'39'-2'154'16,"19"11"-1"-16,17 8 3 15,13 12 0-15,-13 13 3 16,-11 13-1-16,-23 2 4 15,-20 0-1-15,-18-1 3 16,-22-7-164-16,-20-5 0 16,-15-11-423-1,-8-35-1403-15,-6 13 156 0,16-12 134 16,18-10 118-16</inkml:trace>
  <inkml:trace contextRef="#ctx0" brushRef="#br0" timeOffset="-199291.49">24454 8842 8191 0,'0'-1'0'16,"1"-1"0"-16,-1 5 0 16,1 6 0-16,-2 9 0 15,2 10 0-15,-1 10 0 16,0 3 0 0,-1 0 0-16,-1 0 0 15,-5-5 0-15,1-4 0 16,-2-7-340-16,21-8-1509 15,-26-11 160-15,0-11 137 16,-3-6 119-16</inkml:trace>
  <inkml:trace contextRef="#ctx0" brushRef="#br0" timeOffset="-199078.59">24150 8843 8191 0,'20'-15'0'0,"15"-1"0"15,20-3 0 1,19 0 0-16,5 5 0 16,5 10 0-16,-5 2 0 15,-15 0 0-15,-17 4 0 16,-16-1-132-16,-14 3-440 16,-12-2-1179-16,-2 8 145 15,-3 0 124-15,0 2 110 16</inkml:trace>
  <inkml:trace contextRef="#ctx0" brushRef="#br0" timeOffset="-198703.53">24770 9106 7760 0,'7'0'48'0,"6"-2"0"15,3-3-2-15,8-4 2 16,-3 0 0-16,0-4-1 15,-6 0 2-15,-9 5-1 16,-3 2 1-16,-4 5-49 16,-7 0 0-16,-4 2 0 15,-4 4 0-15,-1 2 0 16,-2 2 0-16,7 2 0 16,4 0 0-16,6-4 0 15,4-1 0-15,6-2 0 16,3-4 0-1,-1 1 0-15,4-3 0 16,-3-6 0-16,-6-2 0 16,-1-4 0-16,-2-2 0 15,-4 1 0-15,-3 2 0 16,-1 4 0-16,3 2-373 16,0 0-1467-16,11 3 159 15,17-1 136-15,17-4 119 16</inkml:trace>
  <inkml:trace contextRef="#ctx0" brushRef="#br0" timeOffset="-198483.43">25697 8819 8191 0,'0'3'0'0,"-4"7"0"16,-5 8 0-16,-11 10 0 15,-12 7 0-15,-14 10 0 16,-9 4 0-16,-4 2 0 16,4-5 0-16,8-4-479 15,11-28-1332-15,9 4 153 16,7-14 134-16,8-12 114 16</inkml:trace>
  <inkml:trace contextRef="#ctx0" brushRef="#br0" timeOffset="-198287.58">25268 8922 8191 0,'19'4'0'15,"10"6"0"-15,11 8 0 16,14 6 0-16,-4 5 0 16,-1 4 0-16,-6-2 0 15,-10-5 0-15,-8-4-164 16,-9-4-440-16,-8-9-1129 15,-4-6 141-15,-4-9 124 16,-4-6 106-16</inkml:trace>
  <inkml:trace contextRef="#ctx0" brushRef="#br0" timeOffset="-198059.59">25544 8724 8191 0,'0'-1'0'15,"-4"4"0"-15,-1 12 0 16,4 11 0-16,0 15 0 16,2 14 0-16,9 13 0 15,0 2 0-15,-1 4 0 16,-3-4 0-16,-2-6 0 16,-6-12-44-16,-6-10-544 15,-11-16-1182-15,0-14 147 16,-11-12 128-16,-8-10 110 15</inkml:trace>
  <inkml:trace contextRef="#ctx0" brushRef="#br0" timeOffset="-197912.03">25257 9139 8030 0,'11'-17'18'16,"11"-1"-1"-16,14-3 2 15,14-2-2-15,5 8 0 16,12 5-394-16,38 0-1442 15,-33-1 155-15,-9 0 133 16,-2 0 116-16</inkml:trace>
  <inkml:trace contextRef="#ctx0" brushRef="#br0" timeOffset="-197503.59">25967 8968 5963 0,'0'-1'235'15,"4"-1"3"-15,-2 6 4 16,4 5 2-16,-4 10 2 15,-2 12 6-15,0 8 1 16,0 4 3-16,-2 8 6 16,-3 0-262-16,0-2 0 15,-2-7 0-15,-6-8 0 16,2-10 0-16,4-6 0 16,-2-11 0-16,-2-7 0 15,6-11 0 1,1-16 0-16,0-14 0 15,8-12 0-15,9-14 0 16,10-8 0-16,8-1 0 16,5 4 0-16,5 5 0 15,-1 13 0-15,-2 14 0 16,7 10 0-16,-2 11 0 16,4 6 0-16,-4 9 0 15,-3 3 0-15,-7 4 0 16,-5 9 0-16,-8 4 0 15,-7 0 0-15,-6 7 0 16,-4-3-399 0,3 3-470-16,-24-1-732 15,-11-3 122-15,-14-2 106 16</inkml:trace>
  <inkml:trace contextRef="#ctx0" brushRef="#br0" timeOffset="-197351.78">25973 9023 8115 0,'0'0'8'15,"0"2"1"-15,16 1-2 16,14 1 2-16,12 1 0 16,14 0-2-16,7 1 2 15,-11-3 0-15,-9 0-390 16,11-2-1455-16,-39-1 158 16,-10-1 136-16</inkml:trace>
  <inkml:trace contextRef="#ctx0" brushRef="#br0" timeOffset="-175195.52">27665 7380 5514 0,'0'-13'279'0,"2"-3"6"16,0 3 2-16,1-2 6 15,-3 10 3-15,3 6 6 16,0 5 4-16,0 8 5 15,-3 7 4-15,2 9-312 16,-2 9-3-16,2 8 0 16,-2 2 0-1,9 5 0-15,1-1 0 16,9 1 0-16,11-4 0 16,9-4 0-16,7-6 0 15,4-7 0-15,-2-9 0 16,-7-10 0-16,-5-8 0 15,-18-6 0-15,-9-6 0 16,-4-5 0-16,-10 2 0 16,-9 1 0-16,-15 6 0 15,-13 17 0-15,-14 25 0 16,-9 24 0 0,8 30 0-16,20 27 0 15,18 20 0-15,25 4 0 16,28 4 0-16,16-4 0 15,4-10 0-15,0-11 0 16,-11-11 0-16,-25-12 0 16,-18-14 0-16,-30-16 0 15,-24-16 0-15,-18-17 0 16,-8-17 0-16,-2-17-327 16,20-25-1525-1,26-23 160-15,27-28 138 0,60-21 119 16</inkml:trace>
  <inkml:trace contextRef="#ctx0" brushRef="#br0" timeOffset="-174700.59">29349 7950 8191 0,'1'-3'0'0,"0"2"0"15,-1 6 0-15,0 11 0 16,2 10 0-16,-2 9 0 15,0 9 0-15,0 1 0 16,0-3 0-16,0-2 0 16,0-8 0-16,0-2 0 15,0-5 0-15,-2-8 0 16,-2-4 0-16,-10-7-507 16,-8-37-1296-16,-11 22 152 15,-2-10 132-15,-2-6 114 16</inkml:trace>
  <inkml:trace contextRef="#ctx0" brushRef="#br0" timeOffset="-174472.01">28949 8025 6705 0,'2'-16'161'16,"13"-4"-1"-16,14-8 3 15,20-6-1 1,19 4 4-16,18 0 0 0,8 3 2 15,-3 4 0-15,-9 3 4 16,-15 7-172 0,-21 2 0-16,-15 6 0 15,-16 1 0-15,-10 1-303 16,-5 6-332-16,-5 2-1054 16,-10 0 136-16,-12 2 117 15</inkml:trace>
  <inkml:trace contextRef="#ctx0" brushRef="#br0" timeOffset="-174259.77">28894 8306 6852 0,'0'11'144'0,"4"0"1"0,18 3 2 16,21-1 0-16,26-4 3 15,22-8-1 1,15-1 2-16,0-5 1 15,-9 2 2-15,-11-1-500 16,22-4-626-16,-50 1-616 16,-15-6 121-16,-8-3 105 15,-6 0 93-15</inkml:trace>
  <inkml:trace contextRef="#ctx0" brushRef="#br0" timeOffset="-173859.95">29948 8349 6245 0,'0'-7'207'15,"0"-3"1"-15,3-5 5 0,4-5 0 16,10 4 2-16,14-8 5 16,12-1 0-16,9 5 3 15,3 4 4-15,-5 7-227 16,-6 8 0-16,-11 11 0 15,-13 10 0-15,-11 11 0 16,-18 12 0-16,-18 9 0 16,-14 12 0-16,-8 1 0 15,-4-1 0-15,6-8 0 16,16-10 0 0,14-12 0-16,15-15 0 15,27-9 0-15,34-7 0 16,29-5 0-16,22-4 0 15,19-5 0-15,-1-2 0 16,-18-1 0-16,-18-1 0 16,-19 2 0-16,-23 4 0 15,-21 4-457-15,-17-13-1361 16,-23 14 156-16,-22 1 132 16</inkml:trace>
  <inkml:trace contextRef="#ctx0" brushRef="#br0" timeOffset="-157576.03">21786 10709 7452 0,'0'-4'81'0,"-1"0"0"16,1-3 0-1,0-1 0-15,5 0 1 16,1-2 0-16,6-3 1 15,1 5 0-15,-2-4 2 16,0 0-85-16,-7-3 0 16,-2-2 0-16,-1-3 0 15,-7-3 0-15,-3 2 0 16,-8 3 0-16,-6 1 0 16,-13 9 0-16,-9 4 0 15,-7 7 0-15,0 8 0 16,3 6 0-16,7 8 0 15,12 4 0 1,13 5 0-16,11-2 0 16,10-5 0-16,15-3 0 15,11-7 0-15,9-7 0 16,9-7 0-16,-2-2 0 16,-4-6 0-16,-5-6 0 15,-8 1 0-15,-10 0 0 16,-5 0 0-1,-5 2 0-15,-2 8 0 0,-2 18 0 16,2 17 0 0,-1 18 0-16,-4 23 0 15,-2 16 0-15,-5 5 0 16,-8 2 0-16,-5-5 0 16,-8-4 0-16,-4-12 0 15,-3-13 0-15,-3-13 0 16,-3-19 0-16,0-21 0 15,-2-15 0-15,7-18 0 16,9-19 0-16,14-13 0 16,18-8 0-16,20-9 0 15,15-5 0-15,14 3 0 16,15-2 0-16,9 3 0 16,4 5 0-16,-1 9 0 15,-6 11 0 1,-18 13 0-16,-16 12 0 15,-12 12 0-15,-21 13 0 16,-7 11 0-16,-5 12 0 16,-1 9 0-16,-4 5 0 15,4 1 0-15,0-3 0 16,3-6 0-16,10-6 0 16,12-10 0-16,7-10 0 15,3-4 0 1,4-14 0-16,-6-8 0 15,-11-9 0-15,-9-5 0 16,-7-11 0-16,-8 1 0 16,-10 3 0-16,-4 1 0 15,-4 7 0-15,-3 7 0 16,0 6 0-16,8 6-362 16,33 3-1481-16,-16 6 160 15,5-7 135-15,10-3 119 16</inkml:trace>
  <inkml:trace contextRef="#ctx0" brushRef="#br0" timeOffset="-157256.22">22604 10233 8191 0,'0'-11'0'16,"0"3"0"-16,3 4 0 15,2 9 0-15,3 20 0 16,2 20 0-16,3 19 0 16,-1 17 0-16,-3 11 0 15,1 6 0-15,0-1 0 16,-2-6 0-16,3-9 0 16,5-10 0-16,-1-14 0 15,5-13 0 1,3-11 0-16,3-18 0 15,6-10-269-15,1-14-223 16,-2-16-239-16,-6-8-812 16,-9-7 115-16,-10-5 100 15,-5 3 89-15</inkml:trace>
  <inkml:trace contextRef="#ctx0" brushRef="#br0" timeOffset="-156908.15">22588 10722 3891 0,'-6'-18'417'0,"0"-5"9"16,3-8 10-16,8-5 11 16,21 8 8-16,11 6 13 15,11 6 11-15,4 9 11 16,3 8 13-16,-9 17-324 16,-10 12-179-16,-9 9 0 15,-9 13 0-15,-7 3 0 16,-5 0 0-16,-2-5 0 15,5-6 0-15,5-11 0 16,8-8 0-16,7-13 0 16,6-5 0-1,-2-16 0-15,-3-11 0 16,-8-9 0-16,-12-8 0 16,-6-11 0-16,-14 1 0 15,-12 1 0-15,-16 6 0 16,-9 9 0-16,4 15-891 15,-5 6-810-15,21 5 137 16,31 1 118-16</inkml:trace>
  <inkml:trace contextRef="#ctx0" brushRef="#br0" timeOffset="-156452.13">23911 10342 8191 0,'-21'7'0'15,"-14"15"0"-15,-8 23 0 16,-11 26 0-16,6 19 0 15,12 22 0-15,11 7 0 16,15-1 0-16,16-8 0 16,13-6 0-16,14-14 0 15,12-15 0-15,8-16 0 16,10-24-316-16,28-20-639 16,-26-22-645-16,-4-22 123 15,-7-19 105-15,-11-14 96 16</inkml:trace>
  <inkml:trace contextRef="#ctx0" brushRef="#br0" timeOffset="-156211.89">24394 10604 8191 0,'0'-5'0'0,"0"3"0"16,0 5 0-16,0 9 0 15,2 13 0-15,-2 15 0 16,0 7 0-16,-3 6 0 16,-2 0 0-16,0-1 0 15,-4-5 0-15,-2-8-619 16,-2-10-1154-16,-3-10 147 16,-2-14 128-16,-6-10 112 15</inkml:trace>
  <inkml:trace contextRef="#ctx0" brushRef="#br0" timeOffset="-155982.18">24035 10701 8191 0,'7'-19'0'16,"9"-5"0"0,16-7 0-16,21-2 0 0,14 3 0 15,16 6 0-15,7 5 0 16,-6 3 0-16,-8 7 0 15,-15 4 0-15,-17 2 0 16,-17 2 0 0,-10 1-347-16,-9 4-373 15,-12 1-934-15,-12 4 129 16,-12 5 114-16,-14 8 100 16</inkml:trace>
  <inkml:trace contextRef="#ctx0" brushRef="#br0" timeOffset="-155800.33">24051 10969 6167 0,'-8'9'215'16,"1"0"2"-1,3 1 3-15,14 1 2 0,27-5 3 16,18-6 2-16,16 0 3 16,14-4 2-16,2-1 4 15,-9 0-641 1,33-5-1426-16,-56-2 157 15,-14-7 135-15,-13-1 117 16</inkml:trace>
  <inkml:trace contextRef="#ctx0" brushRef="#br0" timeOffset="-155496.04">24844 10717 8142 0,'-2'4'5'0,"-8"7"0"16,-2 10 1-16,-5 10-1 16,-3 7 0-16,2 11 1 15,5-2-1-15,6 2 0 16,6-4 2-16,12-3-7 16,11-4 0-16,10-4 0 15,8-8 0-15,12-6 0 16,0-7 0-16,3-8 0 15,-7-1 0-15,-6-13 0 16,-9-5-330-16,3-11-519 16,-22-6-776-1,-5-7 126-15,-9 0 110 16,-14 4 97-16</inkml:trace>
  <inkml:trace contextRef="#ctx0" brushRef="#br0" timeOffset="-155283.84">25021 10890 8191 0,'-3'1'0'0,"2"12"0"15,1 8 0-15,-2 12 0 16,-1 9 0-16,3 9 0 16,-2 5 0-1,-4 1 0-15,1-1 0 16,-6-3 0-16,2-8 0 15,5-9-506-15,1-19-1298 16,3-8 152-16,13-17 132 16</inkml:trace>
  <inkml:trace contextRef="#ctx0" brushRef="#br0" timeOffset="-155107.86">25493 11310 8191 0,'0'20'0'15,"-7"9"0"-15,-10 11 0 16,-15 11 0-16,-18-1 0 16,-15-3 0-1,2-8-1942-15,-4-9 175 16,10-16 150-16,22-9 128 16</inkml:trace>
  <inkml:trace contextRef="#ctx0" brushRef="#br0" timeOffset="-154388.29">25743 10926 8191 0,'2'-4'0'31,"0"0"0"-31,0 0 0 0,2 4 0 0,-4 12 0 16,5 12 0-16,0 11 0 15,-5 10 0 1,2 12 0-16,-2 0 0 0,0-1 0 15,-2-6 0-15,2-7 0 16,-3-10 0 0,1-10 0-16,-1-13 0 15,1-5 0-15,-4-16 0 16,-1-12 0-16,1-16 0 16,-1-13 0-16,4-15 0 15,5-5 0-15,6-2 0 16,5 6 0-16,5 4 0 15,4 6 0-15,9 12 0 16,8 2 0-16,2 7 0 16,5 9 0-1,4 6 0-15,-2 9 0 16,0 8 0-16,-4 3 0 16,-4 5 0-16,-9 2 0 15,-8 3 0-15,-10 2 0 16,-4 3 0-16,-9 0 0 15,0 1 0-15,-5-1-426 16,-6-1-1400-16,-11 4 157 16,-8-1 134-16,-8 4 116 15</inkml:trace>
  <inkml:trace contextRef="#ctx0" brushRef="#br0" timeOffset="-154195.93">25729 11012 4922 0,'-9'4'337'15,"2"0"6"-15,1 0 7 16,4 2 5-16,26 1 8 16,17-5 6-16,15-1 7 15,11 1 7-15,11-4 10 16,-11 2-393-16,-6-1-347 16,18 1-558-16,-39-2-700 15,-13-6 124-15,-8-4 106 16,-8-8 95-16</inkml:trace>
  <inkml:trace contextRef="#ctx0" brushRef="#br0" timeOffset="-153928.46">26312 10222 8191 0,'32'15'0'15,"18"23"0"-15,13 26 0 16,8 39 0-16,-12 27 0 16,-14 28 0-16,-20 13 0 15,-21 6 0-15,-20-10 0 16,-24-13 0-16,-19-14 0 16,-16-29 0-16,11-25-884 15,-35-28-818 1,1-27 136-16,5-23 119 15,8-22 105-15</inkml:trace>
  <inkml:trace contextRef="#ctx0" brushRef="#br0" timeOffset="-153170.36">27252 10895 8191 0,'0'0'0'15,"10"-1"0"-15,13-2 0 16,15-1 0-16,15 0 0 16,9-1 0-16,6-2 0 15,-10 0-383-15,11 5-489 16,-40-2-733-16,-19 2 124 15,-24 2 106-15,-26 4 95 16</inkml:trace>
  <inkml:trace contextRef="#ctx0" brushRef="#br0" timeOffset="-153016.44">27132 11037 6228 0,'0'10'209'16,"9"2"2"-16,20 2 2 15,17-2 2 1,24-2 3-16,15-8 3 15,9-2-69-15,-6 0-478 16,-12 0-1385-16,-11 0 138 16,-22-1 120-16,-21-3 106 15</inkml:trace>
  <inkml:trace contextRef="#ctx0" brushRef="#br0" timeOffset="-152085.9">22290 12541 4948 0,'-6'-19'335'15,"-9"-2"5"-15,-14 1 8 16,-13-1 4 0,-9 14 7-16,-12 12 8 15,-1 15 6-15,8 10 7 16,10 11 9-16,8 11-389 15,18 7 0 1,12 3 0-16,11-2 0 0,12-6 0 16,15-6 0-16,11-6 0 15,8-14 0-15,13-11-437 16,0-9-1385-16,-4-8 155 16,-6-11 134-16,-10-1 116 15</inkml:trace>
  <inkml:trace contextRef="#ctx0" brushRef="#br0" timeOffset="-151743.86">22325 12936 5449 0,'1'-2'286'15,"1"2"4"-15,2 0 6 16,10-3 3-16,8-1 5 16,6-4 6-16,4-8 3 15,2-11 6-15,-3-10 6 16,-7-12-325-16,-5-10 0 15,-6-8 0-15,-4-2 0 16,-3 4 0-16,-3 7 0 16,-1 15 0-1,-2 14 0-15,0 14 0 16,0 13 0-16,0 17 0 16,1 12 0-16,1 13 0 15,1 12 0-15,4 7 0 16,4 4 0-16,1-2 0 15,1-5 0-15,4-8 0 16,3-11-118-16,4-9-392 16,3-18-1261-16,2-14 148 15,0-13 128-15,-3-14 110 16</inkml:trace>
  <inkml:trace contextRef="#ctx0" brushRef="#br0" timeOffset="-151436.09">22893 12599 8191 0,'0'-4'0'0,"0"3"0"16,-5 3 0-16,-4 10 0 16,-1 11 0-16,-3 11 0 15,6 6 0-15,3 5 0 16,4-2 0-16,6-3 0 16,11-4 0-16,5-7 0 15,9-10 0-15,12-10 0 16,-2-6 0-16,-2-11 0 15,-10-10 0 1,-7-9 0-16,-14-6 0 16,-3-10 0-16,-13-4 0 15,-8 1 0-15,-5 2 0 16,-5 3 0-16,-7 7 0 16,5 9-116-16,10 11-400 15,9-11-1254-15,10 23 147 16,18 7 128-16,7 1 110 15</inkml:trace>
  <inkml:trace contextRef="#ctx0" brushRef="#br0" timeOffset="-151089.25">23500 12521 8191 0,'-2'-12'0'16,"-6"-4"0"-16,-9-2 0 15,-7 0 0-15,-5 11 0 16,-10 4 0-16,-2 7 0 16,3 10 0-16,10 11 0 15,7 9 0-15,14 15 0 16,13 9 0-16,14 6 0 16,10 3 0-16,10-5 0 15,2-7 0-15,-2-9 0 16,-14-9 0-1,-9-13 0-15,-11-6 0 16,-13-5 0-16,-13-7 0 16,-9 0 0-16,-7-4 0 15,-5-2 0-15,6-5-449 16,14-9-1370-16,12-9 155 16,8-11 133-16,14-13 116 15</inkml:trace>
  <inkml:trace contextRef="#ctx0" brushRef="#br0" timeOffset="-150904.53">23434 12637 8191 0,'-4'3'0'0,"-11"7"0"16,-5 11 0-16,-10 9 0 16,-5 6 0-16,-5 8 0 15,2-1 0-15,3-4 0 16,12-6 0-16,15-8-365 15,36-9-1477-15,-14-9 159 16,11-10 135-16,9-11 120 16</inkml:trace>
  <inkml:trace contextRef="#ctx0" brushRef="#br0" timeOffset="-150496.22">23614 12579 8191 0,'0'3'0'0,"2"9"0"16,-2 5 0-16,0 12 0 15,0 6 0-15,3 7 0 16,4 1 0-16,3 1 0 16,6-1 0-16,4-6 0 15,1-6 0-15,0-7 0 16,4-13 0-16,-2-7 0 15,-1-12 0 1,-1-16 0-16,2-10 0 16,-4-8 0-16,-2-3 0 15,-4 6 0-15,-4 8 0 16,-6 12 0-16,-2 7 0 16,-1 7 0-16,0 8 0 15,0 6 0-15,0 11 0 16,0 6 0-16,0 8 0 15,0 6 0-15,0 1 0 16,2-8 0 0,1-1-418-16,18-10-1410 15,-16-9 157-15,0-9 134 16,3-7 118-16</inkml:trace>
  <inkml:trace contextRef="#ctx0" brushRef="#br0" timeOffset="-149964.39">24025 12686 8191 0,'8'-7'0'16,"7"3"0"-16,2-2 0 15,5 9 0-15,-5 11 0 16,-1 12 0-16,-3 7 0 16,-7 8 0-1,-3-2 0-15,-2-2 0 16,-2-5 0-16,1-11 0 15,0-7 0-15,1-9 0 16,-1-14 0-16,0-16 0 16,0-12 0-16,1-10 0 15,2-5 0-15,3 2 0 16,6 5 0-16,2 9-454 16,12 10-405-16,-3 8-730 15,1 10 121-15,1 15 104 16,3 12 95-16,-10 43 6344 15,9-28-5476-15,0-4 142 16,-1-5 179 0,3-8 80-16,5-49 0 15,1 22 0-15,1-9 0 16,0-10 403-16,-4-10 415 16,-7-3-188-16,-14 1-196 15,-8 8-145-15,-19 8-195 16,-14 14-94-16,-9 17 0 15,-4 16 0-15,-4 18 0 16,18 13 0-16,9 15 0 16,15 3 0-16,13 0 0 15,12-8 0-15,11-14 0 16,9-17 0 0,9-12-286-16,2-14-265 15,-3-30-1076-15</inkml:trace>
  <inkml:trace contextRef="#ctx0" brushRef="#br0" timeOffset="-148644.5">25612 12259 5193 0,'-2'-16'311'0,"-8"-1"6"16,-16 8 4-16,-17 12 6 16,-22 36 6-16,-22 39 4 15,-6 39 7-15,7 33 7 16,24 25 6-16,33 10-357 16,33 4 0-1,39-15 0-15,27-13 0 16,18-24 0-16,10-25 0 15,15-35-471-15,-6-77-1342 16,-3 15 155-16,-6-21 131 16,-5-21 117-16</inkml:trace>
  <inkml:trace contextRef="#ctx0" brushRef="#br0" timeOffset="-147536.25">26387 12501 3988 0,'4'-7'329'0,"1"-5"76"16,1 1 8-16,2-3 10 16,-4 4 9-1,-4 4 9-15,2 2 11 0,-1 2 11 16,-1 0 10-1,0 2-185-15,0 0-204 16,0-2-84-16,0 2 0 16,0 0 0-16,0 0 0 15,0 0 0-15,0 0 0 16,0 0 0-16,0 0 0 16,0 0 0-16,0 0 0 15,0 0 0-15,0 0 0 16,-1 0-282-16,14 0-1583 15,-23 0 163-15,-4 0 140 16,-4 0 120-16</inkml:trace>
  <inkml:trace contextRef="#ctx0" brushRef="#br0" timeOffset="-140692.43">26425 12551 8191 0,'0'0'0'16,"0"4"0"-1,0 10 0-15,0 9 0 16,2 10 0-16,-2 13 0 15,0 8 0-15,0 2 0 16,0-4 0-16,2 2 0 16,-2-10 0-16,0-7 0 15,0-7 0 1,3-10 0-16,-3-5 0 0,0-5 0 16,0-8-490-16,-3-49-1318 15,-3 20 153-15,-1-11 133 16,1-8 114-1</inkml:trace>
  <inkml:trace contextRef="#ctx0" brushRef="#br0" timeOffset="-140424.48">26057 12607 8191 0,'14'-18'0'15,"12"-6"0"-15,28-5 0 16,21-3 0-16,17 6 0 16,13 5 0-16,0 7 0 15,-13 2 0-15,-17 6 0 16,-21 0 0 0,-22 4 0-16,-13 2 0 15,-13-3 0-15,-5 3-460 16,-2-7-1356-16,1 7 155 15,0-2 132-15,6 4 116 16</inkml:trace>
  <inkml:trace contextRef="#ctx0" brushRef="#br0" timeOffset="-140160.29">26959 12731 8191 0,'14'2'0'16,"16"0"0"-16,24 0 0 16,21-2 0-16,20 0 0 15,10 0 0-15,4-2 0 16,-9 2 0-16,-12 0 0 16,-17 0 0-16,-23 0 0 15,-21 0 0-15,-14-2-236 16,-9 0-286-16,-14-28-1214 15,-9 15 141-15,-7-7 124 16,-10-6 108 0</inkml:trace>
  <inkml:trace contextRef="#ctx0" brushRef="#br0" timeOffset="-139916.07">27422 12451 6019 0,'35'-1'230'15,"17"2"2"-15,23 10 3 16,13 9 3 0,-7 18 4-16,-12 14 1 0,-18 16 4 15,-25 9 4-15,-20-1 3 16,-17-3-254-16,-16-5 0 16,-11-8 0-1,-3-11 0-15,1-11-294 16,20-11-542-16,9-13-801 15,13-11 127-15,22-14 112 16,10-10 97-16</inkml:trace>
  <inkml:trace contextRef="#ctx0" brushRef="#br0" timeOffset="-139461.24">28280 12671 8191 0,'2'1'0'16,"0"9"0"-16,4 9 0 16,0 13 0-16,-5 6 0 15,4 13 0-15,-2 6 0 16,-1 0 0-16,-2-4 0 16,2-5 0-16,-2-7 0 15,0-11 0-15,0-10 0 16,-2-9 0-16,-2-7 0 15,-5-11 0 1,-1-13 0-16,2-14 0 16,5-19 0-16,4-20 0 15,15-11 0-15,8-6 0 16,9 2 0-16,4 11 0 16,5 13 0-16,-2 15 0 15,2 13 0-15,-1 11 0 16,-2 8 0-16,5 8 0 15,-6 4 0 1,-3 7 0-16,-1 5 0 0,-8 2 0 16,-7 4 0-1,-6 6 0-15,-4 0 0 16,-8 0-367-16,25-1-1474 16,-35 0 159-16,-14-1 135 15,-6 1 119-15</inkml:trace>
  <inkml:trace contextRef="#ctx0" brushRef="#br0" timeOffset="-139276.57">28253 12839 8191 0,'0'0'0'0,"5"1"0"16,10-2 0-1,12 1 0-15,9 2 0 16,15-6 0-16,9-1-319 15,23 1-581-15,-31 0-714 16,-7 1 124-16,-7 3 109 16,-4 4 95-16</inkml:trace>
  <inkml:trace contextRef="#ctx0" brushRef="#br0" timeOffset="-138928.41">28846 12944 7292 0,'1'-7'98'0,"1"1"0"16,4 0 1-16,-3 0 0 16,-2 4 1-16,-1 0 0 15,0 1 1-15,0 1 1 16,0 0 0-16,-1 3-102 16,-1 3 0-16,1 2 0 15,-1 5 0-15,1 1 0 16,2-4 0-16,5 1 0 15,1-7 0-15,1-1 0 16,2-3 0-16,-3-4 0 16,-4-3 0-1,-2-4 0-15,-4-3 0 16,-3-6 0-16,-4 2 0 16,-4 5 0-16,-1 2 0 15,11 7-823-15,-4 2-896 16,8 2 140-16,14-5 121 15,11 0 105-15</inkml:trace>
  <inkml:trace contextRef="#ctx0" brushRef="#br0" timeOffset="-138565.15">29182 12145 8191 0,'47'33'0'0,"9"29"0"16,6 31 0-16,3 32 0 16,-35 17 0-16,-18 18 0 15,-22 2 0-15,-19-2 0 16,-17-9 0-16,-14-16 0 16,-16-19 0-16,-2-27-335 15,-4-32-1516-15,1-30 161 16,13-27 137-16</inkml:trace>
  <inkml:trace contextRef="#ctx0" brushRef="#br0" timeOffset="-134908.72">24727 14625 6071 0,'0'-7'225'15,"0"-2"2"-15,0 2 3 16,0 1 2-16,-2 4 4 16,2 2 1-1,-3 6 5-15,-3 6 1 16,-4 13 5-16,-3 8-248 15,-4 17 0-15,1 6 0 16,2 3 0-16,3-1 0 16,4-6 0-16,6-7 0 15,-1-12 0-15,2-8 0 16,0-10 0-16,0-6 0 16,0-6 0-16,-1-1 0 15,-6 0 0-15,0-8 0 16,-1-4-586-16,-3-6-1196 15,-1-14 150 1,3-5 128-16,1-6 112 16</inkml:trace>
  <inkml:trace contextRef="#ctx0" brushRef="#br0" timeOffset="-134552.5">24158 14723 5547 0,'-2'-5'276'15,"1"2"5"-15,8-7 4 16,15-1 4-1,24-2 4-15,24-1 5 16,23-5 4-16,14 4 5 16,-5 3 6-16,-11 0-313 15,-19 5 0-15,-18 1 0 16,-21 3 0-16,-14 0 0 16,-10 3 0-16,-7 0 0 15,3 0-395-15,4 0-1439 16,2 3 157-16,5 0 136 15,6 1 117-15</inkml:trace>
  <inkml:trace contextRef="#ctx0" brushRef="#br0" timeOffset="-134208.62">25075 14937 6039 0,'0'0'228'0,"3"-1"2"0,8 2 3 16,19-2 3-16,18 2 3 16,24-1 2-16,18 0 4 15,12-1 3 1,0 1 4-16,-7 0-252 15,-10 0 0-15,-13 0 0 16,-18 0 0-16,-14 0 0 16,-17 0 0-16,-10 0 0 15,-10 0 0-15,-6-1-278 16,-1-3-337-16,-5-4-1085 16,-2-3 137-16,-8-6 118 15,-3 1 105-15</inkml:trace>
  <inkml:trace contextRef="#ctx0" brushRef="#br0" timeOffset="-133896.84">25469 14767 5724 0,'-1'-6'259'0,"1"-1"3"16,0 0 5-16,-2 3 3 15,2 2 3-15,11 4 6 16,16 3 2-16,18 6 4 16,23 9 6-1,17 3-291-15,0 12 0 16,-8 7 0-16,-17 2 0 16,-21 5 0-16,-19 5 0 15,-16-1 0-15,-17-2 0 16,-12-5 0-16,-15-3 0 15,-5-8 0-15,-7-6-52 16,18-10-1876-16,-1-8 173 16,19-9 148-16</inkml:trace>
  <inkml:trace contextRef="#ctx0" brushRef="#br0" timeOffset="-132560.65">26634 14829 8191 0,'0'-6'0'16,"0"1"0"-16,4 1 0 16,-1 1 0-16,3 14 0 15,-3 14 0-15,4 10 0 16,-3 13 0-16,-1 7 0 15,1-2 0-15,-2-2 0 16,4-6 0-16,-3-9 0 16,-1-6 0-16,0-9 0 15,-2-7 0-15,0-6 0 16,0-3 0-16,0-1 0 16,0-4 0-1,0 0 0-15,0 0 0 16,0-5 0-16,0-5 0 15,0-9 0-15,0-14 0 16,0-14 0-16,2-12 0 16,4-13 0-16,2-5 0 15,3-3 0-15,5 9 0 16,2 4 0-16,4 14 0 16,3 12 0-16,4 7 0 15,5 6 0-15,6 9 0 16,6 4 0-16,0 6 0 15,0 4 0 1,-8 4 0-16,-5 1 0 16,-8 4 0-16,-9 0 0 15,-5-1 0-15,-8 4 0 16,-1 2 0-16,-2 1 0 16,-4 0-222-16,-6 4-413 15,-8 2-1075-15,-9 0 139 16,-9 2 120-16,-7 4 104 15</inkml:trace>
  <inkml:trace contextRef="#ctx0" brushRef="#br0" timeOffset="-132381.15">26714 14944 7181 0,'0'0'110'15,"8"0"0"-15,12-3 1 16,15-1 0-16,9 2 1 15,12-6 1-15,7-1-317 16,-3 3-327-16,-13-1-1120 16,-9 6 129-16,-9-1 114 15,-8 4 98-15</inkml:trace>
  <inkml:trace contextRef="#ctx0" brushRef="#br0" timeOffset="-131988.25">27304 15051 5918 0,'4'-7'240'15,"-2"-2"4"-15,2-3 1 16,-1 4 4-16,-3 0 3 16,0 4 3-16,0 3 4 15,0 1 3-15,0-1 5 16,0 4-267-16,-2 4 0 15,1 0 0-15,1 6 0 16,-2 0 0-16,2-1 0 16,5-1 0-1,2-5 0-15,4 0 0 16,0-2 0-16,4-5 0 16,-3-6 0-16,-5-2 0 15,-5-6 0-15,0 0 0 16,-6-2 0-16,-5 2 0 15,-3 3 0-15,-1 5 0 16,-3 2 0-16,-2 7 0 16,0 4 0-16,3 7-390 15,-1-2-1446-15,3 9 158 16,4-2 136 0</inkml:trace>
  <inkml:trace contextRef="#ctx0" brushRef="#br0" timeOffset="-119660.43">28665 15127 8191 0,'0'0'0'0,"14"0"0"16,16-4 0-16,26 0 0 15,19 0 0-15,29-3 0 16,12 1 0-16,-1-1 0 16,-8 6 0-16,-20-2 0 15,-21 3 0-15,-19 0 0 16,-16 0-473-16,-8-12-1340 15,-3 6 154 1,4-7 133-16,6 0 116 16</inkml:trace>
  <inkml:trace contextRef="#ctx0" brushRef="#br0" timeOffset="-119392.88">30192 14837 8191 0,'2'-10'0'0,"0"0"0"16,1 0 0-16,1 1 0 16,-2 16 0-16,2 13 0 15,-1 9 0 1,2 12 0-16,-3 9 0 16,1 2 0-16,-1-2 0 15,-2-3 0-15,-3-6 0 16,-1-4 0-16,-7-7 0 15,-3-10-504-15,-8-44-1300 16,-5 26 152-16,-2-11 132 16,-1-7 115-16</inkml:trace>
  <inkml:trace contextRef="#ctx0" brushRef="#br0" timeOffset="-119160.43">29868 14920 8191 0,'-4'-21'0'15,"3"-3"0"-15,5-6 0 16,15-7 0-16,25 8 0 16,24 2 0-16,18 2 0 15,12 7 0-15,-4 3 0 16,-11 5 0-16,-19 5 0 16,-22 2 0-16,-19 3 0 15,-14 0 0-15,-12 3-100 16,-13 5-396-1,-13-4-1284-15,-16 14 149 16,-11 8 129-16,-16 9 112 0</inkml:trace>
  <inkml:trace contextRef="#ctx0" brushRef="#br0" timeOffset="-118978.9">29812 15200 7211 0,'-1'11'107'0,"1"0"-1"16,6 1 3-16,18 1-2 15,20-7 2-15,15-6 0 16,17 0 2-16,7-1-1 16,-3-4 2-16,-9 5-573 15,-9-6-1355 1,-10 2 155-16,-13-2 132 16,-8 4 117-16</inkml:trace>
  <inkml:trace contextRef="#ctx0" brushRef="#br0" timeOffset="-118548.57">30507 15280 4505 0,'0'-1'377'0,"1"-2"7"15,0-1 8 1,4-1 8-16,1 0 9 0,4-4 7 16,9-7 11-16,5 0 8 15,8-5 11-15,7-2-446 16,4 2 0-16,5 2 0 15,-5 4 0 1,-1 8 0-16,-9 3 0 16,-7 4 0-16,-13 8 0 15,-7 7 0-15,-10 5 0 16,-12 3 0-16,-9 7 0 16,-2 0 0-16,-2 1 0 15,9-3 0-15,13 4 0 16,12-1 0-16,17 4 0 15,7 1 0 1,0 2 0-16,-3-1 0 0,-15-5 0 16,-19-3 0-16,-26-6 0 15,-22-9 0 1,-13-4 0-16,-14-6 0 16,-2-5 0-16,10-10 0 15,12-3 0-15,19-7-596 16,17-5-1184-16,18-3 149 15,11 0 129-15,9 2 112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5:23:25.0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8923 6167 3621 0,'0'0'172'15,"0"0"45"-15,0 0 57 16,0 0 76-16,0 0 95 15,0 0 10-15,0-2 11 16,0 2 11-16,0-2 12 16,4 2-108-16,13-4-81 15,19 2-48-15,17-4-65 16,12 1-82-16,8-3-105 16,-5-1 0-16,-9 4 0 15,-11-1 0 1,-11-1 0-16,-15 5 0 15,-6-1 0-15,-10 2 0 16,-6 1 0-16,-14-2 0 16,-11 2 0-16,-18 0 0 15,-10 0 0-15,-16 0 0 16,-2 0 0-16,6 3 0 16,6 1 0-16,11 1 0 15,11 1 0-15,14 2 0 16,7-1 0-16,10-3 0 15,3-1 0 1,12 1 0-16,14-3 0 16,15 1 0-16,10-2 0 15,12 0 0-15,2-3 0 16,-8 0 0-16,-10 2 0 16,-14-2 0-16,-12 1 0 15,-10 2 0-15,-6 0 0 16,-11 0 0-16,-4 0 0 15,-5 0 0-15,-1 0 0 16,-3 0-309-16,46-2-1549 16,-24-3 162-1,8-7 138-15,6-4 120 16</inkml:trace>
  <inkml:trace contextRef="#ctx0" brushRef="#br0" timeOffset="47127.14">7327 7614 2476 0,'1'0'108'16,"1"0"17"-16,-1 0 32 16,2 0 25-16,-1 0 25 15,-1 0 32-15,1 0 48 16,-1 0 49-1,-1 0 117-15,0 0 15 16,0 0-9-16,0 0-11 16,0 0-24-16,0 0-24 15,0 0-16-15,0 0-31 16,0 0-47-16,0 0-52 16,4 0-129-16,8 0-125 15,9 0 0 1,12-2 0-16,15-3 0 0,10 1 0 15,4-3 0-15,-1-3 0 16,-5 2 0 0,-14 0 0-16,-12 2 0 15,-11 2 0-15,-13 4 0 16,-9-1 0-16,-14 2 0 16,-11 3 0-16,-11 2 0 15,-7 0 0-15,-7 1 0 16,2 1 0-16,6-2 0 15,5-2 0-15,2 0 0 16,5 2 0-16,6-2 0 16,8 1 0-16,5-3 0 15,8 3 0 1,3-1 0-16,3-4 0 16,4 0 0-16,9 0 0 15,6 0 0-15,5 0 0 16,8 0 0-16,0 0 0 15,-8 0 0-15,-9 0 0 16,-4 0-8-16,-6 0-570 16,-4 0-1204-16,-5 0 150 15,-2-6 128-15,-5 3 112 16</inkml:trace>
  <inkml:trace contextRef="#ctx0" brushRef="#br0" timeOffset="117278.71">7342 9174 8191 0,'-6'0'0'16,"1"3"0"-16,2-3 0 16,5 0 0-16,27-3 0 15,24-8 0-15,24-9 0 16,25-5 0-16,15-4 0 15,-3-1 0-15,-15 3 0 16,-20 5 0-16,-24 3 0 16,-24 5 0-1,-16 5 0-15,-11 5-329 16,-12 1-292-16,-18 3-1065 16,-12 3 136-16,-15 2 116 15</inkml:trace>
  <inkml:trace contextRef="#ctx0" brushRef="#br0" timeOffset="117522.06">7421 9281 5621 0,'-13'15'270'0,"-2"-1"3"15,7 2 3-15,13-3 6 16,44-12 3-16,32-15 3 16,32-6 6-16,21-10 5 15,9-4 4 1,-7 1-303-16,-20 2 0 15,-28 4 0-15,-28 7 0 16,-24 7 0-16,-18 3 0 16,-16 6 0-16,-14 1 0 15,-9 3-412-15,-6-1-1418 16,-5 5 158-16,-1-4 134 16,11 0 118-16</inkml:trace>
  <inkml:trace contextRef="#ctx0" brushRef="#br0" timeOffset="153829.23">12455 14226 8191 0,'9'1'0'16,"22"-2"0"-16,32-7 0 16,30-6 0-16,30-9 0 15,26-10 0-15,5-4 0 16,-1-2 0-16,-19 4 0 16,-21 3 0-16,-26 8 0 15,-31 3 0-15,-31 5-490 16,-21-13-1318-16,-26 21 153 15,-20 1 133-15,-17 5 114 16</inkml:trace>
  <inkml:trace contextRef="#ctx0" brushRef="#br0" timeOffset="154050.03">12709 14215 8191 0,'-4'15'0'0,"4"4"0"16,17 1 0-16,31-3 0 15,46-13 0-15,30-14 0 16,30-10 0-16,12-6 0 16,-11-1 0-16,-17-1 0 15,-31 3 0-15,-30 5 0 16,-30 3-316-16,-25 1-248 16,-19-31-1139-16,-24 28 137 15,-17-3 119-15,-6-6 105 16</inkml:trace>
  <inkml:trace contextRef="#ctx0" brushRef="#br0" timeOffset="157558.54">9762 13163 3364 0,'-3'0'212'16,"-3"0"168"-16,-2-1 78 16,-1 1 12-16,0 0 13 0,0 0 11 15,4 0 13-15,2 0 14 16,1 0 13 0,2 0-145-16,12-1-99 15,19-2-201-15,20-4-89 16,17-4 0-16,16-1 0 15,2-2 0-15,-10 1 0 16,-16 1 0-16,-11 2 0 16,-17 3 0-16,-12 1 0 15,-13 2 0-15,-4 0 0 16,-7 3 0-16,-9 1 0 16,-9-1-391-1,35 1-1444-15,-56 1 158 16,-6 2 136-16,1 1 117 15</inkml:trace>
  <inkml:trace contextRef="#ctx0" brushRef="#br0" timeOffset="157805.57">9695 13279 8191 0,'0'4'0'16,"2"2"0"-16,14-1 0 15,22-1 0-15,24-4 0 16,18-5 0-1,18-5 0-15,3 2 0 0,-13-4 0 16,-18 1 0 0,-19 2 0-16,-21 5 0 15,-16-1 0-15,-10 2 0 16,-11 1 0-16,-7 0 0 16,-5 0 0-16,0-1-433 15,2-23-1391-15,4 21 156 16,9-2 134-16</inkml:trace>
  <inkml:trace contextRef="#ctx0" brushRef="#br0" timeOffset="201395.31">9051 13937 3377 0,'2'0'222'16,"-1"-3"94"-16,-1 0 103 16,3-1 51-16,-2 0 12 15,1-1 11-15,-2 4 14 16,1-1 13-16,-1 1 15 16,0 1-181-16,0 0-77 15,0 0-108-15,0-2-119 16,0 2-50-16,0 0 0 15,0 0 0 1,0 0 0-16,0 0 0 16,0 0 0-16,0 5 0 15,0-1 0-15,0 2 0 16,2 1 0-16,-1 0 0 16,2-1 0-16,4-4 0 15,5-1 0-15,0-1 0 16,0-1 0-16,1-2 0 15,-3-4 0-15,-5 1 0 16,-2-1 0-16,-3 2 0 16,0 2 0-1,-3 2 0-15,-6 1 0 16,1 1 0-16,-4-1 0 16,1 4 0-16,3-1 0 15,5 2 0-15,3-5 0 16,2 0 0-16,-2 0 0 15,0 0 0-15,0-4 0 16,0 0 0-16,0 0 0 16,0 3 0-16,0-2-448 15,0-11-1371 1,0 18 155-16,1 1 133 16,2 4 116-16</inkml:trace>
  <inkml:trace contextRef="#ctx0" brushRef="#br0" timeOffset="201936.95">9372 14537 6860 0,'-6'-1'144'0,"2"1"0"0,-1 0 1 16,1 0 2-1,13 1 1-15,15-1 0 16,8-3 2-16,14-4 2 16,9 1 1-16,1-4-153 15,-9-1 0-15,-7 2 0 16,-14 3 0-16,-12 0 0 16,-6 2-270-16,-5 2-309 15,-11 2-1133-15,-6 0 138 16,-9 6 120-16</inkml:trace>
  <inkml:trace contextRef="#ctx0" brushRef="#br0" timeOffset="202117.31">9367 14645 8191 0,'0'7'0'0,"0"-1"0"16,9 4 0-16,19-3 0 15,19-5 0-15,17-3 0 16,15-3 0-16,2-6 0 15,-11 0 0-15,-11-1-279 16,-13 3-271-16,-17-45-1167 16,-16 41 139-16,-9 0 121 15,-10-3 106-15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17:16.5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1445 1965 4194 0,'-2'0'44'0,"-2"0"25"16,1 0 23-1,-2 0 22-15,5 0 10 16,0 0 16-16,0 0 64 15,0 0 75-15,0 0 18 16,0-3 10-16,0-3-6 16,3-3-4-16,8-3-15 15,11-4-3-15,15-4 2 16,19 1-13-16,20-2-71 16,12 0-80-16,7 2-15 15,9 5-22-15,9 7-28 16,4 5-18-1,2 4-6-15,4 6-19 16,3 3-9-16,1 2 0 16,5 2 0-16,7-3 0 15,0-4 0-15,0-4 0 16,-11-2 0-16,-12-2 0 16,-21-6 0-16,-14 1 0 15,-10-2 0-15,-11-1 0 16,-7-2 0-16,-6 1 0 15,-6 0 0-15,-5 2 0 16,-9 1 0 0,-2 3-367-16,-5 2-1474 15,-12 3 159-15,-3-2 135 16,-4-1 119-16</inkml:trace>
  <inkml:trace contextRef="#ctx0" brushRef="#br0" timeOffset="864">7842 1943 4156 0,'42'-11'103'0,"23"-4"41"15,25-5 44-15,25-4 77 16,5 4 43-16,10 4 37 16,6 3 21-16,5 5 19 15,2 4 17-15,-1 2-44 16,1 2-44-16,0 0-45 16,1 0-47-16,-1 0-86 15,-3 0-43 1,-1 0-39-16,-6 0-14 15,-2 0-15-15,-2-4-7 16,-5-1-18-16,-4-3 0 16,0-4 0-16,0 1 0 15,2-1 0-15,0 0 0 16,-3-4 0-16,-5 3 0 16,-9-1 0-16,-10-2 0 15,-13 0 0-15,-15 0 0 16,-16 3 0-16,-13 0 0 15,-18 5 0 1,-10 4-330-16,-6 1-1521 16,-4 3 160-16,-7-3 138 15,-7-2 119-15</inkml:trace>
  <inkml:trace contextRef="#ctx0" brushRef="#br0" timeOffset="2512.38">18033 3413 2095 0,'0'-2'129'16,"0"0"36"-16,0-4 63 16,0 1 55-16,-3-2 37 15,2 0 23-15,-1 3 10 16,2 3 10 0,-1 0 83-16,-1 3-39 15,1 6 21-15,0 3-1 16,-1 4-46-16,2 3-55 15,4-1-35-15,9-1-17 16,8-8-2-16,16-3 3 16,18-8-89-16,19-7-67 15,12-6-62 1,14-4-34-16,3-4-23 0,-1-3 0 16,0-2 0-16,-8 1 0 15,-9 3 0 1,-15 2 0-16,-15-1 0 15,-16 5 0-15,-12 3 0 16,-15 0 0-16,-5 7 0 16,-5 4 0-16,-1 3-312 15,-5 2-319-15,-12 6-1056 16,-12 1 135-16,-9-2 117 16,-15 4 102-16</inkml:trace>
  <inkml:trace contextRef="#ctx0" brushRef="#br0" timeOffset="2955.99">18472 3281 3902 0,'0'-4'157'16,"0"1"9"-16,0 0 46 16,0 1 150-16,0 4 59 15,1 6 9-15,4 8 10 16,1 3 11 0,5 5 9-16,1 2-142 15,4-1-27-15,2 1-6 16,7-3-50-16,10-5-174 15,10-4-61-15,12-2 0 16,14-9 0-16,8-1 0 16,11-5 0-16,1-6 0 15,3-3 0-15,-3-3 0 16,-6-4 0-16,-10 0 0 16,-11 1 0-16,-15 4 0 15,-16 2 0 1,-10 3-255-16,-12 5-248 15,-6-2-1233-15,-5 5 141 16,-10 1 124-16,-12 0 108 16</inkml:trace>
  <inkml:trace contextRef="#ctx0" brushRef="#br0" timeOffset="8236.35">19178 878 5488 0,'2'-12'282'15,"2"-3"4"-15,-1-2 6 16,1-1 3-16,-1 8 5 16,-1 4 5-16,2 4 4 15,4 7 4-15,3 9 8 16,-3 12-321-16,2 12 0 16,-5 11 0-16,-2 6 0 15,-3 0 0 1,-2-3 0-16,2-9 0 15,0-8 0-15,0-7 0 16,0-12 0-16,0-4 0 16,3-9 0-16,6-6 0 15,7-11 0-15,3-7 0 16,8-5 0-16,0-4 0 16,-2 5 0-16,-8 5 0 15,2 7 0-15,-2 9 0 16,-1 2 0-16,4 5 0 15,2 3 0-15,-3 2 0 16,1 0 0 0,-2 3 0-16,-3-5 0 15,3-2 0-15,-1-2 0 16,-1-5 0-16,-5-7 0 16,-2-8 0-16,-5-8 0 15,-2-7 0-15,-2-2 0 16,-2-1 0-16,0 4 0 15,-1 8 0-15,-3 7 0 16,1 6-339-16,4 7-332 16,-1 4-998-16,5 1 132 15,8-1 114 1</inkml:trace>
  <inkml:trace contextRef="#ctx0" brushRef="#br0" timeOffset="8388.34">19876 953 8191 0,'5'-8'0'16,"7"-2"0"-16,8-4 0 16,13-1 0-16,15 5-317 15,11 3-357-15,1 3-1000 16,-6 2 133-16,-16 2 115 16,-19 8 101-16</inkml:trace>
  <inkml:trace contextRef="#ctx0" brushRef="#br0" timeOffset="8528.16">19946 1138 8191 0,'-1'4'0'15,"1"-3"0"-15,9-1 0 16,15 2-64-16,17-1-414 16,15-36-1317-16,10 27 152 15,4-1 130-15</inkml:trace>
  <inkml:trace contextRef="#ctx0" brushRef="#br0" timeOffset="9239.77">20879 1026 4231 0,'6'-10'270'0,"2"-8"110"16,-2-2 8-16,-1-9 8 16,-4 6 8-16,-5 1 8 15,-6 3 10-15,-6 4 9 16,-9 3 10-16,-11 7-152 16,-7 4-162-16,-3 10-127 15,0 4 0-15,2 9 0 16,10 5 0-16,9 6 0 15,10-1 0 1,10-1 0-16,4-5 0 16,7-4 0-16,6-4 0 15,7-7 0-15,4-5 0 16,9-4 0-16,2-4 0 16,0-6 0-16,-3-5 0 15,-3 0 0-15,-6-3 0 16,-4 1 0-16,-6 2 0 15,-5 5 0-15,-1 2 0 16,-5 3 0-16,1 3 0 16,1 2 0-1,0 5 0-15,2 3 0 16,1 7 0-16,1 6 0 16,0 3 0-16,1-1-81 15,1 1-254-15,3-2-152 16,3-6-172-16,9-9-259 15,-5-1-372-15,-6 4 1796 16,3-10-1066-16,-3-4 124 16,-6 4 125-16,5-6 91 15,1-15 284-15,-4 7 203 16,-5 1 138 0,0 3 172-16,-1 5 295 15,-2 2-60-15,2 4-189 16,0 6-112-16,-1 4-129 15,-1 5-104-15,1 7-278 16,-4 1-163-16,2 1-323 16,2-17-926-16,2 8 96 15,0-6 83-15,5-11 76 16</inkml:trace>
  <inkml:trace contextRef="#ctx0" brushRef="#br0" timeOffset="9715.98">21516 1036 3921 0,'6'-17'144'15,"0"-6"31"-15,-2-1 54 16,1-5 56-16,-5 7 13 15,-3 7 5-15,-9 5 35 16,-8 5 58-16,-6 5 50 16,-10 7-115-16,-2 8-38 15,3 7-30-15,5 4-58 16,9 4-61-16,7-1-9 16,10-3 2-1,1-4-36-15,12-3-54 16,3-6-47-16,8-7 0 15,0-4 0-15,8-3 0 16,-1-4 0-16,-1-3 0 16,-6-3 0-16,-3-1 0 15,-4 2 0-15,-4 1 0 16,-3 3 0-16,-3 5 0 16,0 1 0-1,0 4 0-15,-1 6 0 0,0 4 0 16,-1 7-300-16,1 4-218 15,-1-10-1202 1,2 7 139-16,1-3 122 16,1-5 105-16</inkml:trace>
  <inkml:trace contextRef="#ctx0" brushRef="#br0" timeOffset="9991.49">21600 1202 4055 0,'14'-11'242'0,"5"-5"85"16,7-1 59-16,5-2 24 15,-4 10 9-15,-1 5 8 16,-6 3 10-16,-7 9 11 16,-7 5 10-16,-3 8-154 15,-9 3-127-15,-6 8-94 16,-6-2-65 0,3 1-18-16,-5-4 0 15,5-5 0-15,7-3 0 16,4-6 0-16,2-7 0 15,4-3 0-15,9-2 0 16,8-2 0-16,10-3-273 16,59-4-1594-16,-39-10 163 15,-1-7 139-15,-1-9 121 16</inkml:trace>
  <inkml:trace contextRef="#ctx0" brushRef="#br0" timeOffset="10144.24">22120 1185 8191 0,'1'-8'0'15,"4"-3"-35"-15,9 0-497 16,8-5-1256-16,1 3 151 16,3-5 128-16</inkml:trace>
  <inkml:trace contextRef="#ctx0" brushRef="#br0" timeOffset="10321.68">22537 1127 8191 0,'16'-4'-411'16,"9"-6"-1418"-16,6 3 156 15,3-5 135-15,-10-1 117 16</inkml:trace>
  <inkml:trace contextRef="#ctx0" brushRef="#br0" timeOffset="10474.02">22703 1134 8191 0,'0'-3'0'0,"3"1"-327"16,10-2-1525-16,6-4 160 16,3-2 138-16,5-3 119 15</inkml:trace>
  <inkml:trace contextRef="#ctx0" brushRef="#br0" timeOffset="10951.73">23352 937 7879 0,'6'-21'34'0,"-1"-2"1"16,-3-3-1-16,-9 0 1 15,-20 11-1-15,-10 10 1 16,-11 7 0-16,-10 9 0 15,1 11 0 1,6 9-35-16,9 5 0 16,15 3 0-16,12 0 0 15,8-3 0-15,13-3 0 16,7-7 0-16,10-6 0 16,7-7 0-16,7-9 0 15,2-4 0-15,-2-8 0 16,0-7 0-16,-5-1 0 15,-4-5 0-15,-8 0 0 16,-6 5 0-16,-6 4 0 16,-5 4 0-16,-2 5 0 15,-1 1 0-15,0 4 0 16,0 5 0 0,0 6 0-16,0 5 0 15,0 8-241-15,0 3-220 16,13-1-417-16,-10-4-642 15,0-5 112-15,0-5 97 16,1-11 86-16</inkml:trace>
  <inkml:trace contextRef="#ctx0" brushRef="#br0" timeOffset="11359.73">23393 1148 5418 0,'6'-15'289'16,"3"-3"5"-16,0-1 4 15,1-2 5-15,-3 12 5 16,-1 6 4-16,1 3 6 15,-1 4 4-15,1 6 7 16,-4 7-329-16,-2 1 0 16,-1 7 0-1,0 0 0-15,0-4 0 16,0-5 0-16,0-5 0 16,0-5 0-16,2-6 0 15,2-11 0-15,10-11 0 16,5-12 0-1,10-8 0-15,7-6 0 0,3-4 0 16,-6 11 0-16,-6 9 0 16,-10 10 0-16,-4 12 0 15,-3 10 0-15,-1 11 0 16,2 14 0 0,6 9 0-16,4 7 0 15,3 5 0-15,8 2 0 16,7-4 0-16,4-6 0 15,11-6 0-15,2-5-267 16,-2-7-356-16,-8-13-1078 16,-16-7 137-16,-14-10 118 15,-9-7 105-15</inkml:trace>
  <inkml:trace contextRef="#ctx0" brushRef="#br0" timeOffset="13603.64">22693 2445 2994 0,'0'0'200'16,"2"-2"42"-16,-2 2 43 16,1 0 87-16,0 0 62 15,1-1 39-15,-2 1 22 16,0 0 25-16,1 0 37 16,1 0-155-16,-2 0-66 15,1 0-46-15,2 0-44 16,-3 0-97-16,2 0-68 15,-1 0-30-15,1 3-12 16,2-1-14 0,-1 4-25-16,-1 1 0 15,1 4 0-15,2 2 0 16,-2 2 0-16,-2 6 0 16,2 2 0-16,0 3 0 15,-1 1 0-15,0 4 0 16,1-2 0-16,-2 0 0 15,1-4 0-15,-1-2 0 16,1-9 0-16,-2-2 0 16,1-6 0-16,1-3 0 15,2-3 0 1,5-3 0-16,2-5 0 16,5-4 0-16,4-4 0 15,1-8 0-15,-1 0 0 16,0 3 0-16,-2 0 0 15,-3 5 0-15,-4 3 0 16,-6 5 0-16,1 2 0 16,-5 5 0-16,4 0 0 15,1 3 0-15,2 5 0 16,4 4 0-16,-1 4 0 16,2 7 0-16,5 4 0 15,0-3 0 1,1 0 0-16,3-4 0 15,-1-2 0-15,1-8 0 16,0-4 0-16,1-3 0 16,-4-6 0-16,-3-7 0 15,-3-8 0-15,-5-12 0 16,-5-10 0-16,-2-11 0 16,-2-3 0-16,-9 2 0 15,-4 6 0-15,-7 11 0 16,-4 10 0-16,-4 11-123 15,5 7-258-15,14 5-408 16,5 4-805-16,6 2 122 16,8-3 105-1,12 1 94-15</inkml:trace>
  <inkml:trace contextRef="#ctx0" brushRef="#br0" timeOffset="14184">24036 2446 3901 0,'0'-7'225'16,"0"-3"130"-16,-1-3 61 15,-5-2 10-15,-10 3 8 16,-11 1 10-16,-11 3 11 15,-10 3 10-15,-5 2 12 16,-1 3-165-16,3 7-95 16,3 5-153-16,10 4-64 15,13 7 0 1,14 6 0-16,10 2 0 16,15 2 0-16,18 0 0 15,16-1 0-15,9 0 0 16,11-1 0-16,-4-1 0 15,-8 0 0-15,-15 0 0 16,-15-1 0-16,-16-2 0 16,-14-1 0-16,-20-5 0 15,-20-6 0-15,-14-5 0 16,-12-6 0-16,-7-2 0 16,6-7-53-16,7-4-307 15,38-4-583 1,-10-8-635-16,15-8 119 15,12-3 104-15</inkml:trace>
  <inkml:trace contextRef="#ctx0" brushRef="#br0" timeOffset="14712.69">23727 2211 3325 0,'0'-9'244'16,"0"-2"211"-16,0-1 14 15,0-2 13-15,0 8 11 16,0 3 14-16,0 8 13 16,0 15 14-16,4 15 15 15,2 16-204-15,1 21-84 16,2 16-254-16,1 12-7 15,-4 7 0-15,-3 2 0 16,-2-1 0-16,-1-7 0 16,3-11 0-1,2-12 0-15,1-14 0 16,-1-14 0-16,1-15 0 16,-3-12 0-16,-2-10 0 15,-1-8 0-15,0-7 0 16,0-8-68-16,3-9-549 15,-6-8-1139-15,-4-6 146 16,-6-4 125-16,-4 3 109 16</inkml:trace>
  <inkml:trace contextRef="#ctx0" brushRef="#br0" timeOffset="15297.3">22767 3453 8191 0,'-4'0'0'0,"2"-2"0"16,18-2 0-16,27-5 0 16,42 3 0-16,35-3 0 15,28-3 0-15,12 2 0 16,-9 4 0-1,-16-2 0-15,-20 4 0 16,-21 0 0-16,-24 0 0 16,-22 0 0-16,-21 1 0 15,-14-2 0-15,-11 2 0 16,-9 0 0-16,-13-1 0 16,-10 4-349-16,-12-1-1497 15,-16 2 160-15,-11-1 136 16,-9 4 119-16</inkml:trace>
  <inkml:trace contextRef="#ctx0" brushRef="#br0" timeOffset="15536.21">22692 3631 8191 0,'0'-1'0'15,"8"-1"0"-15,24-2 0 16,35-1 0-16,38 5 0 15,29-7 0-15,24-1 0 16,2-1 0-16,-8-1 0 16,-20-2 0-16,-19-2 0 15,-22-1 0-15,-19-4-308 16,-20-1-335-16,-18-7-1042 16,-14-4 136-16,-10-5 116 15,-3-3 102-15</inkml:trace>
  <inkml:trace contextRef="#ctx0" brushRef="#br0" timeOffset="26375.54">24848 8196 5065 0,'3'-1'310'0,"1"-2"6"15,-1 1 5-15,5-1 6 16,-2 2 5-16,2-4 5 16,-3 2 8-16,-2-1 4 15,0 1 7-15,-1-1-223 16,-2 1-133-16,0-1 0 16,2-2 0-16,-4-1 0 15,4-2 0-15,-2 0 0 16,0-1 0-16,-2 2 0 15,-3 1 0-15,-5 0 0 16,-6 1 0 0,-10 1 0-16,-7 1 0 15,-9 3 0-15,-5 0 0 16,-5 3 0-16,0 7 0 16,7 3 0-16,4 3 0 15,11 6 0-15,11 4 0 16,10 0 0-16,9 2 0 15,11 2 0-15,14-1 0 16,13 2 0-16,3 2 0 16,11-2 0-16,-5 1 0 15,-6-2 0-15,-12-2 0 16,-12 0 0 0,-11 0 0-16,-9-4 0 0,-15-1 0 15,-15-3 0 1,-11-7 0-16,-7-4 0 15,-7-5 0-15,5-6 0 16,4-6 0-16,13-4-20 16,9-4-364-16,16-2-1447 15,5 3 157-15,12 3 135 16,9 2 117-16</inkml:trace>
  <inkml:trace contextRef="#ctx0" brushRef="#br0" timeOffset="26871.8">24920 8513 3563 0,'0'-1'229'16,"0"1"202"-16,0 0 18 15,2-2 10-15,-2 4 11 16,0-4 12 0,0 5 11-16,-2 3 14 15,2 6 14-15,-6 4-196 16,1 8-72-16,0 4-244 15,2 1-9-15,1 1 0 16,4-1 0-16,4-1 0 16,7-4 0-16,3-7 0 15,4-2 0-15,7-9 0 16,-5-4 0-16,-1-2 0 16,-8-6 0-16,-9-8 0 15,-1-8 0 1,-8-6 0-16,-3-5 0 15,-7-2 0-15,-1 3 0 16,-3 5 0-16,-1 8-105 16,4 7-277-16,41 4-1427 15,-27 3 153-15,6-2 133 16,7-2 114-16</inkml:trace>
  <inkml:trace contextRef="#ctx0" brushRef="#br0" timeOffset="27660.06">25734 8215 5547 0,'2'-9'276'0,"-2"3"5"16,2-3 4-16,-2 4 4 15,-9 8 4-15,-7 9 5 16,-9 9 4-16,-6 11 5 15,-9 5 6-15,-6 8-313 16,6 0 0 0,2-1 0-16,1-2 0 15,5-3 0-15,3-4 0 16,3-6 0-16,4-8-268 16,4-6-337-16,2-8-1101 15,5-9 138-15,4-6 119 16</inkml:trace>
  <inkml:trace contextRef="#ctx0" brushRef="#br0" timeOffset="27955.52">25293 8301 5496 0,'4'-11'282'0,"1"-1"3"15,6 2 6-15,10 0 3 16,1 10 5-16,9 12 4 16,3 5 6-16,5 9 4 15,-3 5 6-15,-3 5-319 16,-4 1 0-16,-6-3 0 16,-8-3 0-16,-6-3 0 15,-2-6 0-15,-2-3-297 16,26-2-652-16,-25-4-657 15,4-8 123-15,5 0 107 16,3 1 95 0</inkml:trace>
  <inkml:trace contextRef="#ctx0" brushRef="#br0" timeOffset="28191.22">25850 8609 8191 0,'0'0'0'0,"7"1"0"16,0 7 0-16,6 5 0 16,3 6 0-16,-1 5 0 15,-1 2 0-15,-5 2 0 16,-5-4 0-16,-2-3 0 16,-2-5 0-16,0-4-286 15,12-3-596-15,-9-5-745 16,3-10 125-1,-4-12 111-15,5-8 96 16</inkml:trace>
  <inkml:trace contextRef="#ctx0" brushRef="#br0" timeOffset="28751.52">26432 8235 7512 0,'2'-11'75'0,"-2"-1"-1"15,2 0 1-15,-2-3 0 16,-4 6 0-16,-7 7 0 16,-10-1 2-16,-6 2-2 15,-11 2 3-15,-2 4-78 16,-1 6 0-16,5 6 0 15,5 5 0-15,14 7 0 16,7 3 0 0,10 1 0-16,16 0 0 15,11 2 0-15,7 0 0 16,4 2 0-16,2-1 0 16,-11-3 0-16,-9 1 0 15,-15-7 0-15,-5-4 0 16,-11-7 0-16,-7-3 0 15,-7-8 0-15,-7-2 0 16,-4-4 0-16,1-3 0 16,5-4-172-16,11 3-343 15,7-42-1241-15,8 36 146 16,8 1 125-16</inkml:trace>
  <inkml:trace contextRef="#ctx0" brushRef="#br0" timeOffset="29039.26">26530 8633 8191 0,'4'-5'0'15,"0"1"0"-15,-2 0 0 16,4 2 0-16,-1 13 0 15,-3 5 0-15,2 6 0 16,-2 4 0 0,-2 9 0-16,0-2 0 15,0 3 0-15,0-5 0 16,-2-1 0-16,-2-6 0 16,47-3-1942-16,-55-11 175 15,1-5 150-15,7-11 128 16</inkml:trace>
  <inkml:trace contextRef="#ctx0" brushRef="#br0" timeOffset="29636.39">27476 8247 4067 0,'6'-8'399'15,"-3"-5"9"-15,2 2 7 16,1 0 11-16,-9 7 9 16,-10 9 10-16,-10 12 9 15,-10 8 13-15,-11 14 9 16,-10 11-277-16,-5 7-199 15,2 4 0-15,-2 0 0 16,7-6 0-16,7-3 0 16,7-13 0-16,10-5-290 15,29-12-530-15,-10-10-823 16,7-10 128 0,6-14 113-16</inkml:trace>
  <inkml:trace contextRef="#ctx0" brushRef="#br0" timeOffset="29871.31">27053 8322 8191 0,'4'-4'0'0,"2"3"0"16,7 6 0-16,10 6 0 15,4 14 0-15,9 13 0 16,2 6 0-16,-3 3 0 15,-5-2 0-15,-5 1 0 16,-5-9 0-16,-3-5-406 16,-4-33-1425-16,-2 20 157 15,-3-10 135 1,2-2 117-16</inkml:trace>
  <inkml:trace contextRef="#ctx0" brushRef="#br0" timeOffset="30203.48">27490 8613 8191 0,'17'-13'0'15,"9"2"0"-15,7-1 0 16,7 2 0-16,-8 11 0 16,-3 12 0-1,-11 5 0-15,-9 11 0 0,-11 4 0 31,-12 7 0-31,-19 1 0 0,-3 0 0 0,-7-2 0 16,1-7 0 0,8-4 0-16,14-9 0 15,9-6 0-15,6-7 0 16,5-4 0-16,9 0 0 16,8-4 0-16,9-4 0 15,9-1 0-15,13-3 0 16,3-3-140-16,9-2-437 15,-3-5-1171-15,-3-2 145 16,-5-3 124-16</inkml:trace>
  <inkml:trace contextRef="#ctx0" brushRef="#br0" timeOffset="30759.68">28355 8306 5598 0,'0'-7'272'16,"0"-6"3"-16,-2-1 4 16,-6 0 5-16,-5 6 3 15,-9 4 5-15,-6 0 4 16,-4 8 5-16,-3 1 6 15,3 7-307-15,5 7 0 16,3 2 0-16,10 5 0 16,10 5 0-1,2 1 0-15,11 1 0 16,11 1 0-16,6 3 0 16,1-2 0-16,3 1 0 15,-7 0 0-15,-9-4 0 16,-8-3 0-16,-6-6 0 15,-14-1 0-15,-5-7 0 16,-10-2 0-16,-4-6 0 16,-2-3 0-16,6-3-449 15,10-32-1370-15,11 24 155 16,10 0 133 0,9-2 116-16</inkml:trace>
  <inkml:trace contextRef="#ctx0" brushRef="#br0" timeOffset="31151.31">28379 8726 6347 0,'21'-12'196'16,"6"-2"2"-16,6 0 4 16,8 1 0-16,-5 9 2 15,-3 6 4-15,-6 3 0 16,-5 3 3-16,-9 7 4 15,-7 4-215 1,-12 8 0-16,-9 2 0 16,-14 5 0-16,-9 0 0 15,-8 1 0-15,-8-3 0 16,4-2 0-16,7-5 0 16,11-5 0-16,7-5 0 15,13-5 0-15,4-4 0 16,4-2 0-16,4-2 0 15,8-2 0-15,11 0 0 16,10-3 0-16,9-4 0 16,18-3 0-16,3-3 0 15,3-6-20-15,5-1-493 16,-2-5-1283 0,-6 4 151-16,-6-4 131 15,-11 5 113-15</inkml:trace>
  <inkml:trace contextRef="#ctx0" brushRef="#br0" timeOffset="31573.34">29128 8642 8191 0,'0'0'0'15,"0"0"0"-15,0 0 0 16,0 0 0-16,0 0 0 16,-2 0 0-16,2 0 0 15,-1 0 0-15,-3 0 0 16,4 0-579-16,-1 0-1205 15,1-1 149 1,0-4 129-16</inkml:trace>
  <inkml:trace contextRef="#ctx0" brushRef="#br0" timeOffset="31913.08">29464 8658 8191 0,'0'0'0'16,"0"0"0"-16,0 2 0 15,0-1 0-15,0-1 0 16,0 3 0-16,0-2 0 16,0-1 0-16,0 0 0 15,-1 2 0-15,1-2 0 16,0 0-569-16,-3 1-1218 16,-4-5 151-16,5-2 128 15,-1 0 114 1</inkml:trace>
  <inkml:trace contextRef="#ctx0" brushRef="#br0" timeOffset="32140.48">29649 8633 8191 0,'0'0'0'16,"1"0"0"-16,4 0 0 15,3 0 0-15,4 0 0 16,-3 0 0-16,-1 0 0 16,-3 2 0-1,-4-2-334-15,-2-11-1517 16,-5 9 161-16,-4-7 137 16,-6-7 119-16</inkml:trace>
  <inkml:trace contextRef="#ctx0" brushRef="#br0" timeOffset="32919.49">30478 8369 8191 0,'-2'-4'0'16,"-10"4"0"-16,-8 6 0 15,-8 7 0-15,-13 12 0 16,-9 12 0-16,-4 10 0 16,0 3 0-1,-3 4 0-15,4-1 0 16,4-4 0-16,5-6 0 16,5-3-305-16,25-8-594 15,-3-11-719-15,6-13 124 16,11-5 110-16</inkml:trace>
  <inkml:trace contextRef="#ctx0" brushRef="#br0" timeOffset="33171.25">29962 8421 8191 0,'5'-2'0'0,"5"5"0"15,13 7 0-15,13 14 0 16,9 13 0 0,5 11 0-16,1 6 0 15,-9 2 0-15,-10-3 0 16,-9-6 0-16,-8-8 0 16,-7-7-351-16,-4-9-1495 15,-1-10 160-15,-2-8 136 16,1-3 119-16</inkml:trace>
  <inkml:trace contextRef="#ctx0" brushRef="#br0" timeOffset="34632.4">30464 8819 4038 0,'0'0'404'16,"1"-3"9"-16,0 1 7 15,2-2 11-15,0 2 10 16,3 0 9-16,-5 2 12 15,2-2 10-15,-1 2 11 16,-1 0-306-16,-1 0-177 16,0 0 0-16,0 0 0 15,0 0 0-15,0 0 0 16,0 0 0 0,0 0 0-16,1 0 0 15,-1 0 0-15,0 0 0 16,0 0 0-16,0 0 0 15,0 0 0-15,0 0 0 16,0 0 0-16,0 0 0 16,2 0 0-16,-1 4 0 15,1 3 0-15,1 4 0 16,0 6 0-16,-2 3 0 16,-1 0 0-16,2-2 0 15,-2-5 0-15,1-1 0 16,-1-7 0-16,0-3 0 15,2-2 0 1,3 0 0-16,-1-5 0 16,4-3 0-16,3-7 0 15,4-4 0-15,1-4 0 16,2 1 0-16,2 1 0 16,-1 4 0-16,0 3 0 15,-6 6 0-15,-1 2 0 16,-4 4 0-16,0 2 0 15,-4 2 0-15,0 6 0 16,0 3 0-16,-2 5 0 16,-2 5 0-16,0-1 0 15,0 0 0 1,0-4 0-16,0-4 0 16,0-4 0-16,0-3 0 15,0-3 0-15,0-2 0 16,0 0 0-16,0-2 0 15,0-4 0-15,0-5 0 16,6-2 0-16,4-4 0 16,6-2 0-16,3 2 0 15,4 4 0-15,-2 3 0 16,-3 3 0-16,-4 2 0 16,-2 4 0-16,-3 1 0 15,-1 6 0 1,-4 1 0-16,-1 6 0 15,-1 3 0-15,-2 4 0 16,-2 2 0-16,-2-2 0 16,-4 0 0-16,0-1 0 15,2-2-390-15,0-16-1446 16,5 6 158-16,4-3 136 16</inkml:trace>
  <inkml:trace contextRef="#ctx0" brushRef="#br0" timeOffset="34819.71">30998 8945 8191 0,'19'-7'0'0,"11"-2"0"16,6 2 0-1,9-2-13-15,-5 5-451 16,-5-54-1347-16,-8 50 153 15,-8-3 133-15,-7-1 116 16</inkml:trace>
  <inkml:trace contextRef="#ctx0" brushRef="#br0" timeOffset="35160.58">31243 8828 5441 0,'0'-9'287'16,"0"0"5"-16,0 0 3 16,0 1 6-16,0 8 3 15,0 0 6-15,0 0 5 16,0 0 4-16,0 0 8 16,0 0-327-16,0 0 0 15,0 4 0-15,0 3 0 16,0 5 0-16,3 7 0 15,-3 4 0-15,1 6 0 16,1 2 0-16,-1 4 0 16,1-3 0-1,-2-3 0-15,0-8 0 16,0-7 0-16,0-5-295 16,35-7-1566-16,-34-4 162 15,0-7 139-15,4-7 120 16</inkml:trace>
  <inkml:trace contextRef="#ctx0" brushRef="#br0" timeOffset="35978.6">31650 8400 4895 0,'5'-14'337'16,"-4"-1"6"0,1-5 7-16,-5 1 5 15,-14 5 8-15,-9 7 6 16,-8 5 8-16,-6-1 5 16,-1 6 10-16,7 5-364 15,6 4-28-15,10 9 0 16,9 6 0-16,4 5 0 15,10 3 0-15,7 3 0 16,5 3 0-16,2 1 0 16,4-1 0-16,-5 0 0 15,-7-2 0-15,-7-7 0 16,-4-5 0-16,-9-5 0 16,-8-7 0-1,-5-7 0-15,-5-4 0 16,-5-2 0-16,3-2 0 15,2-5 0-15,5 0-346 16,44-3-1502-16,-27-2 161 16,10 0 136-16,3 0 119 15</inkml:trace>
  <inkml:trace contextRef="#ctx0" brushRef="#br0" timeOffset="36619.18">31550 8736 5472 0,'4'-1'284'0,"-2"-1"4"15,3 1 5-15,2 1 4 16,-1 7 5-16,1 2 4 16,0 6 5-16,-2 3 5 15,-4 2 6-15,1-1-322 16,-2-2 0-16,0-4 0 15,0-3 0-15,0-3 0 16,0-6 0-16,0 0 0 16,0-3 0-16,3-4 0 15,4-1 0-15,4-5 0 16,7-2 0-16,2 0 0 16,1 0 0-1,-2 3 0-15,1 1 0 16,-9 4 0-16,-3 4 0 15,1-1 0-15,-6 6 0 16,-3 3 0-16,1 6 0 16,-1 2 0-16,0 5 0 15,0 0 0-15,0-2 0 16,0-1 0-16,0-3 0 16,-1-5 0-16,1 0 0 15,-2-6 0-15,2-1 0 16,0-2 0-16,2-7 0 15,4-4 0 1,4-8 0-16,7-2 0 16,6 1 0-16,-1 0 0 15,1 5 0-15,-6 5 0 16,-4 4 0-16,-3 1 0 16,0 6 0-16,-4 7 0 15,-1 3 0-15,-3 5 0 16,0 2 0-1,-2 8 0-15,0-6 0 0,0 4 0 16,0-7-285 0,1 1-378-16,-1-7-1022 15,0-4 134-15,2-4 117 16,1-1 102-16</inkml:trace>
  <inkml:trace contextRef="#ctx0" brushRef="#br0" timeOffset="36785.18">31987 8892 7933 0,'10'-5'28'0,"5"-1"1"15,3-1-1-15,4 1-325 16,13 5-532-16,-19-1-763 16,-1-2 121-16,-3-2 105 15,-2-4 94 1</inkml:trace>
  <inkml:trace contextRef="#ctx0" brushRef="#br0" timeOffset="36971.06">32138 8742 5727 0,'0'-7'259'0,"0"-2"4"16,0 4 3-16,0 2 3 16,0 13 5-16,0 6 3 15,0 8 4-15,0 5 4 16,0 2 5-1,0 1-423-15,2-3-377 16,-1-64-1257-16,-1 48 147 16,0-6 127-16,2-7 111 15</inkml:trace>
  <inkml:trace contextRef="#ctx0" brushRef="#br0" timeOffset="37472.69">32550 8392 4998 0,'5'-12'330'0,"0"1"6"16,-2 0 5-16,0 2 7 16,-9 6 6-16,-5 14 6 15,-14 7 7-15,-8 8 7 16,-14 11 9-16,-4 8-383 16,-6 3 0-1,4-1 0-15,7-3 0 16,4-5 0-16,9-4-339 15,34-7-623-15,-14-10-630 16,7-11 121-16,9-5 105 16,3-9 94-16</inkml:trace>
  <inkml:trace contextRef="#ctx0" brushRef="#br0" timeOffset="37671.12">32214 8428 8191 0,'6'0'0'16,"2"4"0"-16,7 9 0 16,1 9 0-16,1 10 0 15,0 10 0-15,-7 3 0 16,-3 0 0-16,-2-3-122 16,-1-4-493-16,-2-7-1126 15,-2-6 143-15,2-10 123 16,3-6 108-16</inkml:trace>
  <inkml:trace contextRef="#ctx0" brushRef="#br0" timeOffset="38266.69">32435 8768 6797 0,'4'-8'150'0,"3"2"2"15,-1-1-1 1,3 1 3-16,-4 9 1 15,0 7 0-15,2 0 3 16,-4 5 0-16,-2 3 3 16,-2 0-161-16,-2-2 0 15,0-4 0-15,3-1 0 16,0-7 0 0,-1-1 0-16,2-3 0 0,2-6 0 15,1-2 0 1,5-2 0-16,6-7 0 15,5 0 0-15,1-1 0 16,4 1 0-16,-5 3 0 16,-1 4 0-16,-8 5 0 15,2 2 0-15,-8 4 0 16,-2 4 0-16,-2 7 0 16,0 1 0-16,-1 6 0 15,-1 1 0-15,-2 0 0 16,0-1 0-16,-1-4 0 15,1-6 0-15,0-1 0 16,2-7 0 0,6-1 0-16,4-4 0 15,9-7 0-15,6-10 0 16,5-2 0-16,1-3 0 16,-2 1 0-16,-8 6 0 15,-9 7 0-15,-2 6 0 16,1 3 0-16,-6 7 0 15,-1 6 0-15,0 7 0 16,0 5 0-16,-3 5 0 16,0 0 0-16,0 1 0 15,0-4 0-15,0-2-372 16,3-9-1469-16,2-3 159 16,3-7 137-1</inkml:trace>
  <inkml:trace contextRef="#ctx0" brushRef="#br0" timeOffset="38874.68">33356 8473 4267 0,'22'-17'386'0,"1"-7"8"16,0-4 8-16,1-2 9 15,-18 7 8-15,-4 1 10 16,-8 9 9-16,-12 0 11 16,-11 3 10-16,-9 4-322 15,-12 4-137-15,-6 4 0 16,3 6 0-16,6 8 0 15,9 8 0-15,11 10 0 16,13 7 0-16,11 9 0 16,12 2 0-16,13 4 0 15,8 0 0-15,-1-2 0 16,3-1 0-16,-12-6 0 16,-10-7 0-1,-10-8 0-15,-12-8 0 16,-12-7 0-16,-8-9 0 15,-4-4 0-15,-7-4 0 16,1-6 0-16,5-1-15 16,10-2-453-16,11-33-1342 15,11 25 154-15,12-2 133 16,13 2 114-16</inkml:trace>
  <inkml:trace contextRef="#ctx0" brushRef="#br0" timeOffset="39483.22">33310 8799 5875 0,'5'-2'244'16,"3"1"3"-16,3 1 4 16,1 4 2-16,-5 4 4 15,-1 7 3-15,-2 3 4 16,-2 4 3-16,-4-2 6 15,-2 0-273-15,-2-3 0 16,2-5 0-16,-1-3 0 16,2-4 0-1,2-4 0-15,2-1 0 16,1-5 0-16,2-2 0 16,4-2 0-16,3-5 0 15,3-1 0-15,3 3 0 16,-2-1 0-16,0 4 0 15,-2 4 0-15,1 1 0 16,-1 4 0-16,-3 4 0 0,-1 1 0 16,-2 6 0-16,-4 1 0 15,-2 3 0-15,1 1 0 16,-5-1 0 0,0-1 0-16,0-2 0 0,1-2 0 15,0-4 0 1,1-2 0-16,-1-2 0 15,2-4 0-15,0-5 0 0,10-7 0 16,6-8 0-16,7-3 0 16,4-3 0-16,2 1 0 15,-5 4 0-15,-7 9 0 16,-4 2 0 0,-2 9 0-16,-3 6 0 0,-4 7 0 15,-2 9 0 1,-1 11 0-16,-1 6 0 0,-3 5 0 15,-3 5 0-15,0 2 0 16,2-5-438-16,-4-39-1384 16,5 31 155-16,-2-12 134 15,-1-6 116-15</inkml:trace>
  <inkml:trace contextRef="#ctx0" brushRef="#br0" timeOffset="43752.38">24420 9000 4290 0,'-4'0'281'0,"-3"-1"94"0,-1 1 8 16,0 0 8-16,6 0 7 16,1 0 9-16,1 0 8 15,0 0 10 1,0 0 10-16,11 0-153 16,14 0-173-16,15 1-109 15,17 2 0-15,9 1 0 16,-1 0 0-16,-14 2 0 15,-13-1 0-15,-18-1 0 16,-12-1 0-16,-5 0 0 16,-4-2-379-16,21 1-1459 15,-12-2 158 1,8 0 137-16,9 0 117 16</inkml:trace>
  <inkml:trace contextRef="#ctx0" brushRef="#br0" timeOffset="44547.28">25565 9118 4507 0,'0'0'271'16,"-2"0"85"-16,2-2 6 15,0 1 7-15,0 1 8 16,0-3 6-16,0 1 8 16,6 2 9-16,12-2 8 15,18 0-136-15,18 2-177 16,14-2-95-16,8 1-282 16,21 2-636-16,-28-1-701 15,-10 0 125-15,-8 0 110 16,-14 0 95-16</inkml:trace>
  <inkml:trace contextRef="#ctx0" brushRef="#br0" timeOffset="44806.99">26436 9174 8191 0,'20'0'0'16,"10"0"0"-16,12 0 0 16,12 0 0-16,-2 0 0 15,-7 0 0-15,-2 0 0 16,-7 0 0-16,-9 0-260 16,-6 0-290-1,-6-2-1172-15,-3 1 140 16,-4-2 121-16,-1-2 107 15</inkml:trace>
  <inkml:trace contextRef="#ctx0" brushRef="#br0" timeOffset="45275.21">27366 9216 7387 0,'0'0'88'0,"3"0"0"16,10-2 0-16,16 2 1 16,11 0 0-16,12 0 0 15,7 0 1 1,-1 0-465-16,0-11-1415 0,-6 11 151 16,-2-4 129-16,-6 2 114 15</inkml:trace>
  <inkml:trace contextRef="#ctx0" brushRef="#br0" timeOffset="45588.44">28234 9277 8191 0,'4'0'0'0,"6"0"0"16,5 0 0-16,10 1 0 16,6 2 0-16,9 1 0 15,4 2 0-15,2 0 0 16,-3 1 0 0,-4 2 0-16,-10-4 0 15,-10-2 0-15,-10-1 0 16,-5-2-341-16,22 0-573 15,-29-1-691-15,3-4 124 16,-3-3 106-16,2-2 95 16</inkml:trace>
  <inkml:trace contextRef="#ctx0" brushRef="#br0" timeOffset="47666.55">30414 9205 3116 0,'-1'-2'118'0,"-2"2"55"16,0 0 29-16,2 0 21 15,-2 0 24 1,1 0 53-16,1 0 108 16,-1-2 91-16,1 0 14 15,1 0-52-15,0 2-64 16,0-4-56-16,0 4-28 16,9 0-19-16,17-2-21 15,21 2-57-15,21 2-119 16,22 4-97-16,11 1 0 15,7 1 0-15,-8 4 0 16,-8 0 0-16,-17-1 0 16,-14-5 0-16,-23 0 0 15,-15-2 0 1,-12-1 0-16,-8-3 0 16,-3 0-334-16,25 0-1517 15,-23-3 161-15,4-1 137 16,1 0 119-16</inkml:trace>
  <inkml:trace contextRef="#ctx0" brushRef="#br0" timeOffset="48506.81">31759 9253 3550 0,'-3'-2'220'0,"-3"0"188"15,2-2 40-15,-1-3 9 16,0 4 12-16,3-3 11 15,2 3 13-15,0 3 11 16,2 0 15-16,11-2-174 16,13 0-84-16,14 2-224 15,15 0-37-15,8 0 0 16,-2 0 0-16,-6 0 0 16,-12 0 0-16,-11 0 0 15,-10 0 0 1,-11 0 0-16,-5 0 0 15,-6 0 0-15,0 0 0 16,0 0 0-16,0 0 0 16,0 0-135-16,0 2-372 15,-3-13-1260-15,-1 8 147 16,0 2 127-16,-1-3 110 16</inkml:trace>
  <inkml:trace contextRef="#ctx0" brushRef="#br0" timeOffset="49502.9">32276 8885 2955 0,'0'-3'217'16,"0"-1"61"-16,0-2 172 16,0-3 53-16,0 1 13 15,0 0 14-15,0 2 16 16,0 0 15-16,0 3 16 16,0 2-157-16,0 1-93 15,0 1-69-15,-2 6-205 16,-1 4-53-1,0 4 0-15,-1 5 0 0,-1 1 0 16,-1 2 0 0,3-1-13-16,3 0-705 15,0-4-1025-15,-2-5 144 16,7-4 123-16,-2-7 108 16</inkml:trace>
  <inkml:trace contextRef="#ctx0" brushRef="#br0" timeOffset="50063.24">32484 9189 6535 0,'0'-2'177'16,"0"2"2"-16,0-1 2 16,14 0 1-16,15 2 2 15,14-1 1-15,11 0 3 16,10-1 1-16,-8 1 2 16,-9 0-191-16,-12 1 0 15,-12 0-126-15,-5 1-339 16,-3-36-1316-16,0 33 149 15,0-7 128-15</inkml:trace>
  <inkml:trace contextRef="#ctx0" brushRef="#br0" timeOffset="50487.25">33217 9359 5665 0,'-1'-1'264'0,"1"1"5"16,0-2 4-16,1 1 3 15,18 2 4-15,17-1 5 16,16 0 3-16,12-1 5 16,7 1 5-16,-5 0-298 15,-14 3 0-15,-13-3 0 16,-13 1 0-16,-10 1 0 15,-9 0 0-15,-5-2 0 16,-2 0 0-16,-6 0-361 16,-2-2-1482-16,-1 1 160 15,-5-3 135-15,-4-1 119 16</inkml:trace>
  <inkml:trace contextRef="#ctx0" brushRef="#br0" timeOffset="52263.6">25037 10477 5237 0,'3'-1'292'0,"3"-2"5"0,-2 1 4 16,4-4 5-16,-2 3 6 15,-1 0 3-15,-1-1 6 16,0 0 6-16,-3 0 4 16,-1-1-179-16,-1-1-152 15,-7-2 0 1,-9 0 0-16,-9 0 0 16,-13 1 0-16,-14 1 0 15,-7 4 0-15,-4 0 0 16,-1 4 0-16,7 5 0 15,12 2 0-15,16 6 0 16,18 7 0-16,21 6 0 16,20 8 0-16,16 4 0 15,11 7 0-15,0 5 0 16,-5 2 0-16,-14-3 0 16,-18-2 0-16,-10-6 0 15,-18-10 0 1,-17-8 0-16,-13-10 0 15,-7-9 0-15,-10-9 0 16,2-11 0-16,9-4 0 16,8-5 0-16,17-3-312 15,31 6-665-15,-3 6-619 16,10 7 123-16,11 6 105 16,7 5 94-16</inkml:trace>
  <inkml:trace contextRef="#ctx0" brushRef="#br0" timeOffset="52615.05">25163 11103 6396 0,'0'-2'192'0,"0"1"1"16,0 0 3-16,0 2 0 15,0 7 4-15,0-1 1 16,0 5 3-16,0 4 0 16,0 0 5-16,0 0-209 15,0-5 0-15,0-2 0 16,0 0 0-1,0-3 0-15,0-4 0 16,0 0-34-16,4-2-576 16,-4-7-1157-16,1-10 147 15,2-2 127-15,2-8 111 16</inkml:trace>
  <inkml:trace contextRef="#ctx0" brushRef="#br0" timeOffset="52882.78">25249 10987 4653 0,'8'-10'108'15,"3"-5"30"-15,5-4 56 16,2-6 57-16,-6 4 58 16,-2 1 43-1,-7 1 8-15,-4 0 6 16,-9 1 8-16,-7 2-95 15,-7 6-20-15,-3 2-29 16,-2 5-63-16,4 3-61 16,12 4-332-16,15 5-592 15,9 5-830-15,12-3 129 16,15 2 113-16,11-3 98 16</inkml:trace>
  <inkml:trace contextRef="#ctx0" brushRef="#br0" timeOffset="53103.63">25626 10933 8191 0,'-1'-4'0'0,"1"1"0"15,9 0 0-15,12 0 0 16,21 3-335-16,14 0-1516 16,9 0 161-16,0 2 137 15</inkml:trace>
  <inkml:trace contextRef="#ctx0" brushRef="#br0" timeOffset="53598.74">26562 10620 8191 0,'0'-19'0'15,"0"-3"0"1,-3-2 0-16,-10-4 0 16,-9 14 0-16,-8 5 0 15,-8 6 0-15,-2 5 0 16,5 8 0-16,6 7 0 15,8 8 0-15,12 10 0 16,9 6 0-16,9 5 0 16,9-1 0-16,4 2 0 15,-2-8 0-15,1-3 0 16,-12-8 0-16,-7-9 0 16,-15-5 0-16,-14-7 0 15,-12-5 0 1,-6-2 0-16,0-4 0 15,5-1-225-15,25 0-491 16,15-5-971-16,19-9 135 16,22-8 116-16,20-16 104 15</inkml:trace>
  <inkml:trace contextRef="#ctx0" brushRef="#br0" timeOffset="53882.66">26988 10126 8191 0,'0'-4'0'16,"3"4"0"-16,-1 10 0 15,1 12 0-15,-3 16 0 16,-5 21 0 0,-6 12 0-16,-7 14 0 15,-4 5 0-15,-3 7 0 16,4 0 0-16,8-7 0 15,7-7 0-15,4-14 0 16,6-16 0-16,11-13 0 16,4-13 0-16,10-15-422 15,4-28-1404-15,-1 6 156 16,-7-11 134-16,-10-8 118 16</inkml:trace>
  <inkml:trace contextRef="#ctx0" brushRef="#br0" timeOffset="54039.21">26756 10762 6437 0,'0'-11'188'15,"2"-3"0"-15,13-1 4 16,14 1-39-16,17 7-322 16,14 3-1449-16,8 4 124 15,1 2 110-15,-8 0 95 16</inkml:trace>
  <inkml:trace contextRef="#ctx0" brushRef="#br0" timeOffset="54751.06">27424 10791 5224 0,'4'-7'309'0,"-3"-5"3"15,1-2 7-15,-4-2 4 16,-12 0 7-16,-10 3 4 15,-10 5 7-15,-9 4 4 16,-8 7 9-16,4 6-354 16,4 6 0-16,11 8 0 15,10 6 0-15,11 5 0 16,7-2 0 0,8 0 0-16,12-5 0 0,4-6 0 15,7-8 0 1,8-9 0-16,4-4 0 15,-3-6 0-15,0-4 0 16,-7-3 0-16,-6-2 0 16,-4-2 0-16,-5 3 0 15,-7 4 0-15,-5 3 0 16,0 4 0-16,-2 1 0 16,0 2 0-16,0 2 0 15,0 5 0 1,2 2 0-16,-2 8 0 15,3 5 0-15,-1 4 0 16,6-4 0-16,-2-1 0 16,7-4 0-16,3-9 0 15,3-4 0-15,2-5 0 16,2-8 0-16,2-10 0 16,-1-10 0-16,1-14 0 15,2-17 0-15,0-15 0 16,2-12 0-16,-2-5 0 15,-5 2 0-15,-3 12 0 16,-9 18 0 0,-2 21 0-16,-8 17 0 0,-3 16 0 15,-7 19 0 1,0 14 0-16,-6 19 0 16,0 14 0-16,-2 18 0 15,7 7 0-15,4 1 0 16,4-1 0-16,3-10 0 15,3-7 0-15,2-14 0 16,6-12 0-16,5-13-68 16,11-11-444-16,2-11-1271 15,-3-10 149-15,-3-11 129 16,-7-12 112 0</inkml:trace>
  <inkml:trace contextRef="#ctx0" brushRef="#br0" timeOffset="54931.83">27532 10669 8191 0,'3'-7'0'16,"9"-1"0"-16,11-3 0 16,16 1-20-16,14 4-444 15,12 2-1346-15,4 1 154 16,-5 2 133-16,-14 4 114 15</inkml:trace>
  <inkml:trace contextRef="#ctx0" brushRef="#br0" timeOffset="55254.77">28008 10780 7374 0,'12'1'89'16,"8"-1"0"-16,11 0 2 15,10-1-2-15,1-2 2 16,6-5 1-16,-5-7-1 15,-8-7 0-15,-10-2 3 16,-16-6-94-16,-10 3 0 16,-12 5 0-16,-14 3 0 15,-8 10 0-15,-7 5 0 16,-6 8 0 0,0 7 0-16,3 10 0 15,6 10 0-15,10 10 0 16,6 7 0-16,14 4 0 15,13 2 0-15,9 1 0 16,10-2 0-16,15-8-473 16,8-11-1340-16,10-9 154 15,5-12 133-15,6-8 116 16</inkml:trace>
  <inkml:trace contextRef="#ctx0" brushRef="#br0" timeOffset="55364.13">28596 11127 8191 0,'-8'-1'0'0,"0"-2"-602"16,-12-3-1176 0,-5-8 148-16,-10-4 129 15,-20-6 112-15</inkml:trace>
  <inkml:trace contextRef="#ctx0" brushRef="#br0" timeOffset="63259.31">25082 11912 2339 0,'1'-1'15'0,"3"-2"-8"16,1-1-49-16,3 0 5 16,-2-1 56-16,4 3 52 15,-3 0 55-15,-1 0 98 16,0-2 65-16,1-3 91 15,-1 0 146-15,2-2 27 16,-3-3 68-16,2 3 19 16,-4 1-49-1,-1 4-47-15,-1 2-56 16,-1 1-114-16,-7 6-73 16,-8 13-139-16,-12 11-162 15,-19 13 0-15,-16 16 0 16,-12 8 0-16,-1 2 0 15,1-2 0-15,9-7 0 16,9-5 0-16,13-10 0 16,11-12 0-16,10-10-236 15,13-8-526 1,7-12-910-16,2-9 132 0,2-12 115 16</inkml:trace>
  <inkml:trace contextRef="#ctx0" brushRef="#br0" timeOffset="63571.45">24617 11932 8146 0,'1'-4'5'0,"9"2"0"16,8 4 0-1,9 10 0-15,9 13 0 0,7 13 0 16,-1 13 0 0,-4 5 0-16,-2 2 0 15,-5-2-5-15,-4 0 0 16,-6-9 0-16,-3-5 0 16,-7-4 0-16,-2-8 0 15,-5-9 0-15,6-4-394 16,3-30-1440-16,5 13 157 15,-2-5 136-15,-4-2 117 16</inkml:trace>
  <inkml:trace contextRef="#ctx0" brushRef="#br0" timeOffset="63887.23">25248 12497 7323 0,'1'-2'94'15,"1"2"1"-15,-1 0 0 16,2 2 1-16,-3 8 1 16,4-1-1-16,-4 6 1 15,3 4 1-15,-1 3 2 16,-2 0-100-1,0-2 0-15,1-3 0 16,-2-2 0-16,2-6 0 16,-1-2 0-16,0-5 0 15,3-3-489-15,-3-37-1319 16,3 16 153-16,4-9 133 16,5-8 114-16</inkml:trace>
  <inkml:trace contextRef="#ctx0" brushRef="#br0" timeOffset="64191.43">25407 12319 8191 0,'1'-6'0'15,"5"-6"0"-15,8-2 0 16,-1-4 0-16,3-1 0 15,-1 0 0-15,-8 2 0 16,-4 4 0-16,-8-1 0 16,-10 3 0-16,-6 4 0 15,-8 4 0-15,-1 1 0 16,4 3 0 0,9 3 0-16,4 5 0 15,11 3-259-15,14 3-330 16,8 2-1123-16,11 0 138 15,6-5 120-15,5 0 106 16</inkml:trace>
  <inkml:trace contextRef="#ctx0" brushRef="#br0" timeOffset="64370.81">25686 12414 8191 0,'0'0'0'16,"2"0"0"-16,5 0 0 15,11-2 0-15,14 4 0 16,10-2 0-16,14-2-490 16,3-47-1318-1,1 44 153-15,-3-3 133 16,3-6 114-16</inkml:trace>
  <inkml:trace contextRef="#ctx0" brushRef="#br0" timeOffset="65023.11">27184 11926 5496 0,'0'-25'282'16,"-7"-5"3"-16,-6-4 6 16,-12 0 3-16,-17 16 5 15,-17 14 4-15,-10 13 6 16,-6 15 4 0,6 16 6-16,10 15-319 15,13 12 0-15,16 5 0 16,12 2 0-16,12-2 0 15,6-7 0-15,13-10 0 16,5-13 0-16,7-12 0 16,9-15 0-16,6-8 0 15,5-12 0-15,-3-8 0 16,-1-6 0-16,0-2 0 16,-6-2 0-16,-7 3 0 15,-7 7 0-15,-7 4 0 16,-3 5 0-1,-2 3 0-15,1 6 0 16,-4 6 0-16,-1 6 0 16,-3 5 0-16,0 3 0 15,-4 2-220-15,2 0-286 16,0-19-1238-16,0 7 143 16,0-3 124-16,0-10 108 15</inkml:trace>
  <inkml:trace contextRef="#ctx0" brushRef="#br0" timeOffset="65320.09">27233 12335 5815 0,'12'-18'250'0,"3"-3"4"15,6 2 2 1,6 1 4-16,-7 13 4 16,0 10 3-16,-1 8 4 15,-7 9 3-15,-7-1 6 16,-3 10-280-16,-2-2 0 15,-4-3 0-15,2-4 0 16,2-8 0-16,-1-4 0 16,1-6 0-16,3-6 0 15,6-10 0-15,7-7 0 16,5-5 0-16,0-6 0 16,0-1 0-16,-1 5 0 15,-9 7-340 1,54 6-1509-16,-49 4 160 15,-1 6 137-15,4 3 119 16</inkml:trace>
  <inkml:trace contextRef="#ctx0" brushRef="#br0" timeOffset="66242.48">27824 12291 7301 0,'-2'-9'97'0,"-9"-1"0"15,-7 0 1 1,-12 3 0-16,-6 9 1 16,-10 7 0-16,2 10 0 15,7 4 2-15,9 5 1 16,11 1-102-16,11 0 0 16,2-6 0-16,8-7 0 15,6-3 0-15,8-8 0 16,7-3 0-16,8-5 0 15,1-4 0-15,1-3 0 16,-4-2 0-16,-7-4 0 16,-4 5 0-16,-8 0 0 15,-7 6 0-15,-3 2 0 16,-2 3 0 0,-2 0 0-16,4 4 0 15,-2 6 0-15,-2 2 0 16,2 4-177-16,0 4-280 15,15-1-493-15,-15-4-568 16,4 0 111-16,-1-6 97 16,3-6 86-16,-19 36 6107 15,24-39-5241-15,3-6 122 16,-1-7 236-16,5-1 0 16,3-45 0-16,-2 35 0 15,0 1 154 1,-4 3 259-16,2 7 507 15,-5 6-315-15,-5 3-213 16,4 5-122-16,-6 6-270 16,-3 3 0-16,1 7 0 15,-4 2 0-15,1 3 0 16,-2-2 0-16,2-4 0 16,0-3 0-16,2-6 0 15,-2-4 0-15,3-3 0 16,5-7 0-16,4-3 0 15,7-2 0 1,0-5 0-16,4-1 0 16,-4 1 0-16,-4 3 0 15,-3 3 0-15,-2 6 0 16,-4 2 0-16,-5 4 0 16,1 5 0-16,-2 3 0 15,0 7 0-15,-3 3 0 16,-3 1 0-16,1-1 0 15,1-2 0-15,3-6 0 16,0-4 0-16,5-6 0 16,7-2 0-16,7-5 0 15,5-6 0-15,6-2 0 16,-2-3 0 0,2-1 0-16,-8 6 0 15,-4-1 0-15,-8 8 0 16,0 0 0-16,-4 5 0 15,0 3 0-15,-3 7 0 16,-1 2 0-16,-1 6 0 16,-3 3 0-16,-2-1-285 15,3-1-205-15,35-6-1090 16</inkml:trace>
  <inkml:trace contextRef="#ctx0" brushRef="#br0" timeOffset="66807.02">28426 12437 4250 0,'7'-15'389'0,"0"-2"10"16,2-1 8-16,-3 3 9 15,-5 10 8-15,-1 6 10 16,0 6 10-16,-1 4 10 16,-2 3 10-16,-2 3-354 15,1-1-110-15,-4 0 0 16,6-5 0-16,2-3 0 15,0-5 0-15,2-2 0 16,8-4 0 0,3-4 0-16,8-4 0 15,5-3 0-15,4 0 0 16,-2-2 0-16,-3 3 0 16,-5 4 0-16,-4 2 0 15,-3 4 0-15,-6 4 0 16,-3 6 0-16,1 5 0 15,-5 7 0-15,-6 0 0 16,-1 4 0-16,-1-1 0 16,0-3 0-16,-2-4 0 15,4-6 0-15,0-2 0 16,6-5 0-16,4-7 0 16,12-6 0-1,7-6 0-15,8-5 0 16,3-3 0-16,1 1 0 15,-8 3 0-15,-5 6 0 16,-8 6 0-16,-1 4 0 16,-5 5 0-16,-4 7 0 15,-2 5 0-15,1 7 0 16,-6 2 0-16,-2 6 0 16,-3 0 0-16,3-3 0 15,1-4-402 1,8-6-1431-16,5-4 158 15,9-6 135-15</inkml:trace>
  <inkml:trace contextRef="#ctx0" brushRef="#br0" timeOffset="67230.83">29236 12363 8191 0,'2'-20'0'0,"-2"-2"0"15,-2-1 0-15,-7-3 0 16,-15 15 0-16,-8 7 0 16,-10 6 0-16,-10 11 0 15,4 9 0-15,4 5 0 16,9 8 0 0,8 3 0-16,12-5 0 15,11-3 0-15,4-6 0 16,10-8 0-16,13-9 0 15,6-3 0-15,7-8 0 16,4-5 0-16,-2-4 0 16,-6 2 0-16,-6-4 0 15,-9 2 0-15,-5 3 0 16,-8 6 0-16,-2 1 0 16,-1 3 0-16,-1-1 0 15,0 3 0-15,0 4 0 16,0 4 0-1,0 5 0-15,-1 3-153 16,-1 1-311-16,-2-10-1310 16,-2 3 148-16,0-4 128 15,2-4 112-15</inkml:trace>
  <inkml:trace contextRef="#ctx0" brushRef="#br0" timeOffset="67575.5">29250 12395 7071 0,'16'-16'121'0,"3"-1"2"16,7-2-2-16,3 2 3 16,-9 12 1-16,0 6-1 15,-3 7 3-15,-8 8 0 16,-4 6 1-16,-4 8-128 16,-1 1 0-1,-1 0 0-15,-1-5 0 16,1-7 0-16,-2-6 0 15,1-6 0-15,1-4 0 16,1-10 0-16,3-9 0 16,10-10 0-16,9-7 0 15,1-8 0-15,4 4 0 16,-4 6 0-16,-8 8 0 16,-10 5 0-16,-3 9-339 15,18 4-607-15,-23 4-650 16,-4 1 121-16,-5 0 106 15,-8-4 94 1</inkml:trace>
  <inkml:trace contextRef="#ctx0" brushRef="#br0" timeOffset="68619.45">30435 12271 6973 0,'0'-14'132'16,"-3"-2"0"-16,-8-3 2 16,-10 2 0-16,-9 7 1 15,-12 8 1-15,-7 2 1 16,-2 8 1-16,0 5 2 15,8 8-140 1,16 6 0-16,11 9 0 16,14 5 0-16,21 5 0 15,14 2 0-15,5 1 0 16,-2-1 0-16,-1-7 0 16,-17-9 0-16,-10-8 0 15,-16-5 0-15,-10-9 0 16,-11-3 0-16,-4-6 0 15,-5 0 0-15,2-4 0 16,8-4-257-16,14-7-384 16,8-4-1057-1,11-6 136-15,15 0 118 16,9-1 105-16</inkml:trace>
  <inkml:trace contextRef="#ctx0" brushRef="#br0" timeOffset="68971.17">30410 12427 8191 0,'3'-4'0'0,"3"2"0"16,2 0 0-16,6 2 0 15,-2 7 0-15,4 4 0 16,0 2 0-16,-3 2 0 16,0 2 0-16,-4-5 0 15,-3-5 0-15,-2 0 0 16,0-6 0-1,2-2 0-15,0-2 0 16,-2-1 0-16,-1 3 0 16,0-1 0-16,-3 1 0 15,1 4 0-15,1 2 0 16,-2 10 0-16,1 2 0 16,-1 9 0-16,0 5 0 15,-3 0 0-15,-1 2 0 16,-2-2 0-16,0-2-264 15,8-4-574 1,-4-2-806-16,4-14 127 16,1-3 113-16,1-11 99 15</inkml:trace>
  <inkml:trace contextRef="#ctx0" brushRef="#br0" timeOffset="69583.19">30770 12550 8191 0,'1'-6'0'16,"-1"-1"0"-16,2 3 0 16,-1 1 0-16,0 6 0 15,1 10 0-15,-1 4 0 16,1 7 0 0,-4 2 0-16,2-2 0 15,-1-2 0-15,-1-6 0 16,2-8 0-16,-1-4 0 15,4-4 0-15,7-8 0 16,4-3 0-16,5-2 0 16,5-3 0-16,0-4 0 15,-1 4 0-15,-5 2 0 16,-1 6 0-16,-2 3 0 16,-3 2 0-16,-3 5 0 15,-1 3 0-15,-5 7 0 16,-1 3 0-16,-2 1 0 15,0 5 0 1,-2-2 0-16,2-3 0 16,0-5 0-16,-1-3 0 15,1-5 0-15,0-1 0 16,4-10 0-16,6-2 0 16,9-7 0-16,3-3 0 15,11-6 0-15,1 0 0 16,0 5 0-16,-4 1 0 15,-7 5 0-15,-1 6 0 16,-6 6 0-16,-6 7 0 16,-3 10 0-1,-2 6 0-15,-4 9 0 16,-1 7 0-16,-4 1 0 16,-1-1 0-16,-1-3 0 15,-2-2 0-15,-4-8 0 16,5-5-27-16,0-6-394 15,-2-28-1398-15,-1 12 155 16,4-3 133-16,-3-9 116 16</inkml:trace>
  <inkml:trace contextRef="#ctx0" brushRef="#br0" timeOffset="71794.55">31477 12358 8191 0,'0'0'0'0,"0"7"0"15,-1 10 0-15,-5 11 0 16,-3 8 0-16,-2 9 0 16,-1 0 0-16,2-1 0 15,6-9 0-15,1-6 0 16,3-9 0-16,1-5 0 15,11-12 0-15,7 0 0 16,11-7 0-16,12-2 0 16,6-7 0-1,-1 3 0-15,-2 1 0 16,-9 5 0-16,-5 2 0 16,-11 11 0-16,-12 5 0 15,-8 5 0-15,-7 3 0 16,-14 4 0-16,-13-3 0 15,-3-5 0-15,-10-4 0 16,-3-7 0-16,2-5 0 16,9-3 0-16,7-4 0 15,9-7 0-15,15-3 0 16,8-4-349-16,17-2-287 16,13-6-1040-1,12 1 134-15,9 4 115 16,7-2 101-16</inkml:trace>
  <inkml:trace contextRef="#ctx0" brushRef="#br0" timeOffset="72086.7">31936 12518 5863 0,'0'-4'245'0,"0"1"3"16,-3 3 5-16,-7 6 1 16,-4 10 4-16,-1 12 5 15,-2 5 2-15,6 4 3 16,4 0 6-1,4-2-274-15,3-5 0 0,5-6 0 16,7-8 0-16,2-4 0 16,11-8 0-1,4-11 0-15,1-6 0 16,2-10 0-16,-3-9 0 16,-6-7 0-16,-6-6 0 15,-5 4 0-15,-9 6 0 16,-8 5 0-16,-6 7-444 15,-7-10-1377-15,-3 25 156 16,-4 8 133-16,8 13 116 16</inkml:trace>
  <inkml:trace contextRef="#ctx0" brushRef="#br0" timeOffset="72686.92">32010 12754 5843 0,'14'0'247'0,"8"-1"3"16,8-5 5-16,12-4 2 15,0-2 3-15,1-13 5 16,2-11 2-16,-4-7 4 16,-4-10 5-16,-4-10-276 15,-2-9 0-15,-9 1 0 16,-5 9 0-16,-8 13 0 16,-6 15 0-1,-3 18 0-15,-12 16 0 16,-5 16 0-16,-4 14 0 15,-5 17 0-15,-1 9 0 16,7 11 0-16,10-3 0 16,5-4 0-16,5-5 0 15,5-8 0-15,6-11 0 16,9-8 0-16,8-9 0 16,11-8 0-16,4-7 0 15,3-8 0-15,3-7 0 16,-2-8 0-16,-6-9 0 15,-3-3 0 1,-11 0 0-16,-11 1 0 0,-6 5 0 16,-7 7 0-1,-4 4 0-15,-9 2 0 16,-5 5 0-16,-6 4 0 16,-5 3 0-16,-2 8 0 15,11 9 0-15,7 13 0 16,14 8 0-16,8 16 0 15,6 3 0-15,3 3 0 16,-4 0 0-16,-8-8 0 16,-8-10 0-16,-14-9 0 15,-19-13 0-15,-14-9 0 16,-11-7 0 0,-13-4 0-16,2-11 0 15,7-4-376-15,10-30-1463 16,13 14 158-16,12-4 137 15,10-1 117-15</inkml:trace>
  <inkml:trace contextRef="#ctx0" brushRef="#br0" timeOffset="78934.95">18492 8055 8191 0,'-2'0'0'0,"0"-1"0"16,10 1 0 0,24-3 0-16,36 0 0 15,36-3 0-15,35 0 0 16,18-1 0-16,4 0 0 15,-11 2 0-15,-19 2 0 16,-18-1 0-16,-18 0 0 16,-21 1 0-16,-19-1 0 15,-19 1 0-15,-18 0 0 16,-10 1 0-16,-10-3 0 16,-11 4-426-16,8-2-489 15,-40 2-666-15,-14 0 119 16,-18 6 104-1,-7 3 93-15</inkml:trace>
  <inkml:trace contextRef="#ctx0" brushRef="#br0" timeOffset="79274.92">18538 8293 5757 0,'-17'8'253'15,"4"-4"4"-15,4 0 3 16,20-2 3-16,40 1 5 15,34-8 3-15,28-1 3 16,29-2 5-16,4 1 3 16,-2 1-255-16,-7-2-27 15,-16 5 0 1,-18-3 0-16,-15 2 0 16,-21 1 0-16,-25 0 0 15,-16 2 0-15,-15 1 0 16,-8 0 0-16,-3 0 0 15,-3 0 0-15,6 0 0 16,-2 0 0-16,1 0 0 16,-2-3 0-16,-2 3 0 15,4 0-389-15,-12-35-1447 16,-5 26 158-16,-14 2 136 16,-10-8 117-1</inkml:trace>
  <inkml:trace contextRef="#ctx0" brushRef="#br0" timeOffset="90662.69">7487 11475 3030 0,'0'0'101'0,"0"0"50"16,0 0 30-16,0 0 22 15,0 0 29-15,0 0 40 16,0 0 93-16,0 0 78 16,0-3 70-16,0 0-39 15,2 1-53-15,-1-3-52 16,1-1-26-16,4 0-21 15,5-4-27 1,5 0-39-16,8-2-105 16,10-1-82-16,2 3-69 15,2 0 0-15,-1 5 0 16,-3 3 0-16,0 1 0 16,-1 1 0-1,-1 3 0 1,-1 2 0-16,3 4 0 0,-4 1 0 15,2 4 0-15,0 1 0 0,-2-2 0 16,0-1 0-16,0-3 0 16,-1-1 0-16,0-4 0 15,3-1 0-15,1-3 0 16,2 0 0 0,5-3 0-16,-1-4 0 0,2 0 0 15,-4-2 0 1,-1-1 0-16,-1 1 0 15,-2 2 0-15,-3 3 0 16,1 1 0-16,-1 2 0 16,-1 1 0-16,-3 3 0 15,0-1 0-15,2 3 0 16,-1 2 0 0,3 0 0-16,5-3 0 0,4 0 0 15,1-3 0 1,2-2 0-16,0-3 0 15,-4-2 0-15,-4-1 0 16,-2-3 0-16,-3 2 0 16,-2-1 0-16,-1 0 0 15,2 2 0-15,-5 1 0 16,1 3 0-16,2 2 0 16,3-1 0-16,-3 4 0 15,5 1 0-15,2-1 0 16,-3 4 0-16,0-1 0 15,1 0 0 1,-1 0 0-16,-3-2 0 16,2-3 0-16,2 1 0 15,-1-2 0-15,2-4 0 16,-4 2 0-16,-3-1 0 16,-2 0 0-16,-4 1 0 15,-4 1 0-15,-1 1 0 16,-4 1 0-16,2 0 0 15,-1 0 0-15,-1 0 0 16,-1 0 0-16,2 0 0 16,-3 0 0-1,-2 0 0-15,0 0 0 16,-5 0 0-16,0 0-406 16,-1-20-1425-16,0 14 157 15,-5 3 135-15,-3-6 117 16</inkml:trace>
  <inkml:trace contextRef="#ctx0" brushRef="#br0" timeOffset="92679.12">14130 11326 4098 0,'0'0'135'15,"0"0"91"-15,0-2 99 0,0 2 52 16,0 0 25-1,0 0 9-15,0-2 8 16,0 1 9-16,0 1 11 16,0 0-83-16,0-1-63 15,3-1-106-15,8 0-112 16,7-2-55-16,5-3-20 16,6-1 0-16,2 2 0 15,-5 1 0-15,0 0 0 16,-1 2 0-16,-5 0 0 15,2 1 0-15,-2 2 0 16,1 0 0-16,-2 0 0 16,0 4 0-1,-1-3 0-15,-1 6 0 16,-2-1 0-16,0 0 0 16,1-2 0-16,-1 0 0 15,6-1 0-15,-2-3 0 16,4 0 0-16,4 0 0 15,0 0 0-15,3 0 0 16,0-1 0-16,-2-1 0 16,-1 1 0-16,-3-2 0 15,-2-1 0-15,-5 4 0 16,-2-2 0 0,1 2 0-16,-3 0 0 15,2 0 0-15,0 0 0 16,2 2 0-16,1-2 0 15,3 4 0-15,1-4 0 16,-2 4 0-16,2-4 0 16,-5 0 0-16,-1 0 0 15,-8 0 0-15,3-1 0 16,-5 1 0-16,-4-3 0 16,1 3 0-16,2 0 0 15,4 0 0 1,2 0 0-16,2 0 0 15,4 0 0-15,1 0 0 16,2 0 0-16,6 3 0 16,0-2 0-16,1-1 0 15,2 0 0-15,-1 0 0 16,-2-1 0-16,1-2 0 16,-2 2 0-16,-4-2 0 15,0 1 0-15,0 1 0 16,-2 1 0-16,0 0 0 15,1-1 0-15,0 3 0 16,-3 0 0 0,4 2 0-16,-2-1 0 15,1 1 0-15,0-2 0 16,2 0 0-16,1-2 0 16,-2 0 0-16,2 0 0 15,-1-2 0-15,1 2 0 16,-1 0 0-16,-2 0 0 15,2 0 0-15,-1 0 0 16,-3 0 0-16,-1 0 0 16,-2 0 0-16,-1 0 0 15,-4 0 0 1,-3 0 0-16,0 0 0 0,-5 0 0 16,-2 0-371-1,-2-5-1469-15,-2 4 157 16,-7-3 137-16,-1-1 119 15</inkml:trace>
  <inkml:trace contextRef="#ctx0" brushRef="#br0" timeOffset="108130.87">6831 12541 1399 0,'2'0'116'16,"-2"0"26"-16,1 0 16 16,-1 2 22-16,2-2 21 15,-2 0 46-15,0 3 61 16,0-2 42 0,0 2 32-16,1 0-31 15,-1 1-24-15,0 1 11 16,0 1 10-16,0 1 0 15,0 0-12 1,2 3-41-16,-2 2-60 16,0 3-37-16,0 3-19 0,1 1-13 15,-1 2-12 1,2 3-7-16,-2 1-12 0,1 1-10 16,1 3 4-1,-1 2 11-15,1 0 3 16,1 3-2-16,0 1-11 15,2 1-30-15,2-3-16 16,-1 0-31-16,1-1-12 16,0-2-8-16,-1-1-10 15,-3 1-14-15,0-2-9 16,-2 1 0-16,-1 0 0 16,0 0 0-16,0 0 0 15,0-1 0 1,0 0 0-16,-1-1 0 15,0 2 0-15,1-2 0 16,0 2 0-16,0 3 0 16,0 0 0-16,0 1 0 15,0 2 0-15,0-2 0 16,0 0 0-16,-2-1 0 16,2 2 0-16,-1-4 0 15,-1 2 0-15,2 2 0 16,0-2 0-1,0 0 0-15,0 1 0 16,0 0 0-16,2 1 0 16,-2 0 0-16,1 4 0 15,1 2 0-15,-1 0 0 16,-1 1 0-16,0 4 0 16,0-1 0-16,3-4 0 15,-3 1 0-15,1-3 0 16,2-2 0-16,0 0 0 15,0-1 0 1,3 1 0-16,-1-4 0 16,1 2 0-16,-3 0 0 15,5 1 0-15,-3 2 0 16,2 1 0-16,-2 6 0 16,-2 2 0-16,-2 5 0 15,2 0 0-15,-3 2 0 16,0-1 0-16,1-1 0 15,1-3 0-15,-2-3 0 16,1-3 0 0,-1-3 0-16,2-5 0 15,-4-2 0-15,4-4 0 16,-4 1 0-16,2-1 0 16,0-1 0-16,-1 1 0 15,-2 2 0-15,2-5 0 16,-2-3 0-16,1-4 0 15,-1-7 0-15,3-3 0 16,-1-5 0-16,-1-5 0 16,1-9-276-16,1-28-1590 15,-8 0 162-15,5-18 141 16,0-7 120 0</inkml:trace>
  <inkml:trace contextRef="#ctx0" brushRef="#br0" timeOffset="110482.39">7545 12311 2119 0,'-2'2'132'0,"2"-1"22"15,0-1 22-15,-1 0 35 16,0 0 43-16,-1 0 35 15,2 0 33-15,0 0 30 16,0 0 33-16,0 0-28 16,0 0 22-16,0 0 27 15,0 0 10 1,0 0-18-16,0 0-38 16,2 0-31-16,3 0-30 15,13 0-23-15,8 0-29 16,18 1-80-16,16 2-72 15,9 0-47-15,10 1-31 16,4 0-14-16,3 0-3 16,0-1 0-16,-4 0 0 15,-4-2 0-15,-3 0 0 16,-4-1 0 0,-2 0 0-16,-2 0 0 15,1-1 0-15,1 1 0 16,-3 0 0-16,-4 0 0 15,-3 0 0-15,-2 1 0 16,-8-1 0-16,-3 2 0 16,-1-1 0-16,-2-1 0 15,-4 0-3-15,5 2 3 16,0-2-4-16,1-2-4 16,0 4 0-16,-2-2 8 15,-2 0 0 1,-1 0 0-16,0 0-1 15,-1 0 1-15,5 0 2 16,-2 0-2-16,1 0 3 16,2-2 6-16,-3 2-2 15,-2-1-7-15,-4-2-6 16,-6 0-12-16,-5 1-2 16,0-1-2-16,-1 0 6 15,2 1-5-15,1-3 0 16,2 1-61-1,2 0-170-15,-1 1-70 16,-1-1-171-16,-2-32-1106 16,-5 28 123-16,-5-2 106 15,-5-2 94-15</inkml:trace>
  <inkml:trace contextRef="#ctx0" brushRef="#br0" timeOffset="112611.35">10846 12105 4289 0,'0'-2'145'0,"0"0"7"16,0-1 6-16,0 3 132 0,-1 0 92 15,-11 5 9 1,-9 6 7-16,-14 6 8 16,-13 6 9-16,-5 5-119 15,-2 3-37-15,6-4-5 16,7-2 0-16,9-6-152 15,11-3-102-15,7-5-85 16,9-3-327-16,17-5-1395 16,-5-2 154-16,5-3 132 15,9-5 114-15</inkml:trace>
  <inkml:trace contextRef="#ctx0" brushRef="#br0" timeOffset="112875.09">10923 12176 4453 0,'0'-1'248'0,"1"1"108"16,-8-2 9-16,-6 7 5 15,-10 3 8 1,-9 4 7-16,-11 6 7 0,-8 3 9 15,-3 4 8 1,-3-2-100-16,2 0-449 16,8-1-423-16,9-6-1154 15,11-4 139-15,15-8 121 16,7-6 105-16</inkml:trace>
  <inkml:trace contextRef="#ctx0" brushRef="#br0" timeOffset="120546.78">13199 12675 3564 0,'0'0'4'0,"0"2"17"16,0 2 23 0,0 2 19-16,0 7 39 0,0 1 28 15,0 5 25 1,0 1 15-16,0 3 14 15,0 2 6-15,-3 2 3 16,2 3-12-16,-1 3-21 16,-4 3-16-16,1 4-41 15,-3 5-31-15,-2 5-23 16,-1 2-13-16,0 5-16 16,0 2-6-16,4 4-3 15,5 2-7-15,0 5 3 16,2 1-6-16,0-1 1 15,2 2 1 1,-2-5 1-16,-2-2-1 16,0 1 1-16,1-3 1 15,-3 2 10-15,4 1 53 16,0-1 80-16,0-1 79 16,0 0 20-16,0-1 2 15,0-4 1 1,2 0 4-16,0 0 4 0,-2-4 0 15,1 0-6-15,-1 2-56 16,0-1-90-16,0-1-86 16,0-1-20-16,-3-3 0 15,1-5 0 1,-4-7 0-16,4-9-65 16,-2-11-483-16,4-14-1227 15,4-18 148-15,8-22 128 16,7-22 112-16</inkml:trace>
  <inkml:trace contextRef="#ctx0" brushRef="#br0" timeOffset="121593.52">14195 12354 3955 0,'-4'-4'155'0,"2"0"70"16,-2-2 137-16,-1-1 48 15,4 3 10-15,-1 1 9 16,0 0 10-16,2 2 9 16,-2 0 12-16,2 1-118 15,0-2-54 1,0 2-80-16,0 0-158 15,10 0-50-15,11 0 0 16,27 0 0-16,28 0 0 16,38 2 0-16,23-5 0 15,26 0 0-15,9 1 0 16,2 0 0 0,0-2 0-16,-7 4 0 0,-9 0 0 15,-15-4 0-15,-10 4 0 16,-17-3 0-16,-14 1 0 15,-19-4 0-15,-10 1 0 16,-14-1 0-16,-10 1 0 16,-12 1 0-1,-5 1 0-15,-7 2 0 16,-5 1 0-16,-1 0 0 16,-4 0 0-16,-4 0 0 15,-4 0 0-15,-3-2 0 16,-2 2 0-16,-2 0 0 15,-2 0 0-15,-6 0-415 16,-12-35-1414-16,-15 28 157 16,-13-4 134-16</inkml:trace>
  <inkml:trace contextRef="#ctx0" brushRef="#br0" timeOffset="136782.27">8107 7206 2627 0,'0'0'46'16,"0"0"37"-16,0 0 28 16,0 0 19-16,0 2 10 15,0-4 16-15,0 4 26 16,0-4 23-16,0 2 10 15,0 2-13 1,0-2-25-16,-2 0-38 16,2 0-27-16,-1 0-14 15,-1 0-3-15,2 0-6 16,0 1-19-16,-1-1-7 16,1 2 9-16,-2-1 5 15,1 2 5-15,1-1 5 16,-1 0 27-16,1-2 41 15,0 0 41-15,0 0 50 16,0 0 44-16,0 0-5 47,0 0-15-47,0 0-8 0,0 0-2 0,0 0-4 0,0 0-30 16,0 0-48-16,0 0-53 15,0 0-65-15,0 0-50 16,0 0-10-16,0 0 0 15,0 0 0-15,0 0 0 16,0 0 0-16,0 0 0 16,0 0 0-16,0 0 0 15,0 0 0-15,0 0 0 16,0 0 0 0,0 0 0-16,0 0 0 0,0 0 0 15,0 0 0 1,0 0 0-16,0 0 0 15,0 0 0-15,0 0 0 16,0 0 0-16,0 0 0 16,0 0 0-16,0 0 0 15,0 0 0-15,0 0 0 16,0 0 0-16,0 0 0 16,0 0 0-16,0 0 0 15,0 0 0-15,0 0 0 16,2 0 0-16,3 0 0 15,1 0 0 1,4 0 0-16,1 0 0 16,1 0 0-16,2 0 0 15,2 0 0-15,3-1 0 16,-2-2 0-16,-1 1 0 16,0 0 0-16,-4-1 0 15,-2 1 0-15,1 2 0 16,-1 0 0-16,4 0 0 15,0 0 0-15,3 0 0 16,5 0 0-16,-1 2 0 16,1-1 0-16,-5 2 0 15,1 2 0 1,-1-1 0-16,0-1 0 16,-1 0 0-16,3-1 0 15,4 1 0-15,3-3 0 16,3 0 0-16,7 0 0 15,3 0 0-15,-1 0 0 16,-4-3 0-16,0 2 0 16,-1 0 0-16,-4-2 0 15,-2 2 0-15,-1 1 0 16,0 0 0 0,-4 0 0-16,-2 0 0 15,-1 2 0-15,-2 2 0 16,2 3 0-16,1-1 0 15,0 4 0-15,3-4 0 16,0 3 0-16,3-2 0 16,2-1 0-16,2-2 0 15,2 1 0-15,3-5 0 16,-2 0 0-16,0 0 0 16,0 0 0-16,-1 0 0 15,0 0 0 1,1-3 0-16,0 0 0 0,1-1 0 15,-3 3 0 1,0-3 0-16,-2 4 0 16,-5 0 0-16,1 0 0 15,-1 0 0-15,-2 2 0 16,-1 1 0-16,1 0 0 16,-1 1 0-16,2-1 0 15,-1 1 0-15,3-1 0 16,-2-3 0-16,2 3 0 15,-2-3 0-15,1-3 0 16,1 0 0-16,-2-1 0 16,0 1 0-1,0-4 0-15,-4 1 0 16,0 0 0-16,-3 0 0 16,-2 3 0-16,2 2 0 15,-3 1 0-15,-1 0 0 16,2 3 0-16,-1-2 0 15,0 3 0-15,2 0 0 16,3 3 0-16,3-3 0 16,5-1 0-16,4 0 0 15,2-2 0-15,1-1 0 16,3-1 0-16,-5-1 0 16,1 1 0-1,0-3 0-15,-2-1 0 16,-1 2 0-16,-1-1 0 15,1 1 0-15,-3 2 0 16,-2 1 0-16,-1 0 0 16,-2-2 0-16,-1 2 0 15,0-1 0-15,-4-2 0 16,0 2 0-16,-3-1-341 16,56-3-1508-16,-52-2 160 15,-2-6 137-15</inkml:trace>
  <inkml:trace contextRef="#ctx0" brushRef="#br0" timeOffset="143762.07">2499 7681 6438 0,'-4'0'164'0,"0"0"9"16,1 0 0-16,-2-3 4 15,5 6-1-15,2-6 4 16,6 3 0-16,14-4 3 15,17-2 0-15,23-8-28 16,23-4-146-16,15-4-9 16,10-4 0-1,-2 2 0-15,-7-1 0 16,-8 0 0-16,-11 1 0 16,-16 2 0-16,-9 3 0 15,-14 2 0-15,-10 2 0 16,-8 4 0-16,-9 1 0 15,-6 5 0-15,-4 0 0 16,-5 1 0-16,1 2 0 16,-2 0 0-16,-2 2-116 15,-1 0-377-15,-8-27-1284 16,-11 27 149 0,-8 0 128-16</inkml:trace>
  <inkml:trace contextRef="#ctx0" brushRef="#br0" timeOffset="144194.15">2550 7843 5400 0,'-20'9'279'0,"1"-1"5"15,0-1 3 1,3 0 4-16,22-3 6 16,17-9 3-16,25-4 4 15,24-4 7-15,22-7 4 16,20-5-192-16,3 1-123 16,-4-2 0-16,-10 3 0 15,-12 3 0-15,-14 0 0 16,-13 5 0-16,-13 0 0 15,-11 3 0-15,-9 1 0 16,-6 6 0-16,-5-2 0 16,-5 1 0-1,-4 4 0-15,-4 0 0 16,-4-1 0-16,-3 2 0 16,0 1 0-16,0-2 0 15,0 2 0-15,0 0-510 16,0 0-1293-16,-4-1 153 15,-6-5 131-15,-2 0 115 16</inkml:trace>
  <inkml:trace contextRef="#ctx0" brushRef="#br0" timeOffset="145701.54">11873 2187 3615 0,'-20'14'442'0,"-12"13"11"16,-17 14 11-16,-16 13 12 15,-7 8 11-15,0 2 13 16,8-2 14 0,10-8 12-16,10-9 15 15,12-9-368-15,10-9-173 16,6-7 0-16,8-5 0 16,2-6 0-16,3-2 0 15,2-2 0-15,1-4 0 16,0-1-517-16,8-45-1284 15,10 34 152-15,13-11 131 16,10-7 115-16</inkml:trace>
  <inkml:trace contextRef="#ctx0" brushRef="#br0" timeOffset="146053.75">12199 2262 4737 0,'0'-7'353'0,"2"0"7"16,-2 1 7-16,-7 3 7 16,-13 15 7-16,-14 15 7 15,-25 16 8-15,-18 11 8 16,-14 13 9-16,-7 2-395 15,6-2-18 1,11-6 0-16,16-8 0 16,19-11 0-16,20-12 0 15,8-11 0-15,12-7 0 47,4-5 0-47,3-7 0 0,-3-1 0 0,40-5-1942 0,-35-8 175 0,-3-6 150 16,-7-6 128-1</inkml:trace>
  <inkml:trace contextRef="#ctx0" brushRef="#br0" timeOffset="152813.51">24545 4789 5124 0,'1'-4'178'0,"0"-3"82"16,1-1 40-16,-1-2 3 15,-1 2 7-15,0 0 4 16,-3-2 4-16,-1 3 7 15,-13 1 5-15,-9 2-74 16,-15 1-125-16,-7 4-89 16,-6 5-42-1,-1 4 0-15,7 5 0 0,6 5 0 16,14 7 0-16,13 5 0 16,9 4 0-1,13 5 0-15,16 1 0 0,14 3 0 16,6 0 0-1,7-2 0-15,-9-2 0 16,-14-8 0-16,-15-1 0 16,-13-6 0-16,-15-7 0 15,-15-5 0-15,-8-6 0 16,-5-6 0-16,-4-3 0 16,3-3 0-16,10 0-39 15,14-1-472-15,11-1-1280 16,5-1 150-16,11 0 130 15,9 3 113 1</inkml:trace>
  <inkml:trace contextRef="#ctx0" brushRef="#br0" timeOffset="153569.84">24491 5209 4925 0,'0'-2'337'15,"2"0"7"-15,-1-1 4 16,1 2 8-16,-2-1 6 15,1 2 6-15,4 2 8 16,0 3 8-16,2 3 7 16,2 7-391-16,2 6 0 15,-5 3 0-15,1 3 0 16,-2-5 0-16,-1-1 0 16,-4-6 0-1,2-3 0-15,-2-5 0 0,0-3 0 16,0-3 0-1,0-3 0-15,1-6 0 16,5-6 0-16,4-4 0 16,6-5 0-16,4-2 0 15,6 5 0-15,0 0 0 16,-2 5 0-16,-2 8 0 16,0 3 0-16,-1 2 0 15,-5 8 0-15,-1 5 0 16,-6 4 0-16,-5 3 0 15,-3 9 0-15,-1-2 0 16,0-2 0-16,0-2 0 16,0-3 0-1,0-5 0-15,0-3 0 16,0-6 0-16,0-2 0 16,0-6 0-16,4-8 0 15,5-4 0-15,6-4 0 16,5-8 0-16,3 4 0 15,-1 2 0-15,-5 4 0 16,-6 5 0-16,0 9 0 16,-1 4 0-16,0 9 0 15,-1 11 0-15,0 8 0 16,-6 10 0 0,1 9 0-16,-8 3 0 15,1 3 0-15,-4 0-508 16,-4-6-1295-16,-1-7 152 15,-3-11 132-15,3-15 115 16</inkml:trace>
  <inkml:trace contextRef="#ctx0" brushRef="#br0" timeOffset="157945.43">11733 4675 4613 0,'1'0'289'16,"-1"0"60"-16,0 0 6 15,2-1 6-15,-2 1 8 16,0 0 6-16,0 0 8 16,0-1 7-16,2 1 9 15,-2 4-156-15,0 2-178 16,0 7-65-16,0 5 0 15,0 4 0 1,0 1 0-16,0 0 0 16,0 1 0-16,0-3 0 15,0-3 0-15,0-6 0 16,0-3 0-16,0-3 0 16,0-3 0-16,0-2 0 15,0-1 0-15,0 0 0 16,0-4-445-16,0-45-1376 15,0 32 156-15,0-6 133 16</inkml:trace>
  <inkml:trace contextRef="#ctx0" brushRef="#br0" timeOffset="158273.6">11776 4566 4592 0,'6'-10'10'16,"2"-5"1"-16,-2-5 4 16,2-3-1-1,-2 2 2-15,-1 0 12 0,-5 0 22 16,-8 4 21-1,-3 4 26-15,-3 6 25 16,-7 2 31-16,-4 7 13 16,5 5 4-16,5 6-75 15,8 3-76-15,4 6-182 16,10-5-1065-16,6 2 75 16,6 0 66-16,1-6 60 15</inkml:trace>
  <inkml:trace contextRef="#ctx0" brushRef="#br0" timeOffset="158533.51">11943 4596 5891 0,'2'0'243'0,"2"3"2"15,5 5 4-15,1 8 3 16,3 7 3-16,-2 9 3 15,1 4 5-15,-4 5 2 16,-3-1 5-16,3-2-270 16,-3-5 0-16,-2-3 0 15,-3-5 0 1,2-4 0-16,-2-6-428 16,-2-34-1397-16,-4 19 157 15,-4-7 133-15,-1-13 118 16</inkml:trace>
  <inkml:trace contextRef="#ctx0" brushRef="#br0" timeOffset="158785.77">11975 4516 5803 0,'19'-19'245'0,"10"-4"2"16,6 1 3-16,7 3 4 0,-8 13 3 15,-5 17 4 1,-10 10 3-16,-11 9 3 16,-16 4 3-16,-14 6-197 15,-13-2-73-15,-8-1 0 16,-2-8-264-16,5-4-179 16,11-15-1306-16,10-3 144 15,13-7 124-15,8-7 110 16</inkml:trace>
  <inkml:trace contextRef="#ctx0" brushRef="#br0" timeOffset="159081.71">12489 4804 6648 0,'-27'14'165'0,"-20"7"2"16,-19 13 1-16,-23 14 2 16,0 2 1-1,2 2 2-15,15-1 1 16,12-7 2-16,24-12 3 15,15-5-490-15,55-12-1546 16,-25-8 161-16,13-11 138 16</inkml:trace>
  <inkml:trace contextRef="#ctx0" brushRef="#br0" timeOffset="159277.63">12504 5009 8101 0,'-52'25'10'16,"-28"11"0"-16,-18 9 0 16,-19 9 0-1,14-5 0-15,9-6 0 16,16-6-471-16,14-61-1347 16,9 38 153-16,8-14 133 15,9-10 114-15</inkml:trace>
  <inkml:trace contextRef="#ctx0" brushRef="#br0" timeOffset="161585.73">25594 5491 8191 0,'0'0'0'0,"0"0"0"16,0 4 0-16,-2 6 0 16,-5 8 0-1,-7 3 0-15,-5 8 0 16,-11 3 0-16,1-1-352 15,-2-7-1494-15,3-2 160 16,8-12 136-16,11-9 119 16</inkml:trace>
  <inkml:trace contextRef="#ctx0" brushRef="#br0" timeOffset="162429.51">26264 5163 6982 0,'2'0'131'16,"-2"0"0"-16,2-2 2 16,0 2 0-16,2 0 1 15,1-1 1-15,2-2 1 16,0-1 0-16,-1-4 4 16,-3-6-140-16,-1-3 0 15,0-8 0-15,-2-3 0 16,-2 0 0-16,0 0 0 15,-7 1 0-15,-3 6 0 16,-5 7 0-16,-6 5 0 16,0 3 0-16,-6 5 0 15,3 5 0-15,-1 3 0 16,0 7 0 0,-3 8 0-16,6 9 0 15,-2 5 0-15,2 2 0 16,6 2 0-16,7-2 0 15,6-6 0-15,5-3 0 16,8-7 0-16,7-5 0 16,7-9 0-16,8-4 0 15,10-6 0-15,0-6 0 16,-3-4 0-16,-4-4 0 16,-1-5 0-16,-13-1 0 15,0 2 0-15,-6 1 0 16,-3 7 0-16,-6 2 0 15,-2 3 0 1,0 6 0-16,0 3 0 16,1 4 0-16,1 8 0 15,5 5 0-15,-2 7 0 16,-3 3 0-16,1 3 0 16,3-4 0-16,-1-1-459 15,1-30-1357-15,5 19 155 16,-3-4 132-16,4-5 116 15</inkml:trace>
  <inkml:trace contextRef="#ctx0" brushRef="#br0" timeOffset="162713.76">26521 5396 8191 0,'1'-3'0'0,"-1"3"0"15,2-1 0-15,0-2 0 16,2 9 0-16,4 0 0 16,-2 5 0-16,1 5 0 15,-3 5 0-15,0-1 0 16,-1 0 0-16,-3-2 0 16,3-4 0-16,-3-3 0 15,2-5 0 1,-2-1 0-16,0-4 0 0,0-2-339 15,0-8-1510 1,0-8 160-16,0-5 137 16,0-10 119-16</inkml:trace>
  <inkml:trace contextRef="#ctx0" brushRef="#br0" timeOffset="163042.21">26573 5211 5717 0,'7'-12'84'0,"4"-4"24"16,3-6 8-16,3-5 4 15,0 2-4-15,-7 1 5 16,-5-1 15-16,-2 5 39 15,-10 3 76-15,-7 5-54 16,-8 7-31-16,-3 1-25 16,-7 7-4-16,3 5-4 15,7 4 5-15,8 3-4 16,8 5-186 0,4 3-309-16,8-5-1414 15,6 2 148-15,-1-3 128 16,0-6 112-16</inkml:trace>
  <inkml:trace contextRef="#ctx0" brushRef="#br0" timeOffset="163925.97">26708 4555 3734 0,'0'-2'180'0,"2"-1"16"15,8-1 7-15,5 0 8 16,14-1 16-16,7-1 44 15,12 2 67-15,3-2 62 16,0 3 64-16,-8 1-155 16,-6 0-37-16,-10 0-12 15,-10 2-5-15,-8 0-3 16,-2-1-12-16,0 2-46 16,-3 3-70-16,1 3-63 15,1 5-61-15,2 8 0 16,-2 4 0-16,-2 7 0 15,1 3 0 1,-3 5 0-16,2 1 0 16,1 3 0-16,4 5 0 15,0 1 0-15,2 2 0 16,7 4 0-16,3 1 0 16,1 0 0-16,4 0 0 15,-3-2 0-15,-7-1 0 16,-3-1 0-16,-10-4 0 15,1-3 0-15,-8 1 0 16,-9-5 0 0,-6-3 0-16,-10-1 0 15,-13-6 0-15,-4 0 0 16,-10-4 0-16,-2-3 0 16,0-6 0-16,2-4-74 15,33-9-1847-15,-29-7 171 16,5-15 147-16,-2-11 126 15</inkml:trace>
  <inkml:trace contextRef="#ctx0" brushRef="#br0" timeOffset="165297.28">24428 4479 4134 0,'0'-1'169'16,"0"-2"100"-16,0-2 85 15,-2 1 42 1,-5 1 10-16,-10-1 9 15,-11 2 9-15,-15 0 9 16,-19 2 11-16,-22 0-136 16,-19 1-54-16,-21 3-116 15,-10 5-94-15,-2 1-41 16,11 8-3-16,22 1 0 16,27 4 0-16,25-1 0 15,25 4 0-15,16 2 0 16,18 5 0-16,13 4 0 15,6 5 0-15,5 4 0 16,3 4 0-16,-6 6 0 16,-8 5 0-1,-5 8 0-15,-7 3 0 16,-5 1 0-16,0 4 0 16,2-1 0-16,3 0 0 15,-1 1 0-15,6 1 0 16,-2-2 0-16,4-2 0 15,2-3 0-15,1-6 0 16,5-6 0-16,5-6 0 16,4-11 0-16,12-8 0 15,8-9 0-15,19-15 0 16,19-10 0-16,45-12-942 16,-16-17-745-1,3-10 135-15,0-17 117 16,2-13 102-16</inkml:trace>
  <inkml:trace contextRef="#ctx0" brushRef="#br0" timeOffset="176498.01">4026 7687 5010 0,'0'0'23'0,"0"0"37"16,0 0 76-16,1-1 62 15,-1 1 21-15,0 0 5 16,1 0-4-16,-1 0 4 16,0 0 10-16,0 0 15 15,0 0 28-15,0 0-14 16,0 0-83-1,0 0-68-15,0 0-18 0,0 0-3 16,0 0 8 0,0 0-3-16,0 0-5 15,0 0-25-15,0 0-41 16,0 0-25-16,0 0 0 16,0 0 0-16,0 0 0 15,0 0 0-15,0 0 0 16,0 0 0-16,0 0 0 15,0 0 0-15,0 0 0 16,0 0-184-16,0 0-236 16,0-11-1357-16,-1 10 148 15,-9-1 129-15,-3-1 111 16</inkml:trace>
  <inkml:trace contextRef="#ctx0" brushRef="#br0" timeOffset="177977.18">10968 3730 3393 0,'0'2'113'0,"0"-2"29"0,0 0 17 16,0 0 12-1,0 2 14-15,0-4 23 16,0 2 25-16,0 0 86 16,0 0 82-16,0 0-24 15,0 0-14-15,1 0-25 16,-1 0-14-16,0 0-7 16,0 0-10-16,0 0-19 15,0 0-24-15,0 0-93 16,0 0-87-1,0 0-50-15,0 0-34 0,0 0 0 16,0 0 0-16,0 0 0 16,0 0 0-16,0 0 0 15,0 0 0 1,0 0 0-16,0 0 0 16,0 0 0-16,0 0 0 15,0 0 0-15,0 0 0 16,0 0 0-16,0 0-146 15,0 0-179-15,0 4-218 16,-4-6-1125-16,-5 10 132 16,-7 1 114-16,-1 0 102 15</inkml:trace>
  <inkml:trace contextRef="#ctx0" brushRef="#br0" timeOffset="180989.06">24745 5789 5492 0,'5'-2'129'0,"-1"-1"131"16,0-2 3-1,1-2 4-15,-2 4 3 16,-2-1 4-16,-1 3 5 16,0 0 3-16,0 1 4 15,0 0-44-15,1 0-95 16,-1-2-147-16,0 2 0 16,0 0 0-16,0 0 0 15,0 0 0-15,0 0 0 16,0 0 0-16,0 0 0 15,0 0 0-15,0 0 0 16,0 0 0-16,3 0-506 16,5-2-1298-16,3-4 152 15,2-5 132 1</inkml:trace>
  <inkml:trace contextRef="#ctx0" brushRef="#br0" timeOffset="183064.74">26488 5909 8191 0,'0'-3'0'15,"0"3"0"-15,0 0 0 16,0 0 0 0,-2 3 0-16,-2-3 0 0,3 1-314 15,-5 0-1542 1,-12 1 161-16,-5-5 138 15,-4-5 120-15</inkml:trace>
  <inkml:trace contextRef="#ctx0" brushRef="#br0" timeOffset="193085.67">20185 5207 6408 0,'0'-2'190'0,"0"-1"2"15,0 2 3-15,-2-1 0 16,-5 8 3-1,-5 7 2-15,-6 13 2 0,-11 12 2 16,-7 16 3-16,-5 10-207 16,-6 4 0-16,-1 2 0 15,2-1 0-15,10-7 0 16,5-10 0 0,10-10 0-16,9-10 0 15,5-13 0-15,0-6 0 16,5-12-282-16,44-11-650 15,-36-16-684-15,7-12 125 16,10-11 109-16,-1-6 95 16</inkml:trace>
  <inkml:trace contextRef="#ctx0" brushRef="#br0" timeOffset="193405.01">20155 5203 7782 0,'5'-8'46'16,"1"0"-1"-16,4 3-1 15,9 2 2-15,3 11-1 16,7 12 0-16,6 11 1 16,1 8-1-16,2 7 2 15,-3 6-47-15,-3 0 0 16,-4 0 0-16,-3 0 0 15,-9-4 0-15,0-4 0 16,-7-6 0-16,-7-6 0 16,0-7 0-16,-2-11 0 15,-2-4 0 1,-5-7-125-16,-5-3-323 16,-6-11-1338-16,-8 0 150 15,-4-4 129-15</inkml:trace>
  <inkml:trace contextRef="#ctx0" brushRef="#br0" timeOffset="193641.56">19912 5563 5819 0,'-4'-4'250'0,"4"-3"3"15,9-3 3-15,19-3 4 16,23-1 3-16,21 0 3 16,12-3 5-16,5 2 3 15,-10 5-333-15,-8 0-695 16,-19 2-894-16,-14-1 129 16,-14 0 113-16</inkml:trace>
  <inkml:trace contextRef="#ctx0" brushRef="#br0" timeOffset="194008.65">20911 5265 5653 0,'-4'-8'266'0,"-9"2"4"0,-8 1 4 15,-7-1 3 1,-6 13 5-16,-7 12 3 16,5 11 6-16,5 11 2 15,11 11 7-15,6 9-300 16,9 0 0-16,4-2 0 15,5-4 0-15,10-7 0 16,2-9 0-16,7-10 0 16,9-10-52-1,6-11-407-15,0-26-1344 0,-4 6 153 16,-2-11 131-16,-5-7 115 16</inkml:trace>
  <inkml:trace contextRef="#ctx0" brushRef="#br0" timeOffset="194361.37">21149 5357 6335 0,'0'-7'198'16,"0"-2"1"-16,2 1 3 15,-2 2 2 1,0 2 2-16,0 8 2 16,1 6 3-16,1 9 1 15,-1 8 4-15,-1 13-216 16,0 6 0-16,0 2 0 16,2 2 0-16,-2-4 0 15,0-7 0-15,-2-5 0 16,-1-4 0-16,2-11 0 15,-4-5 0-15,-2-9-225 16,39-3-737-16,-38-12-660 16,-2-12 125-16,0-6 110 15,-2-4 97 1</inkml:trace>
  <inkml:trace contextRef="#ctx0" brushRef="#br0" timeOffset="194581.62">20969 5429 7246 0,'13'-13'102'0,"11"-3"1"16,13-5 2-16,9-2-1 16,3 7 0-16,-3 5 2 15,-7 3-80-15,-10 4-254 16,-6 1-292-16,-11 2-1140 15,-5-1 131 1,-2 0 113-16,-3-5 100 16</inkml:trace>
  <inkml:trace contextRef="#ctx0" brushRef="#br0" timeOffset="194833.33">21446 5279 6936 0,'0'-1'136'0,"1"1"0"16,3 5 2-16,0 7-1 16,4 8 3-16,-2 9 0 15,-1 8 2-15,-2 3 0 16,-3 2 2-16,2-2-144 16,-2 0 0-1,-2-4 0-15,2-5 0 16,-1-7 0-16,-1-8 0 15,1-6-305-15,43-7-1554 16,-41-12 162-16,3-9 138 16</inkml:trace>
  <inkml:trace contextRef="#ctx0" brushRef="#br0" timeOffset="195233.58">21739 5236 8191 0,'1'-2'0'16,"-1"0"0"-16,0 2 0 15,0 6 0 1,0 13 0-16,-3 7 0 16,-3 10 0-16,1 8 0 15,-1 1 0-15,2 0 0 16,2-2 0-16,1-1 0 15,6-3 0-15,8-7 0 16,5-8 0-16,6-7 0 16,8-11 0-16,0-6 0 15,0-10 0-15,-5-9 0 16,-4-10 0-16,-5-12 0 16,-7-10 0-1,-7-5 0-15,-2 2 0 16,-14 2 0-16,-8 9 0 15,-12 11 0-15,-9 10 0 16,-3 11 0-16,6 6-366 16,12 3-1476-16,15 5 158 15,14-1 137-15</inkml:trace>
  <inkml:trace contextRef="#ctx0" brushRef="#br0" timeOffset="195461.3">22130 5236 8191 0,'0'0'0'15,"1"4"0"-15,4 7 0 16,-1 9 0-16,0 8 0 16,1 9 0-16,-2 4 0 15,-5 1 0-15,-4 0 0 16,-2-1-92-16,-5-3-577 15,-6-11-1066-15,-4-8 142 16,6-12 123-16,2-9 108 16</inkml:trace>
  <inkml:trace contextRef="#ctx0" brushRef="#br0" timeOffset="195664.9">22192 5318 8070 0,'17'-8'14'0,"11"3"-1"15,7 1 0-15,11 4 0 16,-7 10 1-16,3 10-2 16,-4-1 2-16,-3 4 0 15,-6-1 0-15,-6-5-14 16,-3-5 0-16,-2-2-302 16,-4-7-370-16,-6-5-1007 15,-4-8 134-15,0-6 115 16</inkml:trace>
  <inkml:trace contextRef="#ctx0" brushRef="#br0" timeOffset="195885.37">22644 5025 7361 0,'0'-19'91'0,"0"1"-1"16,0 1 2-16,0 5-1 15,0 23 2-15,0 18-1 16,0 14 1-16,2 14 0 15,-2 7 2-15,1 1-95 16,-1 5 0-16,2-4 0 16,-4-3 0-1,2-6-399-15,-3-49-1434 0,-3 27 158 16,-1-19 135 0,1-13 117-16</inkml:trace>
  <inkml:trace contextRef="#ctx0" brushRef="#br0" timeOffset="197777.15">19964 6418 3867 0,'-2'0'287'16,"1"-5"126"-16,1 1 10 15,-1-2 8-15,1 5 11 16,1-4 9 0,-1 3 12-16,1 2 10 15,11 2 13-15,8 0-179 16,16 2-159-16,19 0-148 16,21 2 0-16,20-1 0 15,14-4 0-15,13-1 0 16,4 0 0-16,-1-1 0 15,-5-3 0-15,-3 2 0 16,0-7 0-16,1-1 0 16,6-1 0-16,3-4 0 15,-3-3 0 1,-5 0 0-16,-6 0 0 16,-8 1 0-16,-4 2 0 15,-4 4 0-15,-1 2 0 16,-3 5 0-16,1 3 0 15,-4 4 0-15,-1 5 0 16,-7 10 0-16,-10 7 0 16,-11 10 0-16,-15 4 0 15,-17 6 0-15,-12 0 0 16,-12-1 0-16,-9-5 0 16,-7-3 0-16,-3-6 0 15,0-8 0 1,1-6 0-16,4-7 0 15,5-5 0-15,7-9 0 16,13-5 0-16,18-12 0 16,17-6 0-16,19-8 0 15,20-8 0-15,11-6 0 16,11-1 0-16,13-2 0 16,9-2 0-16,10 9 0 15,1 5 0-15,-1 5 0 16,-4 8 0-16,-2 5 0 15,0 5 0-15,4 1 0 16,4 6 0 0,6 3 0-16,-1 4 0 15,-2 2 0-15,-5 2 0 16,-10 1 0-16,-9 7 0 16,-10 0 0-16,-10 3 0 15,-3 6 0-15,-3-2 0 16,0 0 0-16,-4-1 0 15,-1-3 0-15,-1-1 0 16,5-1 0-16,-1-4 0 16,4-1 0-16,3-3 0 15,-2 1 0-15,-3-5 0 16,-6-6 0-16,-6-10 0 16,-8-6 0-1,-5-17 0-15,-4-13 0 16,-3-12 0-16,-4-12 0 15,-11-1 0-15,-11 7 0 16,-13 15 0-16,-11 14 0 16,-13 19 0-16,-5 12 0 15,-13 6 0-15,-12 6-502 16,-11 1-1303-16,-12 0 153 16,-12 0 132-16,4 0 114 15</inkml:trace>
  <inkml:trace contextRef="#ctx0" brushRef="#br0" timeOffset="-205584.16">20970 6021 5221 0,'0'-1'46'0,"0"1"91"16,0-1 142-16,0 0 9 15,0 2 3-15,0-1 5 16,0 0 5-16,0-1 4 16,0 1 5-1,0 0-28-15,0 0-16 16,0 0-101-16,0 0-315 16,2 0-299-16,1-13-1329 15,4 10 148-15,10-2 129 16</inkml:trace>
  <inkml:trace contextRef="#ctx0" brushRef="#br0" timeOffset="-204167.77">24296 5936 4405 0,'0'-2'101'16,"0"-1"42"-16,0-3 96 15,0 2 48-15,0 4 17 16,0-2 9-16,0 2 2 15,0-1 15-15,0 1 13 16,0 0-64 0,0 0-10-16,0 0-27 15,2 0-104-15,3 0-51 16,8 1-16-16,14 1-3 16,18-2 4-16,16 2-10 15,11 3-154-15,5-2-203 16,-6 0-242-16,-9-12-1122 15,-12 13 131-15,-14-5 113 16,-4-2 100-16</inkml:trace>
  <inkml:trace contextRef="#ctx0" brushRef="#br0" timeOffset="-196564.05">27623 4628 4270 0,'0'0'52'16,"1"0"41"-16,1 0 31 15,-1 0 17-15,1 0 22 16,-2 0 56-16,0 0 80 16,2 0 76-1,-2 0 14-15,0 0-15 16,0 0-30-16,2 0-40 15,0 0-29-15,-2 0-17 16,0 0-21-16,1 0-59 16,-1 0-91-16,0 0-78 15,1 0-9-15,2 0 0 16,2 0 0-16,2-3 0 16,4-1 0-16,4-4 0 15,-1-4 0-15,2-6 0 16,-1-1 0-16,3-2 0 15,-3-2 0 1,-2 1 0-16,0-1 0 16,-7 1 0-16,4 0 0 15,1-3 0-15,-2 1 0 16,0-2 0-16,8-2 0 16,0 2 0-16,2 1 0 15,7 1 0-15,3 1 0 16,2 5 0-16,1 1 0 15,1 1 0-15,-2 3 0 16,-4 3 0-16,-2-2 0 16,-7-1 0-16,-2-1 0 15,-1-5 0-15,-1-1 0 16,-3-6 0 0,-1-3 0-16,3-7 0 15,0-4 0-15,3-3 0 16,4-4 0-16,2 4 0 15,3-1 0-15,4 4 0 16,5-3 0-16,2-1 0 16,8 1 0-16,3-2 0 15,6 0 0-15,8 1 0 16,4 5 0-16,1-3 0 16,6 6 0-16,-2 1 0 15,-5 5 0-15,-5 3 0 16,-5 7 0-16,-6 4 0 15,-1 5 0 1,-5-1 0-16,-1 6 0 16,-4-1 0-16,-7 1 0 15,-6 1 0-15,-11 2 0 16,-5 1 0-16,-6 0 0 16,-2 2-243-16,1 0-348 15,-2 3-1124-15,-2 2 138 16,-11 2 121-16,-15 3 106 15</inkml:trace>
  <inkml:trace contextRef="#ctx0" brushRef="#br0" timeOffset="-195060.33">27656 4663 3966 0,'0'0'143'16,"0"0"68"-16,0-2 99 15,0 2 49-15,0-2 54 16,2-1 11-16,5-1 9 16,3-4 9-16,4 0 10 15,7-3-94-15,6 0-62 16,7-2-75-16,4-1-116 15,4-3-47 1,4 0-58-16,0-1 0 16,1 1 0-16,-2 1 0 15,-2 3 0-15,-4 2 0 16,-3 3 0-16,-1 1 0 16,6 0 0-16,1 1 0 15,6-2 0-15,3 0 0 16,9-3 0-16,5-2 0 15,0-1 0-15,-3-4 0 16,-5-1 0-16,-7-1 0 16,-11-2 0-16,-7 1 0 15,-6 2 0 1,-8 2 0-16,-7 3 0 16,-7 3 0-16,-2 4 0 15,-4 4-361-15,-2 6-1482 16,-7 7 160-16,-7 5 135 15,-7 1 119-15</inkml:trace>
  <inkml:trace contextRef="#ctx0" brushRef="#br0" timeOffset="-193641.36">27759 4701 5112 0,'0'0'174'0,"0"0"121"15,-5 1 5-15,-3 6 3 16,-1 5 6 0,-2 5 5-16,2 8 5 15,4 1 5-15,3 1 6 16,2-1-55-16,7-2-139 15,-1-2-136-15,6 0 0 16,-1-1 0-16,6-2 0 16,-1 1 0-16,-2-1 0 15,4-1 0-15,5-4 0 16,4-4 0-16,11-3 0 16,10-4 0-16,2-3 0 15,2 0 0-15,-3-1 0 16,-4-1 0-16,-3 2 0 15,-3-1 0 1,-2 1 0-16,-1 0 0 16,2 1 0-16,1 3 0 15,5 4 0-15,1 5 0 16,4 1 0-16,0 1 0 16,1-2 0-16,-8-2 0 15,-4-4 0-15,-6-2 0 16,-10-2 0-16,-5 0 0 15,-9-3 0-15,-6 3-422 16,0-32-1404-16,-11 26 156 16,-11-1 134-16,-10-1 118 15</inkml:trace>
  <inkml:trace contextRef="#ctx0" brushRef="#br0" timeOffset="-192752.37">27809 5042 5174 0,'0'-8'311'0,"0"-1"4"16,0 1 5-16,0 1 7 16,0 3 4-16,0 4 6 15,0 5 6 1,-4 7 7-16,-5 10 5 15,-5 14-327-15,-2 12-28 16,-9 9 0-16,1 8 0 16,-1 5 0-16,5 4 0 15,0 1 0-15,6 5 0 16,5-5 0-16,4 2 0 16,1-4 0-16,4-8 0 15,7-4 0-15,4-8 0 16,7-8 0-16,7-9 0 15,11-7 0-15,6-7 0 16,14-8 0 0,7-4 0-16,9-5 0 15,9-2 0-15,5-3 0 16,-1 0 0-16,3 0 0 16,-3-3 0-16,-2 6 0 15,-6-2 0-15,-6 2 0 16,-7 0 0-16,-9-1 0 15,-12-1 0-15,-5-1 0 16,-9-1 0-16,-2-4-290 16,0-4-1572-16,-5-5 161 15,-6-12 140-15,1-4 120 16</inkml:trace>
  <inkml:trace contextRef="#ctx0" brushRef="#br0" timeOffset="-191025.01">30049 2838 4231 0,'1'-2'139'16,"2"0"97"-16,-1 0 68 16,2-2 66-16,-2 1 20 15,0-2 9-15,1-2 8 16,0 1 8-16,-3 1 10 15,2 1-88-15,-7 0-63 16,-3-1-112 0,-9 3-77-16,-8-1-68 15,-7 2-17-15,-7-1 0 16,1 6 0-16,5 2 0 16,4 4 0-16,8 3 0 15,6 7 0-15,11 2 0 16,1 4 0-16,12 3 0 15,8 3 0-15,6 2 0 16,3-1 0-16,6 3 0 16,-9 1 0-16,-7-6 0 15,-9-1 0-15,-6-4 0 16,-12-7 0 0,-8-4 0-16,-8-5 0 15,-7-7 0-15,-7-1 0 16,0-6 0-16,4-4-88 15,8-3-325-15,9-7-1392 16,11-1 153-16,10-6 132 16,13 0 114-16</inkml:trace>
  <inkml:trace contextRef="#ctx0" brushRef="#br0" timeOffset="-189931.66">30224 2635 4591 0,'0'-5'354'0,"0"-2"9"15,1 1 5 1,-1 0 7-16,0 3 7 16,0 6 9-16,3 7 7 15,-3 10 8-15,-4 12 9 16,-2 11-267-16,-1 14-148 15,-4 4 0-15,-3 3 0 16,3-2 0-16,-1-6 0 16,5-8 0-16,1-7 0 15,5-8 0-15,-1-9 0 16,2-4 0-16,0-8 0 16,2-4 0-16,-4-4 0 15,2-4 0-15,5 0 0 16,3-6 0-1,9-3 0-15,8-9 0 16,10-6 0-16,4-6 0 16,0-4 0-16,-1 2 0 15,-9 4 0-15,-7 7 0 16,-6 8 0-16,-9 4 0 16,-1 6 0-16,-1 3 0 15,-2 6 0-15,0 7 0 16,2 5 0-16,-2 5 0 15,0 6 0 1,0 2 0-16,1 0 0 0,2-1 0 16,4-2 0-1,-3-5 0-15,2-4 0 16,0-7 0-16,2-2 0 16,4-7 0-16,2-2 0 15,2-5 0-15,4-4-254 16,0-3-62-16,-3-3-29 15,-3-2 2-15,-1 1 6 16,-1 0 8-16,-3 1 31 16,-3-1 54-16,-1 1 126 15,-3 0 118-15,-2 1 225 16,0 1 63-16,0 1 37 16,-2 4 10-1,-1 3 5-15,0 3 4 16,2-1-23-16,-2 2-50 15,0 0-136-15,0 2-135 16,0 1 0-16,0 6 0 16,0 3 0-16,0 6 0 15,0 4 0-15,0-1 0 16,0-1 0-16,0-4 0 16,0-1 0-1,0-5 0-15,0-3 0 16,0-3-305-16,27-2-1554 0,-21-6 162 15,0-4 138 1</inkml:trace>
  <inkml:trace contextRef="#ctx0" brushRef="#br0" timeOffset="-189597.95">30725 2909 4601 0,'1'-11'82'0,"5"-2"15"15,4-5 6-15,7-5 13 16,-2 3 102-16,4 1 117 16,-8 2 17-16,-3 4 5 15,-4 2 8-15,-10 3-36 16,-6-1-44-16,-6 3-15 15,-4-2-1-15,-4 2-11 16,0 2-117-16,7 2-128 16,6 1-13-16,6 4-268 15,4 4-106-15,2 1-170 16,5-5-1079-16,6 8 125 16,7-3 110-1</inkml:trace>
  <inkml:trace contextRef="#ctx0" brushRef="#br0" timeOffset="-189240">30970 2660 4642 0,'2'-8'348'0,"-2"-2"4"16,1 1 7-16,1-1 8 15,-2 6 5-15,-2 2 8 16,4 4 8-16,-5 6 8 16,-4 6 7-16,-4 7-219 15,0 12-184-15,-2 9 0 16,1 6 0 0,3 7 0-16,0 3 0 15,0 4 0-15,0-2 0 16,-2-2 0-16,1-2 0 15,-5-8 0-15,-4-3 0 16,-2-6 0-16,-4-9 0 16,0-9-334-16,5-5-449 15,-3-11-857-15,3-8 127 16,3-8 113-16,6-5 97 16</inkml:trace>
  <inkml:trace contextRef="#ctx0" brushRef="#br0" timeOffset="-189095.61">30719 3179 5289 0,'13'-12'302'16,"5"-6"5"-16,7 1 4 16,9-4-74-1,-1 8-251-15,7 2-308 16,-1 2-1068-16,-3-4 93 16,1-3 83-16</inkml:trace>
  <inkml:trace contextRef="#ctx0" brushRef="#br0" timeOffset="-188732.33">31385 2619 5692 0,'3'-12'263'0,"-3"1"2"15,1-1 6-15,1 1 1 16,-2 8 6-16,-2 3 3 15,2 4 4 1,-4 6 4-16,-4 9 6 16,-4 9-295-16,-3 12 0 15,-5 8 0-15,0 6 0 16,-3 5 0-16,0 1 0 16,5 0 0-16,2-2 0 15,9-6 0-15,4-4 0 16,3-7 0-16,1-5 0 15,5-6 0 1,3-6 0-16,4-5 0 16,4-5 0-16,5-7 0 15,2-3-400-15,1-8-1433 16,-3-4 158-16,-4-9 135 16,-4-5 117-16</inkml:trace>
  <inkml:trace contextRef="#ctx0" brushRef="#br0" timeOffset="-188540.8">31161 2988 5978 0,'-7'-11'235'16,"-2"0"1"-16,3 0 3 0,2-2 4 16,16 8 3-16,12 3 1 15,12 1 6 1,7 0-306-16,10 1-279 15,-6-2-1366-15,-5 2 136 16,-10-1 118-16,-9 0 105 16</inkml:trace>
  <inkml:trace contextRef="#ctx0" brushRef="#br0" timeOffset="-185828.07">29494 4051 5637 0,'-1'-4'268'0,"1"1"3"15,0 1 5-15,-2-1 3 16,-5 8 4 0,3 10 4-16,-3 8 5 15,-3 12 4-15,-2 10 6 16,3 2-302-16,-2 0 0 15,2-5 0-15,4-6 0 16,-1-10 0-16,3-4 0 16,0-8 0-16,1-8 0 15,-2 1 0-15,2-7 0 16,-4-7 0-16,-2-6 0 16,2-11 0-16,1-10 0 15,-1-13 0 1,3-6 0-16,10-4 0 15,6 0 0-15,12 3 0 0,7 4 0 16,10 6 0 0,6 9 0-16,7 5 0 15,-1 7 0-15,-1 8 0 16,-4 8 0-16,-8 4 0 16,-11 4 0-16,-11 5-10 15,-12 5 3-15,-13 3 7 16,-14 3 0-16,-15 5 0 15,-8-2 0 1,-6 4 0-16,-1 0 0 16,6-2 0-16,9 1 0 15,9 3 9-15,11-1-1 16,9 1-8-16,4 3 0 16,10 0 0-16,6 1 0 15,2 2 0-15,6-3 0 16,4-3 0-16,-3-3 0 15,-3-2 0-15,0-2 0 16,-4-3 0-16,1-1 0 16,-1-3 0-16,0-3 0 15,1-2 0-15,-2-4 0 16,-1-3 0 0,-1 1 0-16,-1-1 0 15,1 0 0-15,0 0 0 16,1 0 0-16,2 0 0 15,3 0 0-15,1-3 0 16,5-2 0-16,-1-3 0 16,2-5 0-16,0-2 0 15,-5 0 0-15,-1-4 0 16,-5 0 0-16,-3-1 0 16,-5 1 0-16,1-2 0 15,-7 5 0-15,2-2 0 16,-2 3 0-1,-1 3 0-15,-1 4 0 16,1 1 0-16,-7 4 0 16,-3 2 0-16,-4 3 0 15,-6 3 0-15,-1 5 0 16,3 2 0-16,3 8 0 16,0 2 0-16,7 1 0 15,5 1 0-15,1 2 0 16,11-1 0-16,8 0 0 15,9-2 0-15,10 0 0 16,12-6 0-16,3 0-15 16,3-6-85-16,1-2-69 15,1-5-47 1,-3-1-31-16,-2-2-1 16,-3-5 4-16,-6-2 3 15,-7-6 35-15,-5-1 94 16,-6-6 124-16,-7 0 80 15,-5 0 65-15,-4-1 49 16,-7 5 34-16,1 2 7 16,-2 1 1-16,-5 1 4 15,-1 1-31-15,-5 2-98 16,-7 4-123-16,-6 1 0 16,-5 3 0-16,-1 1 0 15,-2 5 0-15,2 2 0 16,1 5 0-1,8 4 0-15,4 3 0 16,8 2 0-16,6 1 0 16,3-3 0-16,6-4 0 15,6-1 0-15,7-5 0 16,7-3 0-16,4-6 0 16,5-1 0-16,-2-5 0 15,-1-5 0-15,-1-8 0 16,0-6 0-16,-4-11 0 15,1-7 0-15,-8-3 0 16,0-5 0-16,-5 0 0 16,-2 1 0-16,-5 5 0 15,0 5 0 1,-5 8 0-16,-1 8 0 16,-1 9 0-16,-1 6 0 15,0 6 0-15,-1 8 0 16,-3 9 0-16,-2 11 0 15,-3 9 0-15,-2 12 0 16,-1 5 0-16,5 3 0 16,4-3 0-16,2-2 0 15,2-10 0-15,5-7 0 16,3-8 0-16,5-5 0 16,7-11 0-16,4-3 0 15,1-6 0-15,0-4 0 16,-1-7 0-1,-6-3 0-15,1-6 0 16,-2-5 0-16,-3-2 0 16,-1 2 0-16,-3 1 0 15,-3 2 0-15,-2 4 0 16,0 5 0-16,-3 3 0 16,-2 5 0-16,-1 1 0 15,2 3 0-15,-4 1 0 16,2 5 0-16,2 6 0 15,-4 9 0-15,-1 6 0 16,3 3 0-16,-1 0 0 16,1-3 0-1,0-3 0-15,1-6 0 16,2-5 0-16,3-2 0 16,4-5 0-16,4-5 0 15,5 0 0-15,3-2 0 16,1-5 0-16,-3-1 0 15,1-2 0-15,-6 0 0 16,-5-1 0-16,-2 6 0 16,-4 3 0-16,-2-3 0 15,1 5 0-15,1 0 0 16,-3 6 0-16,3 0-58 16,1 5-372-16,1-5-1379 15,2 6 153-15,4-4 133 16</inkml:trace>
  <inkml:trace contextRef="#ctx0" brushRef="#br0" timeOffset="-185040.79">31513 4291 4557 0,'3'-8'349'16,"0"-3"7"-1,1 0 7-15,-1-3 6 0,-3 6 8 16,-3 3 7 0,-7 1 7-16,-3 2 9 0,-7 1 8 15,-6 2-171-15,-3 5-237 16,1 5 0-1,3 4 0-15,2 5 0 16,3 5 0-16,6 2 0 16,7 0 0-16,2-3 0 15,5 3 0-15,5-4 0 16,10-3 0-16,6-3 0 16,11-2 0-16,10-4 0 15,7-5 0-15,3-2 0 16,5-4 0-1,2 2 0-15,-2-5 0 16,3-2 0-16,-3-3 0 16,-5-6 0-16,-5-5 0 15,-5-6 0-15,-7-4 0 16,-8-7 0-16,-9 1 0 16,-7 4 0-16,-9 5 0 15,-6 8 0-15,-11 6 0 16,-9 8 0-16,-8 2 0 15,-7 6 0-15,-3 11 0 16,5 7 0-16,7 7 0 16,7 10 0-1,14 3 0-15,13 0 0 16,18 1 0-16,12-5 0 0,11-4 0 16,1-10 0-1,3-6 0-15,-5-8 0 16,-7-6 0-16,-3-4-327 15,25 0-1525-15,-41-4 160 16,-3-2 138-16,-10-5 119 16</inkml:trace>
  <inkml:trace contextRef="#ctx0" brushRef="#br0" timeOffset="-183800.15">29532 5007 7164 0,'-16'0'111'0,"-10"6"1"16,-13 6 1-16,-7 9 1 15,-5 10 0-15,5 6 0 16,7 2 2-16,13-4 0 16,3-2 1-16,7-4-117 15,9-8-307-15,5-3-346 16,0-5-1029-16,6-9 134 15,5-4 116-15,2-10 103 16</inkml:trace>
  <inkml:trace contextRef="#ctx0" brushRef="#br0" timeOffset="-183556.32">29468 4955 6437 0,'3'-2'188'0,"5"5"0"15,3 10 4-15,1 10 0 16,4 12 3-16,-2 11 1 16,1 5 3-16,-3-2 1 15,0-4 4-15,-3-2-204 16,-2-5 0 0,-4-10 0-16,-2-3 0 15,-1-6-241-15,-3-5-214 16,-8-10-1297-16,-2-1 144 15,-10-7 125-15,-6-7 110 16</inkml:trace>
  <inkml:trace contextRef="#ctx0" brushRef="#br0" timeOffset="-183383.45">29203 5250 5344 0,'0'-8'297'0,"3"0"4"0,8-2 4 16,15 0 6-16,10 5 5 15,14 3 5-15,10 1-263 16,2 1-232-16,-4-23-1468 16,-8 23 128-1,-6-4 112-15,-7 0 99 16</inkml:trace>
  <inkml:trace contextRef="#ctx0" brushRef="#br0" timeOffset="-183099.99">30100 5139 5452 0,'-3'-10'286'0,"-6"-1"5"16,-11-1 3-16,-9 5 5 16,-6 3 5-16,-4 9 5 15,-1 6 4-15,2 6 6 16,11 4 5-16,4 9-324 15,5 0 0-15,10 3 0 16,5-4 0 0,6 2 0-16,11-4 0 15,15-4-327-15,11-4-282 16,10-8-1080-16,7-5 136 16,5-5 116-16,-1-8 104 15</inkml:trace>
  <inkml:trace contextRef="#ctx0" brushRef="#br0" timeOffset="-182184">30409 5170 5641 0,'-16'-7'267'16,"-6"0"5"-16,-7 2 2 16,-5 1 5-16,3 8 4 15,1 9 4-15,1 5 4 16,6 3 5-1,7 8 5-15,6 2-301 16,4 2 0-16,5 0 0 16,8-3 0-16,9-3 0 15,7-2 0-15,9-5 0 16,13-6 0-16,3-5 0 16,3-4 0-16,-2-4 0 15,0-7 0-15,-4-3 0 16,-5-7 0-16,-5-4 0 15,-6-6 0 1,-12-1 0-16,-5 4 0 16,-8 4 0-16,-8 3 0 15,-11 4 0-15,-5 8 0 16,-5 0 0-16,-8 8 0 16,0 5 0-16,7 6 0 15,6 4 0-15,8 4 0 16,8 3 0-16,7 0 0 15,6-2 0-15,5-3 0 16,9-5 0-16,8-5 0 16,3-4 0-16,1-4 0 15,-3-5 0-15,-2-3 0 16,-3-6 0 0,-5 0 0-16,-7 0 0 15,-3-2 0-15,-7 5 0 16,-2 6 0-16,-3 1 0 15,0 1 0-15,0 5 0 16,0 7 0-16,0 9 0 16,0 7 0-16,-3 12 0 15,-3 6 0-15,-2 2 0 16,-1 1 0-16,0-3 0 16,0-5 0-16,4-8 0 15,0-10 0 1,2-8 0-16,2-6 0 15,-2-7 0-15,0-6 0 16,0-10 0-16,2-17 0 16,8-14 0-16,16-15 0 15,15-13 0-15,15-9 0 16,15-4 0-16,4 5 0 16,-5 16 0-16,-7 16 0 15,-14 20 0-15,-12 19 0 16,-14 12 0-16,-11 13 0 15,-7 8 0-15,-7 8 0 16,-13 5 0 0,-5 3 0-16,-13-3 0 15,-7-2 0-15,-3-6 0 16,4-4 0-16,1-8 0 16,9-5 0-16,9-4-355 15,34-6-565-15,-14-8-679 16,17-9 123-16,12-11 105 15,14-14 96-15</inkml:trace>
  <inkml:trace contextRef="#ctx0" brushRef="#br0" timeOffset="-181924.17">31385 4934 7823 0,'0'-7'40'0,"0"4"1"16,0 7-1-16,1 12 1 15,-5 17 0-15,-3 17-1 16,-5 11 1-16,-1 8 0 16,-3-1 2-16,5 2-43 15,3-5 0-15,5-5 0 16,3-7 0-16,3-5 0 16,8-12 0-16,7-7 0 15,7-9 0 1,11-9-357-16,6-10-1487 15,-6-8 159-15,-1-8 136 16,-8-12 119-16</inkml:trace>
  <inkml:trace contextRef="#ctx0" brushRef="#br0" timeOffset="-181748.65">31287 5288 8191 0,'-2'-9'0'0,"2"0"0"16,6-2 0-16,13-1 0 15,11 3 0-15,12 7 0 16,11 0 0-16,1 2-301 16,-5 6-292-16,-17 0-1107 15,-14 0 137-15,-13 3 118 16,-20-3 105-16</inkml:trace>
  <inkml:trace contextRef="#ctx0" brushRef="#br0" timeOffset="-180932.1">29298 6142 8191 0,'-17'2'0'0,"-9"5"0"15,-8 9 0-15,-2 9 0 16,6 11 0-16,10 9 0 16,10 5 0-16,5-1 0 15,10 0 0-15,6-5 0 16,9-4 0-16,5-9 0 16,12-8 0-16,7-7 0 15,5-9-357 1,-1-6-1487-16,-2-9 159 0,-10-10 136 15,-12-14 119 1</inkml:trace>
  <inkml:trace contextRef="#ctx0" brushRef="#br0" timeOffset="-180571.75">29307 6201 5991 0,'0'-13'233'0,"0"-2"2"16,2-3 3-16,13-2 3 15,18 3 4-15,13 5 1 16,14 1 5-16,6 2 2 16,-5 2 5-1,-12 4-523-15,-13 3-139 16,-19 0-136-16,-9 2-263 16,-16-1-605-16,-22 4 96 15,-12 6 3215-15,-11 1-2534 16,-15 3 164-16,-2 7 137 15,8-1 115-15,7-4 215 16,9 3 213-16,18-3 123 16,11-3 132-16,10-3 276 15,20-3 79-15,18-1-138 16,9-3-148 0,11 0-139-16,6 0-183 15,-2-1-633-15,-10-2-1101 16,-10-1 110-16,-8 2 95 15</inkml:trace>
  <inkml:trace contextRef="#ctx0" brushRef="#br0" timeOffset="-180228.43">29606 6269 6511 0,'7'-5'179'0,"4"0"2"16,4 2 3-16,7 1 1 15,-1 9 1-15,-2 6 3 16,0 6 0 0,-8 3 3-16,-5 6 3 15,-5-1-195-15,1 0 0 16,-5-6 0-16,0-1 0 16,3-8 0-16,0-5 0 15,-1-5 0-15,1-2 0 16,0-10 0-16,0-8 0 15,5-7 0-15,4-3 0 16,3-4 0-16,2 6 0 16,4 5 0-16,0 4-294 15,1 5-248-15,-3-30-1173 16,1 32 138-16,-2-2 121 16,-4 7 106-1</inkml:trace>
  <inkml:trace contextRef="#ctx0" brushRef="#br0" timeOffset="-179944.51">29933 6254 4364 0,'5'3'369'16,"1"4"9"-16,2 6 6 15,1 6 7-15,-3 4 9 16,0 3 8-16,-5 1 9 16,0-2 8-16,-1-4 10 15,-1-3-215-15,1-7-220 16,1-4 0-16,-1-4 0 15,0-5 0-15,0-6 0 16,2-7 0-16,6-7 0 16,4-4 0-16,5-2 0 15,2 0 0 1,1 6 0-16,-5 5 0 16,-1 5-249-16,-4 4-211 15,42 0-1289-15,-37 7 144 16,1 0 124-16,-2 1 110 15</inkml:trace>
  <inkml:trace contextRef="#ctx0" brushRef="#br0" timeOffset="-179644.12">30244 6263 4936 0,'0'0'320'16,"0"3"5"-16,0 5 6 16,-3 4 6-16,0 10 4 15,-3 8 8-15,-2 4 6 16,2 4 7-16,3 1 5 15,3-2-199-15,2-9-168 16,6-2 0 0,5-10 0-16,3-3 0 15,7-9 0-15,0-3 0 16,-1-8 0-16,-3-8 0 16,-5-8 0-16,-7-7 0 15,-4-12 0-15,-1 3 0 16,-7-1 0-16,-4 4-8 15,-3 10-342-15,-1 7-330 16,-6 5-982-16,7 5 132 16,8 5 113-16,2 1 100 15</inkml:trace>
  <inkml:trace contextRef="#ctx0" brushRef="#br0" timeOffset="-179347.69">30458 6289 5515 0,'13'10'281'15,"5"1"2"-15,4 6 6 16,0 7 2-16,-9 8 7 16,-6 0 2-16,-4 4 7 15,-2-4 3-15,-2-2 7 16,-2-7-317-16,0-7 0 16,3-5 0-16,-3-7 0 15,3-10 0-15,2-9 0 16,8-10 0-16,8-15 0 15,10-7 0-15,7-4 0 16,2 3 0 0,-2 6 0-16,-8 8 0 15,-10 9-231-15,2 6-592 16,-13 5-835-16,-2 1 132 16,-1 2 112-16,-3 1 101 15</inkml:trace>
  <inkml:trace contextRef="#ctx0" brushRef="#br0" timeOffset="-169212.08">32159 2863 2450 0,'0'0'137'0,"0"0"42"15,0 0 28-15,0-1 33 16,1 1 45-16,-1 0 42 15,0 0 83-15,2 0 105 16,-2 0 64-16,0-2-95 16,1 2-39-16,-1-1-40 15,0 1-25-15,0 0-28 16,0 0-49-16,0 0-40 16,0 0-92-16,0 0-112 15,0 0-59 1,0 0 0-16,0 0 0 15,0 0 0-15,0-3 0 16,0 3 0-16,0 0 0 16,0 0 0-16,0 0 0 15,0 0 0-15,0 0 0 16,0 0 0-16,0 0 0 16,0-1 0-16,0 1 0 15,0-2 0-15,0 2 0 16,2-1 0-16,-2 1 0 15,0-1 0 1,0 1 0-16,0 0 0 16,0-2 0-16,0 1 0 15,0 1 0-15,0-1 0 16,0 1 0-16,0-1 0 16,0-1 0-16,0 1 0 15,-2-2 0-15,-1 1 0 16,2-2 0-16,-3 2 0 15,-1-1 0-15,1 1 0 16,1-1 0 0,-2 2 0-16,1-3 0 15,0 1 0-15,0 1 0 16,-2 1 0-16,0-1 0 16,0 4 0-16,-2-2 0 15,-1-2 0-15,0 2 0 16,1 0 0-16,-1 0 0 15,0 0 0-15,0 0 0 16,0 0 0-16,-3 0 0 16,2 2 0-16,-3 1 0 15,0 1 0-15,1 1 0 16,2 2 0-16,0 0 0 16,2 1 0-1,0 1 0-15,2 2 0 16,2 1 0-16,1 1 0 15,0 1 0-15,2-1 0 16,1 1 0-16,0-1 0 16,0 0 0-16,1 2 0 15,1 0 0-15,2 0 0 16,2 0 0-16,3-1 0 16,-1-2 0-16,2-1 0 15,3-2 0-15,5 1 0 16,-2-1 0-16,4-1 0 15,3 2 0 1,-2-2 0-16,-2 2 0 16,0 0 0-16,-1 2 0 15,-1-2 0-15,-4 1 0 16,1 1 0-16,-4-2 0 16,-2 0 0-16,-4 1 0 15,0-2 0-15,-4 3 0 16,-4-4 0-16,-5 3 0 15,-7-5 0-15,-7-2 0 16,-9-3 0-16,-2 1 0 16,-3-4 0-16,2-2 0 15,3-1 0-15,6-1-311 16,8-2-384 0,5-1-975-16,3-1 133 15,7-1 114-15,5-1 101 16</inkml:trace>
  <inkml:trace contextRef="#ctx0" brushRef="#br0" timeOffset="-167919.22">32397 2464 3694 0,'0'0'139'0,"0"0"33"0,0-2 26 15,0 2 35 1,0 0 85-16,0 0 92 16,0 0 36-16,0 0 12 15,0 0 9-15,0 0-79 16,0 0-65-16,0 0-35 16,0 0-25-16,0 0-34 15,0 0-97-15,0 0-99 16,0 0-33-16,0 0 0 15,0 0 0-15,0 0 0 16,0 0 0 0,0 0 0-16,-3 2 0 15,-4 3 0-15,-3 5 0 16,-2 6 0 0,-2 5 0-16,-1 6 0 0,4 0 0 15,-4 1 0-15,5 1 0 16,0-4 0-16,5-2 0 15,0 0 0-15,4-5 0 16,-2-4 0-16,1-2 0 16,2-5 0-16,0-3 0 15,0-1 0-15,0 0 0 16,0-3 0-16,0 1 0 16,0-1 0-16,0 0 0 15,0 0-265-15,0-18-1605 16,0 7 165-1,-4-12 138-15,-7-6 122 16</inkml:trace>
  <inkml:trace contextRef="#ctx0" brushRef="#br0" timeOffset="-160164.43">26432 6011 5554 0,'0'0'265'16,"0"-2"3"-16,0-1 3 15,0 2 5-15,0 0 3 16,0-2 5-16,0 2 3 15,0 1 7-15,0 0 2 16,0-1-179-16,0 1-117 16,0 0 0-16,0 0 0 15,0 2 0 1,-3 6 0-16,-1 6 0 16,-5 10 0-16,0 13 0 15,-4 11 0-15,-4 13 0 16,0 12 0-16,1 7 0 15,1 3 0-15,6-1 0 16,1-6 0-16,8-9 0 16,0-8 0-1,0-11 0-15,0-12 0 0,0-11 0 16,0-10 0-16,0-7 0 16,0-5 0-16,0-3 0 15,0-4 0-15,0-7 0 16,0-7-275-1,14-8-1591-15,-11-7 163 16,3-8 139-16,-1 0 120 16</inkml:trace>
  <inkml:trace contextRef="#ctx0" brushRef="#br0" timeOffset="-159555.91">26443 6006 4675 0,'3'-7'348'16,"-3"0"9"0,0-2 5-16,2 1 6 0,-4 6 9 15,-12 8 6 1,-11 11 8-16,-15 10 9 16,-15 10 7-16,-12 8-284 15,0 5-123-15,4 0 0 16,3-5 0-16,15-6 0 15,9-3 0-15,13-10 0 16,9-9 0-16,10-6 0 16,2-4 0-16,2-2 0 15,0-5 0-15,0 0 0 16,2 0 0-16,-4 0 0 16,0 0 0-1,2 0 0-15,0-3-216 16,2-8-1667-16,5-10 166 15,11-14 141-15,9-12 123 16</inkml:trace>
  <inkml:trace contextRef="#ctx0" brushRef="#br0" timeOffset="-159227.65">26423 6024 8191 0,'4'0'0'0,"1"1"0"16,6 8 0-16,0 6 0 15,6 11 0-15,4 9 0 16,4 10 0-16,-2 5 0 16,4 1 0-1,-3-2 0-15,-6-3 0 16,1-5 0-16,-6-9 0 15,-2-6 0-15,-2-7 0 16,-4-9 0-16,-3-1 0 16,0-4 0-16,-4-5 0 15,-5-11-558-15,-4-8-1232 16,0-19 151-16,-6-12 129 16,2-10 114-16</inkml:trace>
  <inkml:trace contextRef="#ctx0" brushRef="#br0" timeOffset="-158179.35">20099 6418 2869 0,'2'0'22'15,"-2"0"15"-15,0 0 35 16,1 0 49-16,-1 0 31 15,2 0 15-15,-2 0 11 16,1 0 6-16,-1 0 7 16,0 0-13-16,2 0-5 15,-2 0-15-15,0 0-36 16,0 0-51 0,0 0-39-16,0 0-34 15,0 0-50-15,0 0-105 16,0-4-838-16,-5 4 50 15,4 0 46-15,1-5 42 16</inkml:trace>
  <inkml:trace contextRef="#ctx0" brushRef="#br0" timeOffset="-155994.71">11756 3946 5238 0,'0'0'10'0,"1"0"-10"16,-1 0-22-16,-1 0-92 16,-5 6-255-16,-14 1-681 15,-9 3 55-15,-9 5 51 16,-10 6 46-16</inkml:trace>
  <inkml:trace contextRef="#ctx0" brushRef="#br0" timeOffset="-153821.22">32487 3312 4065 0,'0'0'96'16,"-3"2"36"-16,0 0 37 15,-7 2 70-15,1 4 99 16,-6 1 60-16,0-1 9 16,-4 0 8-16,-1 2 10 15,-6-1-28-15,-10 1-68 16,-10 3-38-1,-12-2-38-15,0 0-79 16,-1 0-111-16,7-1-63 16,11-2 0-16,12-3 0 15,12-1 0-15,7 0 0 16,5 0 0-16,4-4-267 16,5 3-185-16,28-2-446 15,-11 1-611-15,5-2 109 16,10 0 96-16,4-3 87 15</inkml:trace>
  <inkml:trace contextRef="#ctx0" brushRef="#br0" timeOffset="-153616.34">32446 3434 5185 0,'-10'5'313'16,"-6"2"3"-16,-10 3 7 15,-12 5 4-15,-5 2 7 16,-16 2 5-16,-12 3 6 16,-11 1-493-16,-10-4-1562 15,-7-2 139-15,0-5 120 16,-9-7 104 0</inkml:trace>
  <inkml:trace contextRef="#ctx0" brushRef="#br0" timeOffset="-149601.22">20598 6078 5269 0,'0'1'18'0,"0"-1"57"15,0 0 150-15,1 0 54 16,-1 1 5-16,2-2 2 15,-1 1 5-15,-1 0 5 16,0 0 5-16,2 0-9 16,-2 0-45-16,0 0-325 15,1 1-475-15,0 1-1129 16,7-2 134 0,5-4 116-16,4-4 102 15</inkml:trace>
  <inkml:trace contextRef="#ctx0" brushRef="#br0" timeOffset="-148895.63">24152 6088 6282 0,'-2'0'194'15,"-1"-1"1"-15,0 1 1 16,-1-1 3-16,3 2 2 16,-1-2 2-16,1 1 2 15,1 0 3 1,0 0 1-16,0 0-110 15,0 0-209-15,4-2-460 16,8 1-1187-16,12-7 145 16,12-4 126-16,19-9 109 15</inkml:trace>
  <inkml:trace contextRef="#ctx0" brushRef="#br0" timeOffset="-146040.6">32650 4284 4061 0,'1'0'185'15,"-1"0"105"-15,2-1 95 16,-1 0 22-16,-1-2 8 0,2 0 9 16,-2 0 10-16,0 1 10 15,1-1 9-15,-1 3-143 16,0-2-67 0,0 2-120-16,0-1-106 15,-6 2-17-15,-5 5 0 16,-9 7 0-16,-8 8 0 15,-2 7 0-15,0 5 0 16,4 2 0-16,7-3 0 16,4-2 0-16,5-2 0 15,4-6 0-15,5-5 0 16,-1-3 0-16,-1-3 0 16,2-2 0-1,-2-1 0-15,-1-1 0 16,3-2-286-16,1-2-198 15,31-3-1249-15,-22 0 141 16,-1-6 124-16,1-8 106 16</inkml:trace>
  <inkml:trace contextRef="#ctx0" brushRef="#br0" timeOffset="-145540.81">32651 4275 2896 0,'0'-3'198'0,"0"0"65"16,2-2 95-16,-2 0 83 15,0 3 73-15,0 1 13 16,1 0 15-16,2 1 17 16,-1 1 16-1,5 3-130-15,-3 4-93 16,2 7-75-16,-3 5-109 15,3 7-92-15,-3-1-76 16,2 3 0-16,-1-1 0 16,1-1 0-16,-1-4 0 15,-1-1 0-15,0-3 0 16,1-4 0-16,-2-3 0 16,-2-2 0-16,1-2 0 15,-1-2 0-15,0-2-221 16,0-2-313-16,-3-55-1202 15,2 46 141-15,-3-2 124 16,-1-5 108 0</inkml:trace>
  <inkml:trace contextRef="#ctx0" brushRef="#br0" timeOffset="-145169.09">32550 4464 3491 0,'0'0'175'15,"0"0"99"-15,0-1 129 16,0-1 49-16,3 1 10 16,1 1 12-16,9-1 12 15,3 1 12-15,6 0-46 16,1 0-408-16,34 0-662 15,-33 0-897-15,-2 0 110 16,0-3 97-16</inkml:trace>
  <inkml:trace contextRef="#ctx0" brushRef="#br0" timeOffset="-144742.53">32858 4452 3639 0,'-2'0'210'0,"2"0"160"0,0 0 66 15,-1-2 10-15,1 2 11 16,0 0 10 0,0 0 12-16,0 0 12 15,0-2 13-15,0 2-145 16,4 0-96-16,6 0-193 16,6 0-70-16,3 0 0 15,6 0 0-15,1 0 0 16,-2 0 0-16,-2 0 0 15,-3 0 0 1,-5 0 0-16,-4 0-180 0,-3 2-179 16,-2-2-187-1,-2-4-1103-15,-2 2 128 16,2 0 114-16,-3 0 99 16</inkml:trace>
  <inkml:trace contextRef="#ctx0" brushRef="#br0" timeOffset="-144123.96">32956 4328 2516 0,'0'0'137'0,"0"0"43"16,0 0 33-16,0 0 28 15,0 0 26-15,0 0 25 16,0 0 28-16,0 0 51 16,0 0 91-16,0 0-21 15,0 0-11-15,0 0-42 16,0 0-28-1,0 0-25-15,1 2-23 16,8 2-19-16,8 5-26 16,6 4-49-16,6 5-98 15,2 3-92-15,-7-1-28 16,-6 0 0-16,-8 0 0 16,-5-1 0-16,-5-1 0 15,-10-1 0-15,-6-2 0 16,-7 0 0-16,-1-2 0 15,-6-2 0-15,4-2 0 16,5-2 0-16,4-1-285 16,5 0-213-16,5-2-1232 15,6-4 141-15,2 0 123 16</inkml:trace>
  <inkml:trace contextRef="#ctx0" brushRef="#br0" timeOffset="-143628.84">33327 4398 4481 0,'0'-3'369'16,"0"-4"8"-16,0 1 6 15,0 2 9-15,2 0 8 16,-2 4 8-16,-2 8 7 15,-2 6 11-15,-2 9 9 16,-5 10-330-16,-3 10-105 16,1 3 0-1,-1 1 0-15,2 3 0 16,1-6 0-16,2-3 0 16,2-5 0-16,3-6 0 15,1-7 0-15,1-8 0 16,2-4 0-16,-1-7 0 15,-5-1 0-15,2-3 0 16,-1-6-117-16,3-6-505 16,0-9-1119-16,6-7 143 15,5-6 123-15,7-3 109 16</inkml:trace>
  <inkml:trace contextRef="#ctx0" brushRef="#br0" timeOffset="-142704.07">33370 4382 2640 0,'0'0'139'0,"0"0"32"16,0 0 31-1,0-3 29-15,-2 1 24 16,2 0 23-16,0 1 28 15,-2-3 30-15,2 1 73 16,0-1-38-16,-1 0 8 16,1-2 2-16,0 0-25 15,0 1-27-15,0-3-20 16,0-1-18-16,0-1-24 16,0 1-27-16,1-2-74 15,5 0-69-15,1-1-59 16,3-1-38-16,6 0 0 15,2 2 0-15,3-1 0 16,1-1 0-16,-2 4 0 16,0 3 0-16,-1 0 0 15,-3 2 0-15,-2 4 0 16,-2 0 0-16,0 0 0 16,-1 0 0-16,-2 3 0 15,-1 1 0-15,1 2 0 16,-3 1 0-16,-4 3 0 15,1-1 0-15,-1 4 0 16,-2 0 0-16,0 3 0 16,-3 1 0-16,-3-1 0 15,-7 0 0-15,-4-1 0 16,-6-5 0-16,1 2 0 16,-2-1 0-16,6-5 0 15,3 0 0-15,6 1 0 16,3-6 0-16,6-1 0 15,0 2 0-15,0-1 0 16,1 1 0-16,-1 2 0 16,3 0 0-16,2 5 0 15,6-1 0-15,2 0 0 16,3 2 0-16,3 3 0 16,-2-1 0-16,-4 1 0 15,-3-1 0-15,-1 2 0 16,-5-3 0-16,-2 2 0 15,-2-1 0-15,-5-2 0 16,-6-4 0-16,-5-1 0 0,-10-4 0 16,-7-2 0-1,-5-2 0-15,-1-3 0 16,5 1 0-16,5-5-111 16,8 1-300-16,20-6-1388 15,-5 0 151-15,5 1 131 16,5-1 115-16</inkml:trace>
  <inkml:trace contextRef="#ctx0" brushRef="#br0" timeOffset="-140028.91">33196 5099 2428 0,'-2'0'124'0,"1"0"64"15,1 0 48-15,-2 0 37 16,4 0 47-16,-2 0 108 16,0 0 108-16,-2 0 36 15,2 0 18-15,0 0-69 16,0 0-52-16,-1 0-67 15,1 0-49-15,-2-3-37 16,1 3-51 0,1-1-120-16,0 1-120 15,0-2-25-15,0 4 0 16,0-2 0-16,1-2 0 16,7 2 0-16,5 0 0 31,10 0 0-31,6 2 0 0,7-1 0 0,0 0 0 15,-1 2 0-15,-5-2 0 16,-3 0 0-16,-4-1 0 16,-3 0 0-16,-5 0 0 15,-4-1 0-15,-5 1 0 0,-3 0 0 16,-3 0 0-16,0 0 0 16,0 0 0-16,0 0 0 15,0 0 0 1,0 0 0-16,0 0 0 15,0 1-7-15,0 3-355 16,25-1-607-16,-32 0-614 16,-3-1 120-16,-7-1 104 0</inkml:trace>
  <inkml:trace contextRef="#ctx0" brushRef="#br0" timeOffset="-139668.34">33125 5205 3790 0,'-4'0'224'0,"1"1"154"16,1-1 46-16,-1 0 10 15,5 0 9-15,-2 0 11 16,6 1 11-16,5 2 11 15,7 0 12-15,10 2-149 16,7 0-111-16,5-3-180 16,-1 1-48-1,-1 0 0-15,-5-3 0 0,-5 0 0 16,-7 0 0 0,-6 0 0-16,-7 0 0 15,-3 0 0-15,-4-2 0 16,-1 2 0-16,0-2-357 15,23-2-496-15,-19-6-763 16,2-4 123-16,0-1 110 0</inkml:trace>
  <inkml:trace contextRef="#ctx0" brushRef="#br0" timeOffset="-131467.19">32420 4849 1804 0,'0'0'124'0,"-1"0"32"16,1 0 23-16,0 0 18 15,0 0 30-15,0 0 30 16,0 0 32-16,0 0 22 15,0 0 15-15,0 0-66 16,0 0-43-16,-2 0-26 16,1 0-11-1,-2 0 1-15,0 0-8 16,0 0 8-16,0 0 6 16,2 0 7-16,-2 0 28 15,2 0 36-15,1 0 40 16,0 0-5-16,0 0-7 15,2 0-16-15,7 0-21 16,11 0-40-16,12 0-37 16,10 0-26-16,10 0-45 15,-2 0-48-15,-5 0-53 16,-10 0 0-16,-9 0 0 16,-10 0 0-16,-8 0 0 15,-5 0 0 1,-3 0 0-16,0 0 0 15,0-2 0-15,0 2 0 16,0 0 0-16,0 0 0 16,0 0 0-16,0 0 0 15,0 0 0-15,0 0-298 16,0 0-234-16,-5-12-1185 16,-6 11 139-16,-6 0 121 15,-9 1 106-15</inkml:trace>
  <inkml:trace contextRef="#ctx0" brushRef="#br0" timeOffset="-131248.39">32328 4978 3977 0,'-3'0'258'0,"-1"0"142"16,1 0 9-16,1 0 7 15,11 0 10-15,7-1 10 16,10-1 10-16,6 0 9 15,5 0 12-15,1 1-131 16,-4 0-171-16,-4 1-262 16,-2 0-302-16,50 0-1408 15,-52-2 154-15,1-2 132 16,-1-6 114-16</inkml:trace>
  <inkml:trace contextRef="#ctx0" brushRef="#br0" timeOffset="-125525.02">22546 5948 4458 0,'-2'2'17'0,"1"0"1"15,-2 0 19-15,0 3 13 16,2 0 5-16,-2 1 2 16,0-1 2-1,0-1 2-15,3 0 7 16,0 1-11-16,0-4 0 15,0-1-29-15,0 0-214 16,-7 0-887-16,-6 0 58 16,-1-4 52-16</inkml:trace>
  <inkml:trace contextRef="#ctx0" brushRef="#br0" timeOffset="-125015.39">25017 6080 4740 0,'-2'0'13'15,"2"2"24"-15,-1-2 11 16,-1 0 3-16,4 0-34 15,-2 0-120-15,7 0-303 16,-1 0-561-16,2-4 48 16,3-4 43-1,3-5 41-15</inkml:trace>
  <inkml:trace contextRef="#ctx0" brushRef="#br0" timeOffset="-124596.86">26591 5886 6310 0,'0'0'60'0,"0"0"111"16,0 0 15-16,0-3 3 15,0 6 1-15,0-6 3 16,0 3 1-16,0 0 2 16,0 0 3-16,0 0-317 15,5 0-485 1,-5-1-1062-16,2-6 132 16,3-5 113-16,8-9 102 15</inkml:trace>
  <inkml:trace contextRef="#ctx0" brushRef="#br0" timeOffset="-123770.26">30614 6034 6955 0,'0'1'121'16,"0"-1"1"-16,0 0-1 15,0 0 2-15,0 0 1 16,0 0 1-16,0 0-1 15,0 0 3-15,0 0 0 16,0 0-5 0,0 0-122-16,0 0 0 15,0 0 0-15,0 0 0 16,0 0 0-16,0 0 0 16,0 0 0-16,0 0 0 15,0 0 0-15,0 0 0 16,0 0 0-16,0 0 0 15,0 0 0-15,0 0-284 16,-3 0-293-16,-9 0-1132 16,-7-3 138-16,-5-5 120 15</inkml:trace>
  <inkml:trace contextRef="#ctx0" brushRef="#br0" timeOffset="-115895.89">21596 5678 3013 0,'6'-3'-56'0,"0"1"-19"0,3-2-41 15,11-4-166 1,-5 6-242-16,7 0 14 16,9-2 13-16,11 3 14 15</inkml:trace>
  <inkml:trace contextRef="#ctx0" brushRef="#br0" timeOffset="-86968.73">26533 5921 3041 0,'3'-7'-59'0,"3"-1"-7"15,5-1-2 1,-2 0 1-16,5 7 1 0,-4-2-7 16,0 4-17-1,-7 0-19-15,-1 0-33 16,0 0-29-16,-2 0-51 16,-2-8-176-16,2 8 8 15,0 1 9-15</inkml:trace>
  <inkml:trace contextRef="#ctx0" brushRef="#br0" timeOffset="-51393.87">15194 7370 4495 0,'2'-10'219'0,"-2"-3"134"16,1 1 6-16,-1-1 7 15,0 5 8-15,0 5 7 16,-6 3 6-16,-21 16 9 15,-35 18 8-15,-41 23-101 16,-49 28-149 0,-44 24-154-16,-31 8 0 15,1 8 0-15,16-9 0 16,27-14 0-16,34-15 0 16,35-11 0-16,29-18 0 15,24-10 0-15,25-16 0 16,16-10 0-16,15-11 0 15,30-10 0-15,26-11-362 16,28-12-1481-16,32-11 160 16,28-12 135-16,15-17 119 15</inkml:trace>
  <inkml:trace contextRef="#ctx0" brushRef="#br0" timeOffset="-51114.33">15307 7618 7747 0,'-9'0'49'15,"-19"10"0"-15,-31 16 0 16,-35 19 0-16,-36 23 0 16,-38 21 1-16,-28 10-1 15,-11 6 1-15,2-4 0 16,14-7-50-16,23-11 0 15,30-8 0-15,38-13 0 16,28-13 0 0,29-12 0-16,25-12-550 15,12-12-1241-15,10-9 150 16,7-14 130-16,-2-16 113 16</inkml:trace>
  <inkml:trace contextRef="#ctx0" brushRef="#br0" timeOffset="-42178.4">7645 4398 5803 0,'-11'0'251'0,"1"0"4"16,-1-2 3-16,4-1 3 15,10 1 4-15,18-10 4 16,24-7 3-16,31-7 4 15,24-7 5-15,24-7-281 16,5-1 0-16,-5 2 0 16,-16 2 0-16,-18 6 0 15,-24 3 0-15,-19 8 0 16,-20 5 0-16,-14 5 0 16,-9 4 0-1,-11 4-76-15,-10 4-344 16,20 6-1387-16,-52 6 154 15,-15 8 132-15,-8 2 114 16</inkml:trace>
  <inkml:trace contextRef="#ctx0" brushRef="#br0" timeOffset="-41905.21">7626 4549 7113 0,'-10'7'117'0,"7"0"1"0,13-4-1 16,26-4 3-16,44-5-1 15,32-18 1 1,25-7 1-16,15-3 2 16,-6-3 0-16,-15 0-123 15,-21 6 0-15,-24 4 0 16,-25 4 0-16,-25 6 0 16,-21 4 0-16,-11 1 0 15,-10 3 0-15,-4-2 0 16,-2 4 0-16,4 0-287 15,13 6-1576-15,-7 0 162 16,10 1 140-16,0 0 120 16</inkml:trace>
  <inkml:trace contextRef="#ctx0" brushRef="#br0" timeOffset="-40578.06">20491 14955 5831 0,'0'-7'249'0,"0"-1"2"15,-7 4 5 1,-25 8 2-16,-32 22 4 16,-38 19 3-16,-41 17 4 15,-36 24 3-15,-10 14 6 16,2 4-278-16,14 3 0 15,27-7 0-15,28-13 0 16,25-15 0-16,24-15 0 16,26-17 0-16,15-13 0 15,20-12 0-15,13-11-10 16,27-10-330 0,17-8-203-16,21-20-1157 15,21 1 137 1,21-8 118-16,9-10 105 0</inkml:trace>
  <inkml:trace contextRef="#ctx0" brushRef="#br0" timeOffset="-40374.32">20670 15216 5819 0,'-12'-3'250'16,"-25"8"3"-16,-38 17 3 15,-46 18 4-15,-46 28 3 16,-48 27 3-16,-20 17 5 15,-9 5 3 1,0-3-121-16,18-2-734 16,19-34-1168-16,20 7 144 15,25-23 124-15,12-24 110 16</inkml:trace>
  <inkml:trace contextRef="#ctx0" brushRef="#br0" timeOffset="49257.33">1305 12014 5434 0,'3'-3'279'15,"0"-5"4"-15,1 1 5 16,-2-2 3-16,0 0 5 15,0 3 5 1,1-1 4-16,-3 1 5 16,1 0 4-16,-1 2-224 15,-3 0-90-15,-11 2 0 16,-8 0 0-16,-12 6 0 16,-7 1 0-16,-1 6 0 15,4 1 0-15,10 6 0 16,8 2 0-16,11 4 0 15,3 3 0-15,10 5 0 16,7 0 0 0,3 4 0-16,8-4 0 15,2 0 0-15,1 0 0 16,-9 1 0-16,-4-2 0 16,-8 3 0-16,-13-1 0 15,-11-5 0-15,-5-4 0 16,-5-5 0-16,-3-10 0 15,1-5 0-15,3-8 0 16,7-7 0-16,8-6-352 16,14-2-473-16,3-5-800 15,7 1 126 1,3 2 110-16,0 3 96 16</inkml:trace>
  <inkml:trace contextRef="#ctx0" brushRef="#br0" timeOffset="49732.93">1460 12257 4061 0,'0'-3'154'0,"0"0"147"16,0-1 71-16,0 0 20 16,0 2 18-16,0 2 9 15,0 8 11-15,-5 6 8 16,2 10 9-16,-2 7-103 16,3 9-67-16,2 0-173 15,7 1-76-15,9-2-14 16,3-6-14-16,6-7 0 15,6-6 0 1,1-8 0-16,-5-6 0 16,-2-9 0-16,-7-8 0 15,-6-10 0-15,-6-6 0 16,-4-7 0-16,-5-8 0 16,-8 3 0-16,-6-3 0 15,-4 5 0-15,-5 6 0 16,1 8 0-16,-2 5 0 15,2 10-90-15,4 5-426 16,1-29-1261 0,3 37 148-16,7 3 129 15,7 6 112-15</inkml:trace>
  <inkml:trace contextRef="#ctx0" brushRef="#br0" timeOffset="50044.44">1113 12843 8191 0,'-5'10'0'16,"3"-1"0"-1,0 2 0-15,4-2 0 16,29-4 0-16,21-11 0 15,24-4 0-15,22-8 0 16,13-4 0-16,-4-2 0 16,-15-1 0-16,-17 1 0 15,-19 7 0-15,-18 2 0 16,-16 6-122-16,-15 4-308 16,-9 4-1362-16,-25 4 152 15,-16 8 129 1,-14 3 114-16</inkml:trace>
  <inkml:trace contextRef="#ctx0" brushRef="#br0" timeOffset="50249.28">1085 13082 8191 0,'0'9'0'0,"5"1"0"16,18 2 0-16,22-3 0 15,31-4 0-15,23-11 0 16,13-7 0-16,2-6 0 15,-11-4 0-15,-21-4 0 16,-14 5 0 0,-22 3-287-16,-9 0-1576 15,-25 2 162-15,-10 1 140 16,-13-4 120-16</inkml:trace>
  <inkml:trace contextRef="#ctx0" brushRef="#br0" timeOffset="52680.75">5163 14011 3767 0,'11'-12'264'16,"0"-2"156"-16,2-3 10 16,-3 1 9-16,-7 5 11 15,-1 7 11-15,-8 4 10 16,-10 12 12-16,-13 10 12 15,-14 11-170-15,-13 9-139 16,-9 10-186-16,-2 4 0 16,4-5 0-1,6-2 0-15,12-8 0 16,12-8 0-16,12-10 0 16,9-11-214-16,6-6-189 15,8-5-219-15,5-27-987 16,7 12 124-16,9-4 107 15</inkml:trace>
  <inkml:trace contextRef="#ctx0" brushRef="#br0" timeOffset="52892.73">5279 14095 5476 0,'-11'6'284'0,"-15"8"4"15,-13 12 4-15,-13 8 4 16,-4 8 6-16,-8 7 3 16,3 0 6-16,8-4 4 15,5-3-315-15,36-7-964 16,-21-9-632-16,9-12 121 16,4-10 106-16</inkml:trace>
  <inkml:trace contextRef="#ctx0" brushRef="#br0" timeOffset="59260.52">15132 920 4665 0,'0'0'155'0,"0"0"98"0,0 0 86 16,0-1 6 0,0 1 6-16,0 0 6 15,0 0 9-15,0 0 5 16,0 0 7-16,0 0-72 16,0 0-97-16,0 0-116 15,0 4-90 1,0 3-3-16,-1 8 0 15,-1 6 0-15,-2 9 0 16,-2 3 0-16,3 4 0 16,1 0 0-16,1-3 0 15,1-5 0-15,1-4 0 16,-1-6 0-16,0-8 0 16,0-3 0-16,0-4 0 15,0-3 0-15,0-1 0 16,5-5 0-16,1-4 0 15,1-5 0-15,9-3 0 16,3-5 0-16,-2 0 0 16,3 2 0-16,-7 5 0 15,-3 2 0-15,-1 6 0 16,-5 4 0 0,3 1 0-16,2 5 0 15,2 3 0-15,3 7 0 16,0 3 0-16,-1 4 0 15,0 4 0-15,3-4 0 16,1-1 0-16,-1-4 0 16,6-5 0-16,-2-5 0 15,3-3 0-15,2-5 0 16,-2-6 0-16,-6-7 0 16,-1-10 0-16,-10-7 0 15,-5-11 0-15,-8-4 0 16,-10-4 0-16,-8 4 0 15,-5 8 0 1,-6 8 0-16,0 12-10 16,4 11-359-16,10 7-354 15,7 3-921-15,11 7 127 16,6-1 113-16,11-2 99 16</inkml:trace>
  <inkml:trace contextRef="#ctx0" brushRef="#br0" timeOffset="61336.6">16349 981 4917 0,'0'-5'197'0,"0"-2"91"16,0-3 32-16,0 0 4 16,0 3 7-16,0 0 6 15,0 1 4-15,-4 1 7 16,-8 0 6-1,-7 2-83-15,-9 0-138 16,-14 3-103-16,-7 0-30 16,-5 6 0-16,2 1 0 15,3 0 0-15,6 4 0 16,10 3 0-16,9 4 0 16,10 0 0-16,10 8 0 15,13 2 0-15,18 4 0 16,17 0 0-16,10 4 0 15,14-3 0-15,-6 5 0 16,-13-2 0 0,-16-3 0-16,-17 2 0 15,-17-3 0-15,-19-6 0 16,-17-5 0-16,-12-8 0 16,-7-7 0-16,-6-4 0 15,-1-10 0-15,3-1 0 16,10-5-127-16,5 2-231 15,12-1-184-15,15-3-1123 16,4 8 132-16,11 1 114 16</inkml:trace>
  <inkml:trace contextRef="#ctx0" brushRef="#br0" timeOffset="61769.18">16000 821 4115 0,'-4'-15'333'15,"1"-4"58"-15,-2-3 9 16,1 1 7-16,4 10 9 16,1 11 9-16,4 15 11 15,5 15 8-15,3 18 11 16,0 20-149-16,1 17-243 16,-4 7-63-1,-1 7 0-15,-3-1 0 0,-2-6 0 16,2-6 0-1,0-16 0-15,0-11 0 0,2-13 0 16,-7-11 0 0,1-10 0-16,-1-8 0 15,-2-8-345-15,31-4-1503 16,-44-4 161-16,-7-1 136 16,-7 2 119-16</inkml:trace>
  <inkml:trace contextRef="#ctx0" brushRef="#br0" timeOffset="62076.27">15292 1909 7765 0,'0'1'47'0,"6"-1"-1"15,20 0 2-15,23-4-1 16,32-4 0-16,26-7 1 15,27-1-1-15,8-6 0 16,-2 0 2-16,-7 0-49 16,-14 2 0-16,-16 1 0 15,-24 3 0-15,-21 3 0 16,-28 3 0-16,-18 4 0 16,-15 2 0-1,-21 3-216-15,-18 1-185 0,-15 3-264 16,-22-7-932-1,-16 16 122-15,-5 3 106 16,-7 9 94-16</inkml:trace>
  <inkml:trace contextRef="#ctx0" brushRef="#br0" timeOffset="62268.49">15491 1970 4362 0,'-14'11'360'0,"1"0"19"16,6-3 9-16,13 3 7 15,41-5 8-15,31-12 9 16,29-3 9-1,21-4 8-15,10-6 10 16,-6-3-253-16,-17-1-169 16,-21 3-17-16,-21 0-183 15,-17 7-427-15,-20 0-1117 16,-18-1 141-16,-10-2 122 16,-13-1 107-16</inkml:trace>
  <inkml:trace contextRef="#ctx0" brushRef="#br0" timeOffset="-111496.16">15145 7278 5300 0,'16'-14'160'16,"5"-3"117"-16,-1-5 5 16,-1 1 3-16,-10 6 5 15,-8 8 4-15,-1 5 4 16,0 0 5-16,-11 10 5 15,-16 12-46-15,-27 13-130 16,-34 24-132-16,-43 24 0 16,-40 21 0-16,-34 20 0 15,-16 12 0-15,2-2 0 16,16-6 0 0,33-14 0-16,38-20 0 15,28-21 0-15,28-16 0 16,22-14 0-16,18-17 0 15,15-9 0-15,15-9 0 16,12-15 0-16,17-10 0 16,24-8-361-16,25-13-1482 15,20-11 160-15,18-7 135 16,9-9 119-16</inkml:trace>
  <inkml:trace contextRef="#ctx0" brushRef="#br0" timeOffset="-111199.43">15418 7495 8191 0,'-48'20'0'15,"-37"18"0"-15,-45 25 0 16,-48 30 0-16,-26 17 0 15,-25 16 0-15,-2 9 0 16,13-1 0-16,19-10 0 16,34-11 0-16,33-14 0 15,32-23 0 1,28-18 0-16,28-20 0 16,21-19-371-1,17-25-1469-15,14-20 157 0,19-28 137 16,18-18 119-16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5:16:58.8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2389 3642 7391 0,'0'0'87'15,"0"0"1"-15,0-1-1 16,0 1 2-16,0 0 0 15,0 0 0-15,2 0 0 16,1-2 2-16,0 1 0 16,3-6-91-16,-2-4 0 15,-1-5 0-15,-2-4 0 16,1-8 0-16,-4 2 0 16,-4 1 0-1,-5 2 0-15,-12 6 0 16,-11 7 0-16,-13 6 0 15,-5 9 0-15,-6 12 0 0,5 8 0 16,9 6 0 0,12 6 0-16,14 2 0 15,12-5 0-15,8-4 0 16,15-4 0-16,10-7 0 16,12-8 0-16,6-6 0 15,2-5 0-15,-4-5 0 16,-9-6 0-16,-8-4 0 15,-7 0 0 1,-8-1 0-16,-5 4 0 16,-3 2 0-16,-3 7 0 0,2 7 0 15,1 13 0 1,4 11 0-16,1 16 0 16,4 16 0-16,-2 14 0 15,-1 6 0-15,-5 6 0 16,-4 1 0-16,-9-4 0 15,-8-5 0-15,-7-9 0 16,-4-12 0-16,-6-17 0 16,-3-12 0-16,0-17 0 15,2-15 0-15,3-15 0 16,9-18 0-16,12-18 0 16,12-10 0-1,14-9 0-15,14-4 0 16,16 3 0-16,8 4 0 15,9 7 0-15,3 6 0 16,-4 6 0-16,-5 10 0 16,-10 12 0-16,-13 8 0 15,-10 13 0-15,-8 11 0 16,-8 10 0-16,-4 11 0 16,0 8 0-16,-3 7 0 15,0 4 0-15,5-4 0 16,6-2 0-1,3-8 0-15,8-9 0 16,5-8 0-16,5-5 0 16,-2-12 0-16,-2-9 0 15,-8-9 0-15,-10-9 0 16,-9-8 0-16,-8-4 0 16,-7 2 0-16,-5 4 0 15,-6 5 0-15,-2 8 0 16,0 7 0-16,-1 7 0 15,9 7-501-15,8-18-1304 16,6 18 153-16,13-2 132 16,13-8 114-1</inkml:trace>
  <inkml:trace contextRef="#ctx0" brushRef="#br0" timeOffset="272.47">2983 3300 5946 0,'0'-4'232'0,"1"4"2"16,-1 10 2-16,3 12 4 15,2 21 3-15,-1 20 1 16,2 16 5-16,4 6 4 16,0 2 1-1,-1 1-194-15,7-9-60 16,2-7 0-16,-2-11 0 15,4-10 0-15,1-14 0 16,6-12-195-16,4-16-432 16,0-14-1092-16,-3-15 140 15,-7-12 121-15,-11-13 105 16</inkml:trace>
  <inkml:trace contextRef="#ctx0" brushRef="#br0" timeOffset="637.43">2936 3695 6380 0,'20'-19'192'0,"13"-2"3"16,14-4 2-16,11 1 2 16,-1 14 0-16,0 11 4 15,-9 16 2-15,-13 14 1 16,-14 13 4-16,-14 10-205 15,-4 8-5-15,-3-1 0 16,0-4 0 0,3-9 0-16,8-10 0 15,9-13 0-15,7-15 0 16,6-10 0-16,0-14 0 16,-2-11 0-16,-10-14 0 15,-12-6 0-15,-9-7 0 16,-13-3 0-16,-13 4 0 15,-13 6 0-15,-6 15-346 16,-6 11-1502-16,6 13 161 16,16 4 136-1,26 4 119-15</inkml:trace>
  <inkml:trace contextRef="#ctx0" brushRef="#br0" timeOffset="1140.14">4300 3191 8191 0,'-23'1'0'0,"-18"17"0"0,-13 25 0 15,-13 38 0 1,0 29 0-16,6 37 0 16,16 12 0-16,16 6 0 15,17-11 0-15,18-13 0 16,23-15 0-16,16-21 0 15,17-23 0-15,16-25 0 16,11-26-478-16,5-47-1333 16,-1 1 153-16,-5-22 133 15,-13-14 116-15</inkml:trace>
  <inkml:trace contextRef="#ctx0" brushRef="#br0" timeOffset="1397.61">4868 3631 8191 0,'0'-6'0'0,"0"5"0"16,-2 10 0-16,-1 7 0 15,2 13 0-15,-2 16 0 16,0 5 0-1,0 4 0-15,-2 0 0 16,-1-1 0-16,0-7-53 16,0-5-592-16,-7-10-1108 15,0-13 146-15,-8-10 124 16,-8-16 110-16</inkml:trace>
  <inkml:trace contextRef="#ctx0" brushRef="#br0" timeOffset="1609.5">4404 3778 6677 0,'10'-28'162'0,"15"-7"1"16,18-7 3-16,22-6 1 15,16 8 1 1,16 5 2-16,4 6 1 16,-6 3 1-16,-10 5 3 15,-18 10-175-15,-20 3 0 16,-15 4-399-16,16 5-573 15,-45 6-602-15,-14 4 119 16,-18 6 103-16,-18 10 92 16</inkml:trace>
  <inkml:trace contextRef="#ctx0" brushRef="#br0" timeOffset="1813.47">4400 4078 8191 0,'-3'11'0'15,"3"2"0"-15,8-1 0 16,26-1 0-16,25-5 0 16,19-8 0-16,16-4 0 15,4-3 0-15,-10-3 0 16,-14-1-58-16,-12-2-483 16,-12-31-1238-16,-14 25 149 15,-7-3 129-15,-10-2 111 16</inkml:trace>
  <inkml:trace contextRef="#ctx0" brushRef="#br0" timeOffset="2076.84">5272 3787 5906 0,'0'-5'241'16,"0"5"3"-16,-1 3 4 15,-5 7 2-15,-5 12 3 16,-4 13 4-16,-3 9 4 15,1 3 2-15,5 5 5 16,7-7-268-16,6-3 0 16,14-9 0-16,12-6 0 15,11-9 0-15,16-8 0 16,11-6 0 0,-1-7 0-16,-6-8 0 15,-12-7-329-15,-10-7-1523 16,-20-5 160-16,-9-4 138 15</inkml:trace>
  <inkml:trace contextRef="#ctx0" brushRef="#br0" timeOffset="2297.49">5439 3920 8191 0,'0'4'0'16,"2"7"0"-16,-2 11 0 15,1 12 0 1,-2 14 0-16,1 11 0 16,-3 9 0-16,-7 3 0 15,-6 1 0-15,-1-10-369 16,-1-20-1472-16,10-5 158 16,3-21 137-16,23-16 119 15</inkml:trace>
  <inkml:trace contextRef="#ctx0" brushRef="#br0" timeOffset="2458.71">5966 4353 8191 0,'-1'24'0'0,"-19"14"0"16,-24 17 0 0,-19 16 0-16,1-3-825 15,-20-7-894-15,15-18 140 16,24-25 121-16</inkml:trace>
  <inkml:trace contextRef="#ctx0" brushRef="#br0" timeOffset="3057.57">6385 3492 8191 0,'-2'0'0'16,"-10"10"0"-16,-8 17 0 15,-6 17 0-15,-2 18 0 16,1 20 0-16,8 10 0 15,13-1 0 1,6-2 0-16,12-5 0 16,8-11 0-16,7-10 0 15,8-15 0-15,9-16 0 16,10-16-673-16,-3-18-1086 16,-3-21 146-16,-7-18 126 15,-10-19 109-15</inkml:trace>
  <inkml:trace contextRef="#ctx0" brushRef="#br0" timeOffset="3297.84">6598 3215 8191 0,'29'2'0'15,"17"19"0"-15,19 26 0 16,10 37 0-16,0 32 0 15,-19 38 0-15,-18 21 0 16,-25 7 0-16,-25-5 0 16,-27-8 0-16,-20-14 0 15,-23-22-28-15,21-32-1906 16,-42-27 175-16,4-41 147 16,18-29 128-16</inkml:trace>
  <inkml:trace contextRef="#ctx0" brushRef="#br0" timeOffset="3929.53">7626 4003 8191 0,'0'0'0'16,"0"2"0"-16,1-2 0 16,18 0 0-16,20-2 0 15,16 0 0-15,18-4-358 16,29-1-1487 0,-27-2 161-16,-16 1 135 15,-20 0 120-15</inkml:trace>
  <inkml:trace contextRef="#ctx0" brushRef="#br0" timeOffset="4101.74">7617 4249 8191 0,'0'8'0'0,"7"0"0"16,15-2 0-16,26-1 0 15,17-4 0-15,17-6-484 16,10-46-1326-16,-6 38 154 15,-13-6 133 1,-14 0 114-16</inkml:trace>
  <inkml:trace contextRef="#ctx0" brushRef="#br0" timeOffset="4964.39">8678 3852 7616 0,'-21'-4'63'0,"-11"2"0"15,-4 6 1-15,-9 11-1 16,14 9 1-16,9 14 0 15,9 8 0 1,9 6 1-16,8 1 0 16,10 0-65-16,5-6 0 15,12-5 0-15,9-13 0 16,9-12 0-16,6-8 0 16,3-19 0-16,-1-13 0 15,-2-14 0-15,-7-12 0 16,-6-15 0-16,-3-11 0 15,-9-7 0-15,-7-3 0 16,-4 5 0-16,-7 8 0 16,-5 17 0-1,-6 14 0-15,0 16 0 16,-1 10 0-16,0 8 0 16,0 5 0-16,-1 14 0 15,0 8 0-15,-1 15 0 16,1 13 0-16,1 9 0 15,0 2 0-15,0-2 0 16,3-3 0-16,1-8 0 16,3-9 0-16,6-9 0 15,9-10 0-15,4-10 0 16,4-8 0-16,1-9 0 16,0-8 0-16,-6-4 0 15,-4 1 0 1,-9 0 0-16,-3 6 0 15,-8 6 0-15,1 5 0 16,-8 6 0-16,-1 8 0 16,1 7 0-16,-3 6 0 15,2 5 0-15,6 2 0 16,2-1 0-16,5-5 0 16,10-7 0-1,14-8 0-15,5-8 0 0,8-8 0 16,0-9 0-16,-5-7 0 15,-9-10 0 1,-11-5 0-16,-10-3 0 16,-4 4 0-16,-10 1 0 15,-8 6 0-15,-4 2 0 16,-5 10 0-16,-4 5 0 16,3 1-268-16,12 9-405 15,4 0-1014-15,13 2 135 16,10 0 116-16,15 0 104 15</inkml:trace>
  <inkml:trace contextRef="#ctx0" brushRef="#br0" timeOffset="5277.55">9935 3732 7517 0,'0'-11'74'16,"-6"0"-1"-16,-2-1 2 0,-10 1-1 15,-9 8 1-15,-11 6 0 16,1 8 0-16,4 6 0 16,11 11 3-16,13 7-78 15,9 6 0-15,14 5 0 16,8-1 0-16,9 4 0 16,0-5 0-1,3-1 0-15,-10-6 0 16,-8-5 0-16,-10-9 0 15,-9-4 0-15,-10-6 0 16,-7-9 0-16,-6-3-232 16,0-7-347-16,-2-42-1143 15,11 20 140-15,10-9 122 16,11-9 105-16</inkml:trace>
  <inkml:trace contextRef="#ctx0" brushRef="#br0" timeOffset="5465.44">9898 3798 7791 0,'-14'12'44'0,"-7"9"0"15,-9 13 0-15,-5 7 1 16,-1 5-1-16,4-2 0 16,9-2 1-16,11-10-43 15,8-6-510-15,13-15-1272 16,9-5 149-16,9-10 129 15,7-10 112-15</inkml:trace>
  <inkml:trace contextRef="#ctx0" brushRef="#br0" timeOffset="5885.27">10079 3765 8191 0,'2'0'0'15,"-2"4"0"-15,0 9 0 16,1 7 0-16,-1 9 0 16,0 10 0-16,2 3 0 15,5-1 0-15,2-3 0 16,5-4 0-16,9-9 0 16,8-10 0-1,0-10 0-15,3-8 0 16,-3-12 0-16,-2-10 0 15,-6-7 0-15,-1-11 0 16,-6-3 0-16,-2 3 0 16,-5 7 0-16,-3 11 0 15,-5 10 0-15,-1 6 0 16,0 5 0 0,0 12 0-16,0 6 0 15,0 7 0-15,2 12 0 16,-2 6 0-16,0 2 0 15,0 0 0-15,0-5 0 16,5-4-460-16,4-20-1356 16,1 2 155-16,2-12 132 15,1-2 116-15</inkml:trace>
  <inkml:trace contextRef="#ctx0" brushRef="#br0" timeOffset="6189.29">10547 3859 8191 0,'21'-17'0'16,"3"2"0"-16,5 3 0 16,4 2 0-16,-11 15 0 15,-6 15 0-15,-7 7 0 16,-4 5 0 0,-5 9 0-16,-3-3 0 15,-5-5 0-15,2-7 0 16,1-9 0-16,0-9 0 15,0-8 0-15,5-13 0 16,0-16 0-16,7-13 0 16,7-10 0-16,7-7 0 15,2 7 0-15,1 3 0 16,-1 17-510 0,-2-12-1293-16,-6 35 153 0,5 10 131 15,-3 14 115-15</inkml:trace>
  <inkml:trace contextRef="#ctx0" brushRef="#br0" timeOffset="6436.12">10986 3856 5135 0,'22'-6'299'0,"10"-6"4"15,9-7 5-15,5-9 7 16,-15-3 3-16,-8-6 5 16,-11 2 7-16,-11 7 5 15,-15 10 5-15,-21 14-155 16,-12 16-185-1,-4 18 0-15,-8 20 0 0,5 11 0 16,21 7 0 0,14 6 0-16,12-6 0 15,13-9 0-15,16-10 0 16,12-16-361-16,11-16-1482 16,10-10 160-16,4-16 135 15,5-10 119-15</inkml:trace>
  <inkml:trace contextRef="#ctx0" brushRef="#br0" timeOffset="6933.44">12016 3165 8191 0,'-41'46'0'15,"-24"40"0"1,-17 38 0-16,-3 43 0 15,23 15 0-15,29 19 0 16,37-6 0-16,31-5 0 16,21-15 0-16,16-24 0 15,4-28 0-15,11-33-444 16,4-76-1377-16,0-2 156 16,-1-31 133-16,1-27 116 15</inkml:trace>
  <inkml:trace contextRef="#ctx0" brushRef="#br0" timeOffset="17149.16">12205 3881 7241 0,'0'-12'103'16,"2"-2"1"-16,-2 3 0 16,1 0 1-16,-1 8 1 15,0 8-1-15,0 8 2 16,4 5 0-16,-4 14 2 16,3 12-109-16,-3 9 0 15,0 2 0 1,0 5 0-16,0-4 0 15,0-3 0-15,-3-9 0 16,3-8 0-16,0-12 0 16,-2-8 0-16,2-11 0 15,-2-9 0-15,-1-15 0 16,1-14 0-16,-2-14 0 16,1-12 0-16,2-6 0 15,1-1 0-15,1 4 0 16,2 6 0-16,3 5 0 15,8 2 0 1,1 5 0-16,10 2 0 16,3 2 0-16,5 4 0 15,3 3 0-15,2 7 0 16,7 6 0-16,-3 3 0 16,4 7 0-16,-10 1 0 15,-3 3 0-15,-6 5 0 16,-13 0 0-16,-3 1 0 15,-2 4 0-15,-9 1 0 16,2 4 0-16,-2 7-478 16,-4-13-1333-1,-10 20 153-15,-6-1 133 16,-5-3 116-16</inkml:trace>
  <inkml:trace contextRef="#ctx0" brushRef="#br0" timeOffset="17400.9">12198 3966 4749 0,'-2'3'339'15,"0"-1"8"-15,0 0 6 16,2 1 5-16,4-1 8 16,12-2 7-16,9 0 7 15,14 0 7 1,9-2 9-16,8-1-253 15,1-1-143-15,-5-1 0 16,-7 0 0-16,-8 1 0 16,-12-1 0-16,-6 1-354 15,-10-3-1491-15,1 1 159 16,-3-10 136-16</inkml:trace>
  <inkml:trace contextRef="#ctx0" brushRef="#br0" timeOffset="18162.02">13019 4028 8191 0,'0'-1'0'0,"-2"1"0"15,2 0 0-15,8-2 0 0,20 4 0 16,26-5 0-16,21 0 0 16,24-1 0-1,9-3 0-15,-9 2 0 16,-13-2 0-16,-19 1 0 15,-23 2 0-15,-19 1 0 16,-16 1 0-16,-11-1 0 16,-11 1-365-16,-10-4-261 15,-6-6-1048-15,-7-2 133 16,-9-2 115 0,2-5 101-16</inkml:trace>
  <inkml:trace contextRef="#ctx0" brushRef="#br0" timeOffset="18373.29">13360 3807 5539 0,'13'-7'278'16,"19"2"3"-16,15 2 4 15,14 7 5-15,10 14 4 16,-3 14 5-16,-12 11 4 16,-14 11 5-16,-21 6 6 15,-17 2-314-15,-17 0 0 16,-18-7 0-1,-10-6 0-15,-6-9-404 0,3-15-1427 16,9-12 157-16,13-17 135 16,20-16 117-1</inkml:trace>
  <inkml:trace contextRef="#ctx0" brushRef="#br0" timeOffset="18893.23">14407 3373 8191 0,'-31'25'0'15,"-17"21"0"-15,-6 21 0 16,-9 23 0-16,21 8 0 16,10 13 0-16,23-1 0 15,12 0 0 1,12 0 0-16,9-13 0 15,2-13 0-15,5-13 0 16,7-17 0-16,25-23-896 16,-13-15-803-16,-1-20 136 15,0-15 118-15,-3-14 105 16</inkml:trace>
  <inkml:trace contextRef="#ctx0" brushRef="#br0" timeOffset="19396.77">14616 3992 8191 0,'-2'-7'0'16,"0"2"0"-16,1-2 0 16,-1 0 0-16,1 4 0 15,1 1 0-15,0 1 0 16,0 1 0 0,0 0 0-16,0 0 0 0,-2 0 0 15,-2 0 0 1,-1 1 0-16,-3 6 0 15,-4 1 0-15,1 4 0 16,2 3 0-16,5 0 0 16,4-3 0-16,4-4 0 15,5-4 0-15,7-3 0 16,4-4 0-16,0-3 0 16,-4-4 0-16,-6-3 0 15,-7-2 0-15,-6-1 0 16,-5 1 0-1,-3 0 0-15,0 4 0 16,-7 3 0-16,-3 5 0 16,8 2-291-16,31 1-1571 15,-18-2 161-15,11-4 140 16,12-7 120-16</inkml:trace>
  <inkml:trace contextRef="#ctx0" brushRef="#br0" timeOffset="19693.09">15063 3601 8191 0,'0'-1'0'0,"-3"3"0"16,-3 10 0-16,-6 8 0 15,1 11 0-15,-2 15 0 16,-3 8 0-16,7 6 0 15,6 0 0-15,0 0 0 16,9-4 0-16,3-10 0 16,7-8 0-16,7-9 0 15,9-12 0-15,5-7 0 16,1-7 0 0,7-10-450-16,-1-32-1369 0,-8 10 155 15,-6-8 133 1,-9-8 116-16</inkml:trace>
  <inkml:trace contextRef="#ctx0" brushRef="#br0" timeOffset="19921.47">14991 3702 7228 0,'4'-19'104'15,"3"-5"2"-15,16-7-1 16,10-2 2-16,9 4 0 15,12 7 0-15,0 5 1 16,-7 4 1 0,-7 6 1-16,-11 5-110 15,-12 2-280-15,-5 4-370 16,-10 4-1040-16,-7 2 135 16,-5 5 117-16,-12 6 104 15</inkml:trace>
  <inkml:trace contextRef="#ctx0" brushRef="#br0" timeOffset="20093.29">15028 3817 8191 0,'1'4'0'15,"7"2"0"-15,15 0 0 16,11-1 0-16,11-1 0 16,13 0 0-1,3-6 0-15,-5-1-407 16,-7-4-1424-16,-10 0 157 15,-12-6 135-15,-8-5 118 16</inkml:trace>
  <inkml:trace contextRef="#ctx0" brushRef="#br0" timeOffset="20392.38">15420 3204 8191 0,'34'2'0'0,"15"13"0"16,20 21 0-16,14 27 0 16,-11 26 0-16,-16 25 0 15,-17 15 0-15,-24 4 0 16,-18-1 0-16,-20-3 0 15,-21-9 0-15,-18-11 0 16,15-21-928-16,-32-22-762 16,10-29 135-16,22-22 117 15,32-26 104 1</inkml:trace>
  <inkml:trace contextRef="#ctx0" brushRef="#br0" timeOffset="21201.07">16147 3098 6919 0,'32'-6'137'0,"20"6"2"15,19 15 0-15,23 24 1 16,3 36 1-16,-11 41 1 15,-17 31 1-15,-26 26 1 16,-25 20 3-16,-28 5-147 16,-16-3 0-16,-12-7 0 15,-11-9 0-15,-16-23 0 16,-14-19 0-16,-15-23 0 16,-10-32-402-1,-7-56-1431-15,-12-2 158 16,0-22 135-16</inkml:trace>
  <inkml:trace contextRef="#ctx0" brushRef="#br0" timeOffset="22138.21">12810 4655 5309 0,'-7'0'300'16,"-2"-2"5"-16,4 2 4 15,1-1 5-15,12 2 6 16,24-1 4-16,38-2 7 16,38-2 5-16,58-1 7 15,48-3-343-15,37-5 0 16,21 3 0 0,6 0 0-16,-15-6 0 15,-20 3 0-15,-32-2 0 16,-35-5 0-16,-34-1 0 15,-33 1 0-15,-31 1 0 16,-26 1 0-16,-16 5 0 16,-14 5 0-16,-9 1 0 15,-3 5 0-15,-3 0 0 16,-1 2 0-16,0 0 0 16,0 0 0-16,2 0 0 15,-2 0 0 1,0 0 0-16,-3 0 0 15,-2 2 0-15,-4 0 0 16,-7 0-508-16,-14-46-1295 16,-17 40 152-16,-14-7 132 15,-14 3 115-15</inkml:trace>
  <inkml:trace contextRef="#ctx0" brushRef="#br0" timeOffset="24976.57">3807 5803 8191 0,'-1'-4'0'0,"0"0"0"15,-2-2 0-15,3 3 0 16,0 9 0-16,3 11 0 16,-1 8 0-1,3 12 0-15,-1 13 0 16,2 6 0-16,0-2 0 16,-2-1 0-16,0-5 0 15,-1-8 0-15,-1-10 0 16,-2-10 0-16,0-8 0 15,1-6 0-15,-2-5 0 16,-4-8 0-16,-6-10 0 16,-5-12 0-16,-6-13 0 15,-1-16 0 1,6-9 0-16,7 0 0 16,6-1 0-16,2 1 0 15,8 11 0-15,5 6 0 16,7 7 0-16,9 4 0 15,12 4 0-15,7 4 0 16,6 4 0-16,0 7 0 16,0 7 0-16,-4 4 0 15,-9 5 0-15,-7 4 0 16,-13 3 0-16,-5 3 0 16,-7 0 0-1,-5 2 0-15,-1 4 0 16,-1-1-471-16,-6-15-1342 15,-2 17 155-15,-10-3 131 16,-5 7 117-16</inkml:trace>
  <inkml:trace contextRef="#ctx0" brushRef="#br0" timeOffset="25197.82">3807 5906 5851 0,'0'3'247'15,"0"-3"2"-15,2 1 5 16,8-1 1 0,10 1 5-16,12-2 3 15,10-3 4-15,11-1 3 16,1-4 5-16,-3 0-533 16,-1 3-302-16,-5-53-1160 15,-2 46 139-15,-5-1 122 16,-4-1 105-16</inkml:trace>
  <inkml:trace contextRef="#ctx0" brushRef="#br0" timeOffset="25469.6">4492 5852 8191 0,'0'0'0'0,"3"1"0"16,10 1 0-16,20 0 0 15,22 0 0-15,24 0 0 16,18-4 0-16,7-2 0 16,0-1 0-16,-11-1 0 15,-17 0 0-15,-15 0 0 16,-17 2 0-16,-17-2 0 16,-14 3 0-16,-9-3-164 15,-11-1-403-15,-15-32-1176 16,-5 17 144-1,-7-10 123-15,-6-2 108 16</inkml:trace>
  <inkml:trace contextRef="#ctx0" brushRef="#br0" timeOffset="25692.83">4871 5544 8191 0,'27'0'0'0,"19"7"0"16,20 9 0-16,17 10 0 15,-1 13 0-15,-3 12 0 16,-15 7 0-16,-20 4 0 16,-24 2 0-16,-19-6 0 15,-24-1 0 1,-22-8 0-16,-13-5-352 16,-2-16-1494-16,-1-4 160 15,9-16 136-15,19-5 119 16</inkml:trace>
  <inkml:trace contextRef="#ctx0" brushRef="#br0" timeOffset="27593.25">6297 5296 8191 0,'-7'-7'0'0,"-12"4"0"15,-13 13 0-15,-15 17 0 16,-9 28 0-16,-2 27 0 16,7 21 0-16,12 7 0 15,20 5 0 1,15-4 0-16,17-11 0 16,15-12 0-16,6-10 0 15,9-15 0-15,8-17 0 16,5-15-396-16,-2-43-1438 15,-2 8 157-15,-3-18 136 16</inkml:trace>
  <inkml:trace contextRef="#ctx0" brushRef="#br0" timeOffset="28393.02">6505 5850 5429 0,'0'-6'288'0,"0"0"5"16,2 2 4-16,-2-2 5 15,0 3 4 1,0 3 6-16,0 0 3 16,0 0 6-16,0 0 7 15,0 0-328-15,0 0 0 16,0 0 0-16,0 0 0 16,0 0 0-16,0 0 0 15,0 0 0-15,0 0 0 16,0 0 0-16,0 0 0 15,1 0 0-15,1 0 0 16,3 0 0-16,2 0 0 16,2-1 0-16,0 1 0 15,-1-3 0 1,-3 0 0-16,-4-2 0 16,1 1 0-16,-4 1 0 15,1 2 0-15,-4-1 0 16,-3 5 0-16,1 2 0 15,-2 2 0-15,3 2 0 16,5 0 0-16,1-1 0 16,1-2 0-16,5-4 0 15,4-1 0-15,1-4 0 16,0-4 0 0,-3-4 0-16,-3-3 0 15,-7-5 0-15,-1-1 0 16,-2 4 0-16,-4 2 0 15,-1 4 0-15,-2 8 0 16,-3 0 0-16,4 2 0 16,7 3-488-16,3-18-1321 15,8 12 153-15,11-1 133 16</inkml:trace>
  <inkml:trace contextRef="#ctx0" brushRef="#br0" timeOffset="28705.38">6985 5513 8191 0,'0'-2'0'0,"0"2"0"16,-5 6 0-16,-3 11 0 15,-2 12 0-15,-8 13 0 16,1 10 0-16,3 7 0 15,6 1 0-15,4-2 0 16,7-6 0-16,8-5 0 16,5-7 0-1,9-11 0-15,9-8 0 16,11-9 0-16,3-8 0 16,1-8 0-16,-4-11-362 15,14-6-1481-15,-35-12 160 16,-8-12 135-16,-3-3 119 15</inkml:trace>
  <inkml:trace contextRef="#ctx0" brushRef="#br0" timeOffset="28941.83">6918 5569 5791 0,'4'-12'253'15,"10"-7"2"-15,12-1 5 16,11-3 2-16,11 3 5 16,6 4 2-16,-4 0 6 15,-7 5 2-15,-13 3 5 16,-11 3-282-16,-10 2-371 16,21 3-1469-16,-34 2 157 15,-8 0 137-15,-8 5 119 16</inkml:trace>
  <inkml:trace contextRef="#ctx0" brushRef="#br0" timeOffset="29121.79">6882 5719 6491 0,'3'0'181'16,"1"4"2"-16,14-2 3 15,14 0 1-15,14-1 1 16,14-4 3-16,13-4-84 15,-5 0-400-15,-5-23-1440 16,-10 19 141-16,-13-3 124 16,-15-1 106-16</inkml:trace>
  <inkml:trace contextRef="#ctx0" brushRef="#br0" timeOffset="29408.84">7419 4989 8191 0,'65'9'0'0,"26"14"0"16,23 25 0-16,18 25 0 15,-27 35 0-15,-22 31 0 16,-32 23 0-1,-30 11 0-15,-34 5 0 16,-38-1 0-16,-31-15 0 16,-23-17-373-16,-24-62-1467 15,-12 2 159-15,-4-35 136 16,-5-35 119 0</inkml:trace>
  <inkml:trace contextRef="#ctx0" brushRef="#br0" timeOffset="37397">3922 7155 5066 0,'0'-14'323'15,"1"-2"6"-15,-1-3 6 16,0 2 6-16,0 7 5 15,2 6 7 1,-8 4 6-16,-9 13 7 16,-9 13 7-16,-7 11-373 15,-5 12 0-15,3 12 0 16,10 2 0-16,11-7 0 16,5 1 0-16,13-11 0 15,7-5 0-15,9-11 0 16,8-5 0-16,10-8 0 15,8-10 0-15,0-4 0 16,-1-4 0 0,-3-7 0-16,-7-7-536 15,-11-58-1260-15,-9 37 151 16,-9-12 131-16</inkml:trace>
  <inkml:trace contextRef="#ctx0" brushRef="#br0" timeOffset="37640.75">3790 7132 5139 0,'-3'-11'313'0,"0"-4"6"16,2-1 6-16,5-3 5 16,18 5 5-1,8-1 6-15,9-2 7 16,8 3 5-16,2-1 7 15,-7 2-332-15,-9 4-28 16,-9 2-319-16,-6 4-255 16,-11-32-1126-16,-6 31 137 15,-6 4 118-15,-10-1 105 16</inkml:trace>
  <inkml:trace contextRef="#ctx0" brushRef="#br0" timeOffset="37812.62">3764 7242 8191 0,'0'5'0'0,"13"-1"0"15,17-3 0-15,17 1 0 16,19-2 0-16,21-3-400 16,67-5-1433-16,-64 3 158 15,-12-4 135-15,-12 2 117 16</inkml:trace>
  <inkml:trace contextRef="#ctx0" brushRef="#br0" timeOffset="38016.98">4445 7304 7237 0,'0'0'104'16,"1"0"0"-1,15 0 0-15,14-1 2 16,15 2-1-16,19-5 2 15,12 0 0-15,-1-1 0 16,-4-3 3-16,-15 1-214 16,-10 2-316-16,11-1-1380 15,-41-1 153-15,-12 0 131 16</inkml:trace>
  <inkml:trace contextRef="#ctx0" brushRef="#br0" timeOffset="38272.61">4622 7040 7884 0,'29'0'34'0,"18"0"0"16,17 7 0-16,14 9-1 16,1 10 2-16,-12 10-2 15,-15 14 2-15,-20 4-1 16,-21 3 1-16,-15-4-35 15,-19-3 0-15,-10-8 0 16,-4-9-100-16,6-9-514 16,6-12-1134-16,15-8 145 15,19-9 123 1,17-8 110-16</inkml:trace>
  <inkml:trace contextRef="#ctx0" brushRef="#br0" timeOffset="38664.84">5392 7350 8191 0,'7'-9'0'16,"6"-3"0"-16,-1-2 0 16,2-1 0-16,-11 6 0 15,0 4 0-15,-2 2 0 16,-2 3 0-1,-5 1 0-15,-1 4 0 16,-5 5 0-16,-3 1 0 16,1 4 0-16,7-1 0 15,3-3 0-15,5-3 0 16,8-1 0-16,4-5 0 16,3 1 0-16,0-3 0 15,1-3 0-15,-10-3 0 16,-2 0 0-16,-5-3 0 15,-6-2 0-15,-4-2 0 16,-9 5 0 0,-7 4 0-16,4 2-622 15,-1 2-1150-15,10-2 147 16,17-1 128-16,18-11 112 16</inkml:trace>
  <inkml:trace contextRef="#ctx0" brushRef="#br0" timeOffset="39500.55">6098 7038 7884 0,'0'-3'34'0,"-3"3"0"16,-6 11 0-16,-5 11-1 16,-2 13 2-16,-6 14-2 15,1 11 2-15,11-1-1 16,4 1 1-16,6-5-35 16,7-4 0-16,13-10 0 15,7-8 0-15,13-11 0 16,6-8 0-16,9-10 0 15,0-4 0-15,-5-7-292 16,19-8-1571 0,-35-10 163-16,-15-11 139 15</inkml:trace>
  <inkml:trace contextRef="#ctx0" brushRef="#br0" timeOffset="39712.53">6098 7089 6568 0,'1'-18'174'16,"10"-3"2"-16,10-5 0 15,14-3 3-15,7 4 1 16,7 6 1-16,-2 6-28 16,-9 6-330-1,-6 1-335-15,-18 5-1135 16,-5 1 129-16,-18 1 113 15,-7-1 98-15</inkml:trace>
  <inkml:trace contextRef="#ctx0" brushRef="#br0" timeOffset="39876.96">6034 7211 7542 0,'2'4'72'15,"2"3"-1"-15,16-1 0 16,12 1 1-16,16-3 0 15,14-2-1-15,14-5-550 16,-3-3-1274 0,-5 1 146-16,-12-1 124 15</inkml:trace>
  <inkml:trace contextRef="#ctx0" brushRef="#br0" timeOffset="40065.78">6587 7343 8191 0,'17'-1'0'0,"13"1"0"16,16-3 0-16,16-1 0 15,4-3 0 1,2-2 0-16,-7-1-231 16,-12 0-351-16,-17 0-1140 15,-16-1 140-15,-11-3 122 16</inkml:trace>
  <inkml:trace contextRef="#ctx0" brushRef="#br0" timeOffset="40293.01">6836 7106 8191 0,'0'0'0'0,"0"7"0"15,0 8 0-15,0 11 0 16,0 13 0-1,0 11 0-15,0 6 0 0,1 2 0 16,-1-2 0 0,0-6 0-16,0-9 0 15,2-9-260-15,35-13-1611 16,-25-9 164-16,4-15 139 16,11-14 122-16</inkml:trace>
  <inkml:trace contextRef="#ctx0" brushRef="#br0" timeOffset="40531.61">7340 7018 8191 0,'7'4'0'0,"-1"10"0"15,3 9 0-15,1 13 0 16,-2 4 0-16,-1 7 0 15,1 3 0-15,-4-4 0 16,-1-4 0-16,-3-7 0 16,-3-4-531-16,-6-12-1266 15,-6-10 152 1,-9-9 131-16,-6-11 113 16</inkml:trace>
  <inkml:trace contextRef="#ctx0" brushRef="#br0" timeOffset="40722.5">7073 7103 8191 0,'24'-13'0'0,"22"-2"0"15,20-3 0-15,20-4 0 16,11 0 0-16,-2 8 0 16,-10-1 0-16,-15 6 0 15,-24 4-491-15,-26-9-1317 16,-24 11 153-1,-24 0 133-15,-22 2 114 16</inkml:trace>
  <inkml:trace contextRef="#ctx0" brushRef="#br0" timeOffset="41440.98">3971 8380 8191 0,'0'-7'0'0,"-2"-1"0"16,-4 4 0-16,-6 8 0 16,-3 15 0-16,-4 14 0 15,-1 11 0-15,3 10 0 16,9 5 0-16,6-1 0 15,3-3 0 1,9-7 0-16,10-9 0 16,8-7 0-16,11-10 0 15,7-9 0-15,9-8 0 16,3-8-121-16,-1-8-465 16,-10-15-1163-16,-14-6 144 15,-13-11 124-15,-12-10 110 16</inkml:trace>
  <inkml:trace contextRef="#ctx0" brushRef="#br0" timeOffset="41637.35">4005 8425 5085 0,'-2'-15'322'16,"0"-2"5"-16,2-4 6 15,10-6 5-15,13 5 6 16,9 4 7-16,7 1 6 15,9 3 6-15,-6 3-235 16,-6 7-637-16,-7-9-1229 16,-11 12 142-16,-10 1 124 15,-10 1 108-15</inkml:trace>
  <inkml:trace contextRef="#ctx0" brushRef="#br0" timeOffset="41825.31">3929 8464 7012 0,'-4'3'127'16,"2"1"1"-16,2-1 2 15,7 0 0-15,14-1 0 16,13-3 3-16,17 0-171 16,15-3-347-16,8-25-1334 15,-3 23 140-15,-9-1 121 16,-8-1 106-16</inkml:trace>
  <inkml:trace contextRef="#ctx0" brushRef="#br0" timeOffset="42028.5">4566 8590 6302 0,'8'-1'201'15,"8"-2"3"-15,13 3 0 16,16-1 4-16,13 2 2 15,12-4 1-15,3-1 3 16,2-1 3-16,-6 1 3 16,-8-3-501-16,-11 2-257 15,-12-43-1182-15,-13 37 139 16,-14-2 122 0</inkml:trace>
  <inkml:trace contextRef="#ctx0" brushRef="#br0" timeOffset="42292.74">4788 8364 6335 0,'18'0'198'16,"12"1"1"0,16 6 3-16,13 7 2 0,6 9 2 15,2 9 2-15,-10 14 3 16,-13 5 1-1,-15 4 4-15,-18 3-216 16,-14-3 0-16,-10-6 0 16,-10-8 0-16,0-11-110 15,10-7-567-15,3-14-1051 16,7-13 140-16,22-9 123 16,11-9 107-16</inkml:trace>
  <inkml:trace contextRef="#ctx0" brushRef="#br0" timeOffset="42644.78">5532 8626 8191 0,'4'-12'0'16,"2"-2"0"-16,1 0 0 15,-1-1 0-15,-3 8 0 16,-3 6 0-16,0 2 0 15,-3 6 0-15,-1 5 0 16,-1 4 0-16,1 3 0 16,-2 0 0-16,5-4 0 15,1-6 0 1,5-3 0-16,4-6 0 0,4-7 0 16,-3-7 0-1,-1-6 0-15,-5-1 0 16,-2-3 0-16,-6 3 0 15,-2 3 0-15,-13 8 0 16,-1 5 0-16,-5 2-339 16,8-2-1510-16,5 5 160 15,20 0 137-15,16-4 119 16</inkml:trace>
  <inkml:trace contextRef="#ctx0" brushRef="#br0" timeOffset="42926.09">6204 8318 8191 0,'0'-1'0'16,"4"1"0"-16,0 6 0 15,3 9 0-15,-2 11 0 16,1 14 0-16,-4 12 0 15,1 5 0-15,-4 4 0 16,-2-7 0-16,-3-4 0 16,-1-9 0-16,-6-12 0 15,12-10-847-15,-23-12-865 16,-2-10 138-16,-4-14 120 16,-3-6 106-1</inkml:trace>
  <inkml:trace contextRef="#ctx0" brushRef="#br0" timeOffset="43128.64">5863 8360 8191 0,'37'-16'0'0,"20"-6"0"16,22-3 0-16,19-4 0 16,-4 7 0-16,-6 7 0 15,-13 3 0-15,-24 3 0 16,-17 5 0-16,-18 3 0 15,-17 2-350-15,-21-2-1496 16,-13 6 160 0,-11-1 136-16,-3-2 119 15</inkml:trace>
  <inkml:trace contextRef="#ctx0" brushRef="#br0" timeOffset="44357.86">5935 9135 4466 0,'0'0'363'0,"0"0"9"16,3-3 6-16,7-2 8 16,8 0 9-16,11-7 6 15,10 1 9-15,6-3 10 16,-2 1 7-16,-5 1-254 16,-5 3-173-16,-10 0 0 15,-5 4 0-15,-5 1-284 16,-5 3-185-16,11 1-382 15,-15 0-663-15,-4 0 111 16,-5 3 96 0</inkml:trace>
  <inkml:trace contextRef="#ctx0" brushRef="#br0" timeOffset="44561.67">5942 9216 4039 0,'0'2'315'0,"0"-2"83"15,6 2 9-15,12-2 7 16,14 0 10-16,10-3 10 16,12-1 10-16,2 0-153 15,-7-2-160 1,-6 2-293-16,-11 0-445 16,-13 0-890-16,-8 2 107 15,-8-2 96-15,-3-3 84 16</inkml:trace>
  <inkml:trace contextRef="#ctx0" brushRef="#br0" timeOffset="45728.66">4122 9817 5966 0,'0'-5'235'16,"0"1"3"-16,0-1 3 15,2 3 3-15,-2 4 3 16,1 11 3-16,1 10 3 15,1 10 4-15,1 14 3 16,0 12-260 0,-1-2 0-16,1-2 0 15,-1-6 0-15,0-10 0 16,-3-11 0-16,2-8 0 16,-2-9 0-16,0-7 0 15,-3-3 0-15,-3-4 0 16,-1-9-373-16,18-4-1467 15,-23-7 159-15,0-8 136 16,0 0 119-16</inkml:trace>
  <inkml:trace contextRef="#ctx0" brushRef="#br0" timeOffset="46024.92">3764 9931 5951 0,'0'-8'237'0,"0"-1"2"15,5-4 4-15,15-1 2 16,22-1 4-16,19-3 2 16,16 0 4-16,13 0 3 15,-4 3 5-15,-9-1-263 16,-16 6 0-1,-14 2 0-15,-20 3 0 16,-12 2 0-16,-9 3-330 16,-1-2-370-16,-4 2-963 15,2 0 131-15,4 0 114 16,-3 0 100-16</inkml:trace>
  <inkml:trace contextRef="#ctx0" brushRef="#br0" timeOffset="46288.81">4488 10016 5787 0,'0'0'253'0,"7"0"3"16,16 3 4-16,15-3 3 16,16 3 4-16,17-3 3 15,10-3 4-15,-1-2 5 16,-4-1 3-16,-10 1-282 15,-12-2 0-15,-17 1 0 16,-14 3 0-16,-12 1 0 16,-8-1-276-16,-5-1-361 15,-12-3-1058-15,-7-8 136 16,-7-6 118 0,-13-5 104-16</inkml:trace>
  <inkml:trace contextRef="#ctx0" brushRef="#br0" timeOffset="46512.89">4746 9762 6906 0,'25'0'139'15,"12"5"0"-15,15 6 2 16,12 10 0-16,1 15 2 16,-10 14 1-16,-12 9 0 15,-17 5 2-15,-14-1 2 16,-17-2-148-1,-14-9 0-15,-11-7-127 16,-3-10-477-16,-7-10-1139 16,2-13 144-16,8-10 123 15,10-11 108-15</inkml:trace>
  <inkml:trace contextRef="#ctx0" brushRef="#br0" timeOffset="49320.58">5719 10067 1412 0,'0'0'129'16,"0"0"47"-16,0 0 43 15,0 0 72-15,0-2 76 16,0 1 121 0,0-2 152-16,0 0 24 15,0-1 24-15,0 3-58 16,0-1-61-16,0 2-42 15,0-1-41-15,0 2-78 16,0-2-89-16,0 1-141 16,0 0-178-16,0 0 0 15,0-1 0-15,2-2 0 16,-2-1 0-16,0-5 0 16,0 2 0-16,0-3 0 15,0 4 0 1,0 0 0-1,0 3 0-15,0 2 0 0,0 1 0 16,-3 1 0-16,-5 4 0 16,0-1 0-16,1 4 0 15,0 1 0-15,4-1 0 16,3 0 0-16,0-2 0 16,4-2 0-16,5-3 0 15,1 0 0-15,6-2 0 16,-1-3 0-1,-4-3 0-15,-5-1 0 16,-3-1 0-16,-3-1 0 16,-2 1 0-16,-4 2 0 15,-4 3 0-15,0 2 0 16,-2-1 0-16,0 6 0 16,3-1 0-16,7 5-255 15,39-3-1618-15,-19-1 165 16,13-3 139-16</inkml:trace>
  <inkml:trace contextRef="#ctx0" brushRef="#br0" timeOffset="49812.8">6366 9822 8191 0,'2'-8'0'16,"-2"2"0"-16,1 1 0 15,2 1 0-15,-3 13 0 16,0 9 0-16,0 13 0 15,2 8 0-15,-2 10 0 16,-2 3 0-16,2-3 0 16,-1-4 0-16,-1-8 0 15,-2-6 0-15,1-9 0 16,2-8-385-16,-5-12-1452 16,-1-5 159-16,-3-13 136 15,-8-8 117 1</inkml:trace>
  <inkml:trace contextRef="#ctx0" brushRef="#br0" timeOffset="50001.83">6033 9910 7088 0,'0'-15'120'16,"12"-4"0"-16,19-4 0 16,26-6 2-16,19 6 0 15,21 0 1-15,5 4 1 16,-6 5 1-16,-14 2-172 15,-13 5-481-15,-12-32-1223 16,-14 31 145 0,-4 0 124-16,-6-2 110 15</inkml:trace>
  <inkml:trace contextRef="#ctx0" brushRef="#br0" timeOffset="50207.21">7353 9694 8191 0,'0'10'0'0,"-9"12"0"16,-10 11 0-16,-9 15 0 15,-13 9 0-15,-11 5 0 16,0-1 0-16,6-2 0 16,0-8-305-1,34-12-658-15,-17-14-638 16,6-14 122-16,6-12 106 15</inkml:trace>
  <inkml:trace contextRef="#ctx0" brushRef="#br0" timeOffset="50384.75">6953 9885 8191 0,'27'6'0'0,"11"4"0"15,8 8 0-15,10 7 0 16,-8-1 0-16,-6 5 0 15,-6-4 0 1,-7-5 0-16,-3-4-512 16,-10-41-1291-16,-9 23 153 15,-6-7 131-15</inkml:trace>
  <inkml:trace contextRef="#ctx0" brushRef="#br0" timeOffset="50612.71">7129 9663 8191 0,'0'-2'0'16,"4"5"0"-16,5 11 0 15,6 11 0 1,9 11 0-16,6 15 0 16,4 8 0-16,-8 2 0 15,-6 0 0-15,-12-4 0 16,-6-7 0-16,-6-8-551 15,-15-12-1240-15,-7-9 150 16,-10-14 130-16,-11-2 113 16</inkml:trace>
  <inkml:trace contextRef="#ctx0" brushRef="#br0" timeOffset="50776.21">6881 10074 8191 0,'4'-15'0'0,"9"-2"0"16,16-2 0-1,14-4 0-15,11 6 0 16,15 2-83 0,9 2-490-16,-6-2-1191 0,-2-2 147 15,-6 1 126 1,-7-1 111-16</inkml:trace>
  <inkml:trace contextRef="#ctx0" brushRef="#br0" timeOffset="51129.84">7649 9816 8191 0,'5'0'0'0,"1"6"0"16,2 12 0-16,0 11 0 16,-2 15 0-1,1 7 0-15,-2 8 0 16,-4-4 0-16,1-2 0 16,-1-8 0-16,-1-10 0 15,0-9 0-15,-3-9 0 16,-6-12 0-16,-6-10 0 15,-2-13 0-15,-3-17 0 16,0-17 0-16,13-19 0 16,3-13 0-16,7 0 0 15,8 0 0 1,12 9 0-16,9 15 0 16,7 13 0-16,10 10 0 15,0 11 0-15,-3 9 0 16,-3 6 0-16,-5 7 0 15,-8 2 0-15,-8 5 0 16,-3 4-366-16,16 1-1476 16,-32 5 158-16,-12 4 137 15</inkml:trace>
  <inkml:trace contextRef="#ctx0" brushRef="#br0" timeOffset="51301.41">7634 9874 8044 0,'6'2'16'16,"16"-2"0"-16,17-2 0 16,16 2 0-16,11 0 1 15,10-3-257-15,-9-3-265 16,-15-27-1217-16,-18 25 140 16,-19 0 122-16,-18-1 105 15</inkml:trace>
  <inkml:trace contextRef="#ctx0" brushRef="#br0" timeOffset="51928.42">4297 11026 8191 0,'-3'2'0'16,"1"9"0"-16,-3 9 0 15,1 10 0-15,-2 10 0 16,3 10 0-16,1 0 0 16,1-1 0-1,0-1 0-15,-1-9 0 16,2-5-411-16,-4-22-1418 16,-3-4 156-16,-11-12 135 15,-6-10 117-15</inkml:trace>
  <inkml:trace contextRef="#ctx0" brushRef="#br0" timeOffset="52116.91">3940 11156 8008 0,'3'-12'20'16,"12"-5"0"-16,16-6 1 16,22-3-1-1,19 5-1-15,20 0 3 16,8 2-3-16,-8 3 1 15,-11 8 2-15,-7 2-400 16,-17 4-1461-16,-13 2 158 16,-11 0 137-16</inkml:trace>
  <inkml:trace contextRef="#ctx0" brushRef="#br0" timeOffset="52324.77">4720 11258 8191 0,'6'6'0'0,"13"-1"0"16,16-2 0-16,18-2 0 15,18 4 0-15,11-10 0 16,5 3 0-16,-6-4 0 16,-11 3-319-16,23-6-1536 15,-50-1 162-15,-18-4 137 16,-21-5 120-16</inkml:trace>
  <inkml:trace contextRef="#ctx0" brushRef="#br0" timeOffset="52544.83">5021 11001 6408 0,'46'0'190'0,"19"8"2"16,11 9 3-16,15 11 0 15,-26 12 3-15,-14 11 2 16,-21 8 2-16,-18 4 2 16,-21-2 3-16,-15-4-207 15,-8-7-75-15,4-10-507 16,0-18-1182 0,14-12 147-16,16-13 126 0</inkml:trace>
  <inkml:trace contextRef="#ctx0" brushRef="#br0" timeOffset="52897.98">5741 11277 8191 0,'6'-9'0'0,"0"-1"0"15,-2 2 0 1,1 1 0-16,-5 1 0 0,0 6 0 15,0 0 0 1,0 4 0-16,0 2 0 16,0 5 0-16,0 2 0 15,0 1 0-15,0-5 0 16,1-2 0-16,3-4 0 16,1-6 0-16,0-5 0 15,-2-7 0-15,0-1 0 16,-4-3 0-16,-5-2 0 15,-7 6 0-15,-5 5 0 16,-5 7 0 0,19 0-975-16,-4 3-703 15,9 0 134-15,21-2 115 16,15-2 103-16</inkml:trace>
  <inkml:trace contextRef="#ctx0" brushRef="#br0" timeOffset="53339.05">6153 11089 8191 0,'6'0'0'0,"2"6"0"16,5 6 0-16,0 11 0 16,2 9 0-16,-7 16 0 15,-3 9 0-15,-2 6 0 16,-5-1 0-16,-4-3 0 15,0-9 0-15,0-14 0 16,0-11 0 0,-3-14 0-16,0-11 0 15,-2-15 0-15,5-17 0 16,0-19 0-16,5-20 0 16,5-13 0-16,5-9 0 15,7 2 0-15,0 8 0 16,8 12 0-16,5 12 0 15,4 15 0-15,5 11 0 16,5 10 0-16,2 5 0 16,2 10 0-1,0 5 0-15,-6 4 0 16,-4 5 0-16,-10 7 0 16,-8 0 0-16,-9 5-53 15,0 1-744-15,-14 3-914 16,-13-4 138-16,-8 0 120 15,-7 3 106-15</inkml:trace>
  <inkml:trace contextRef="#ctx0" brushRef="#br0" timeOffset="53508.77">6238 11145 8191 0,'1'3'0'0,"10"0"0"15,16-3 0 1,14 1 0-16,7 1 0 15,16-8 0-15,-5 1 0 16,-11-1-334-16,-9 2-306 16,-19-3-1039-16,-11 4 134 15,-12 1 115-15</inkml:trace>
  <inkml:trace contextRef="#ctx0" brushRef="#br0" timeOffset="54816.95">5972 11926 5227 0,'12'-2'264'0,"11"-4"31"15,9 1 3-15,10-3-179 16,5 0-169-16,2 4-235 16,-7-3-1043-16,-7 3 85 15,-12-2 78-15,-10-1 68 16</inkml:trace>
  <inkml:trace contextRef="#ctx0" brushRef="#br0" timeOffset="62684.82">4216 12601 5515 0,'0'-7'281'0,"0"0"2"16,0-3 6-16,2 2 2 15,-2 5 7-15,0 2 2 16,0 2 7-16,1 8 3 15,2 11 7-15,-1 11-317 16,-2 14 0-16,1 15 0 16,-1 3 0-16,0-2 0 15,0-5 0 1,0-8 0-16,0-13 0 16,0-11 0-16,0-9 0 15,0-7 0-15,0-6 0 16,-3-12 0-16,-1-9 0 15,-5-14 0-15,-2-18 0 16,2-11 0-16,4-8 0 16,3-1 0-16,3 3 0 15,3 7 0-15,7 6 0 16,4 7 0-16,8 7 0 16,11 6 0-1,8 6 0-15,8 4 0 16,4 6 0-16,-1 9 0 15,-3 4 0-15,-9 3 0 16,-9 3 0-16,-9 3 0 16,-9 3 0-16,-5-1 0 15,-5 4 0-15,-2 0 0 16,-2 1-437-16,-6-4-1385 16,-8 2 155-16,-11 3 134 15,-11 0 116 1</inkml:trace>
  <inkml:trace contextRef="#ctx0" brushRef="#br0" timeOffset="62865.99">4189 12665 5055 0,'-3'3'325'16,"3"-2"5"-16,-2 2 5 16,11 0 7-16,14-3 5 15,16-7 7-15,13-1 6 16,10-2 7-16,5-1 9 15,-4 1-894-15,-3-31-1283 16,-10 33 152 0,-4 1 131-16</inkml:trace>
  <inkml:trace contextRef="#ctx0" brushRef="#br0" timeOffset="63084.88">4924 12681 8191 0,'6'0'0'0,"14"0"0"16,16 0 0-16,20 0 0 15,19 0 0-15,14-2 0 16,-1 0 0 0,-6 0 0-16,-14 2 0 15,-17-4 0-15,-13 2-415 16,-14-3-1414-16,-18-1 157 15,-12-6 134-15</inkml:trace>
  <inkml:trace contextRef="#ctx0" brushRef="#br0" timeOffset="63320.84">5168 12414 5422 0,'33'0'289'0,"19"8"4"16,19 7 5-16,14 13 4 15,-7 11 5 1,-10 12 5-16,-17 9 5 16,-24 6 5-16,-15-1 7 15,-23 0-329-15,-19-7 0 16,-16-6-35-16,24-13-864 16,-37-10-789-16,10-15 134 15,23-16 117-15,33-17 104 16</inkml:trace>
  <inkml:trace contextRef="#ctx0" brushRef="#br0" timeOffset="64076.78">6130 12709 8191 0,'0'-4'0'0,"0"0"0"16,-2 3 0-16,2-4 0 15,0 8 0-15,0-3 0 16,0 0 0-16,0 0 0 16,0-3 0-16,0 3 0 15,0 0 0-15,0 0 0 16,0 0 0-16,0 0 0 15,0 0 0-15,0 0 0 16,0 0 0 0,0 3 0-16,-3 2 0 15,-1 0 0-15,0 5 0 16,1 1 0-16,-1-3 0 16,4 0 0-16,5-1 0 15,5-3 0-15,-2-3 0 16,2-1 0-16,1 0 0 15,-6-5 0-15,-4-1 0 16,-2-3 0-16,-7 2 0 16,-3-2 0-16,1 2 0 15,-3 2 0-15,0 3 0 16,3 2 0 0,1 0 0-16,5 0-336 0,24 0-1514 15,-2-3 161 1,11-3 137-16,8-5 119 15</inkml:trace>
  <inkml:trace contextRef="#ctx0" brushRef="#br0" timeOffset="64356.3">6686 12360 8191 0,'-2'-8'0'0,"-2"4"0"0,-9 6 0 15,-4 10 0 1,-5 20 0-16,-11 19 0 16,1 15 0-16,5 12 0 15,4 8 0-15,11 1 0 16,8-5 0-16,6-7 0 16,9-9 0-16,10-18 0 15,11-9 0-15,15-17 0 16,10-15-350-16,56-14-1496 15,-47-18 160-15,-5-15 136 16,-11-18 119-16</inkml:trace>
  <inkml:trace contextRef="#ctx0" brushRef="#br0" timeOffset="64619.25">7060 12508 8191 0,'0'-3'0'0,"0"2"0"15,-3 5 0-15,-4 6 0 16,-4 12 0-16,-1 13 0 16,-2 8 0-16,2 8 0 15,7 5 0-15,5-3 0 16,3-3 0 0,10-5 0-16,7-7 0 15,8-12 0-15,12-8 0 16,3-10 0-16,8-11-309 15,17-9-606-15,-29-14-697 16,-10-12 123-16,-12-7 109 16,-11-3 95-16</inkml:trace>
  <inkml:trace contextRef="#ctx0" brushRef="#br0" timeOffset="64816.74">7054 12604 5677 0,'0'-15'264'15,"0"-3"3"-15,7-7 4 0,12-4 4 16,11 7 4 0,9 0 4-16,12 3 4 15,-2 2 4-15,-6 6-258 16,-10 6-462-16,-5 2-333 16,-19 4-790-16,-12 6 116 15,-16 4 101-15,-13 3 90 16</inkml:trace>
  <inkml:trace contextRef="#ctx0" brushRef="#br0" timeOffset="64980.64">7001 12654 4665 0,'-6'11'362'15,"0"5"6"-15,3 1 8 16,4 2 7-16,22-7 7 16,14-8 10-16,11-2 6 15,9-4 9-15,4-5 11 16,-5-5-787-16,22-4-1482 15,-45-3 160-15,-11-6 135 16,-6-4 119-16</inkml:trace>
  <inkml:trace contextRef="#ctx0" brushRef="#br0" timeOffset="65216.16">7348 12131 8026 0,'31'0'18'0,"15"8"1"16,18 15-2-16,13 16 2 16,-4 26-1-16,-7 23 0 15,-17 15 0-15,-24 17 1 16,-22 4 0-16,-25 5-19 16,-24-9 0-16,-19-8-135 15,-7-24-1769 1,-16-17 168-16,-8-26 145 0,-11-21 125 15</inkml:trace>
  <inkml:trace contextRef="#ctx0" brushRef="#br0" timeOffset="66096.63">4252 14040 8191 0,'0'0'0'15,"2"0"0"-15,1 6 0 16,-2 10 0-16,2 8 0 16,3 16 0-16,-5 13 0 15,1 2 0-15,2 1 0 16,-4-2 0-16,0-12 0 15,1-7 0-15,-1-9 0 16,0-14 0 0,0-8 0-16,0-9 0 15,0-16 0-15,-1-14 0 16,-2-19 0-16,2-17 0 16,-1-8 0-16,1-7 0 15,4 7 0-15,4 6 0 16,3 11 0-16,3 12 0 15,10 10 0-15,8 12 0 16,10 9 0-16,6 8 0 16,6 5 0-16,0 6 0 15,-3 7 0-15,-7 1 0 16,-10 4 0 0,-9 1 0-16,-10 2 0 15,-10-3 0-15,-5 3-437 16,-10-10-1385-16,-13 10 155 15,-8-2 134-15,-15 1 116 16</inkml:trace>
  <inkml:trace contextRef="#ctx0" brushRef="#br0" timeOffset="66275.72">4221 14092 5716 0,'0'-1'260'15,"0"1"4"-15,0 3 3 16,8-3 3-1,17 1 5-15,14-1 3 16,19-5 4-16,18-4-226 16,11 1-423-16,-6-3-1334 15,-9-1 137-15,-9 3 118 16,-12 4 105-16</inkml:trace>
  <inkml:trace contextRef="#ctx0" brushRef="#br0" timeOffset="66473">4907 14111 8191 0,'0'0'0'16,"0"4"0"-16,11 3 0 15,15 0 0-15,14-1 0 16,17-2 0-16,15-3 0 16,6-1 0-16,-6-1 0 15,-8-2-344-15,-9-2-374 16,-24-3-937-16,-16-4 129 15,-18-4 114-15,-20-6 100 16</inkml:trace>
  <inkml:trace contextRef="#ctx0" brushRef="#br0" timeOffset="66683.28">5054 13912 5138 0,'3'-3'315'15,"13"-1"5"-15,15 3 6 16,17 8 6-16,13 12 5 15,11 13 6-15,-9 11 5 16,-13 17 7-16,-20 6 7 16,-16 4-347-16,-24-2-15 15,-18-3 0-15,-14-10 0 16,-5-8-488-16,-8-18-1321 16,12-10 153-16,17-13 133 15</inkml:trace>
  <inkml:trace contextRef="#ctx0" brushRef="#br0" timeOffset="67220.48">6027 14279 8191 0,'0'-4'0'0,"0"-1"0"16,0 1 0-16,0 2 0 16,0 2 0-16,0 0 0 15,0 0 0-15,0 2 0 16,2 2 0-16,-1 2 0 16,5 1 0-16,-2-1 0 15,2-4 0 1,2 0 0-16,-5-2 0 15,-1-2 0-15,-1 1 0 16,-1-1 0-16,-1-1 0 16,-2-3 0-16,-2 2 0 15,-1 2 0-15,-3-1 0 16,-1 2 0 0,-2 2 0-16,-1-1 0 0,6 3 0 15,1 0-323-15,35 1-593 16,-15-1-693-1,8-3 124-15,8-6 107 16</inkml:trace>
  <inkml:trace contextRef="#ctx0" brushRef="#br0" timeOffset="67424.64">6392 14152 8191 0,'2'0'0'16,"1"3"0"-1,0 6 0-15,0 10 0 0,-2 9 0 16,-1 8 0 0,2 3 0-16,-2 1 0 15,0-4 0-15,-2-7 0 16,2-5-433-16,-4-31-1391 16,-8 10 156-16,2-11 134 15</inkml:trace>
  <inkml:trace contextRef="#ctx0" brushRef="#br0" timeOffset="67696.45">6275 14150 5645 0,'9'-15'243'15,"8"-5"10"-15,7-9 2 16,8-4 3-16,-4 0 4 15,-2-2 3-15,-11 0 5 16,-10 2 3-16,-12-1 4 16,-13 7-95-16,-9 5-174 15,-5 9-8-15,-10 6 0 16,8 7-242-16,13 8-292 16,10-15-1198-16,23 26 142 15,19-1 123 1,19 3 107-16</inkml:trace>
  <inkml:trace contextRef="#ctx0" brushRef="#br0" timeOffset="68144.03">6922 13994 6355 0,'3'-4'196'16,"-1"0"1"-16,-4 0 3 15,-10-2 2-15,-13 5 2 16,-12 2 1-16,-7 8 4 15,-6 8 0-15,5 11 5 16,10 7-214-16,9 11 0 16,13 0 0-1,6-5 0-15,10-2 0 16,8-6 0-16,8-10 0 16,13-14 0-16,10-6 0 15,8-13 0-15,5-16 0 16,-3-10 0-16,-7-14 0 15,-10-15 0-15,-11-10 0 16,-13-11 0-16,-9-11 0 16,-13-6 0-16,-5 8 0 15,-5 16 0 1,-1 19 0-16,-7 32 0 16,1 34 0-16,8 24 0 15,8 32 0-15,21 25 0 16,30 21 0-16,22 13 0 15,15 4 0-15,9-9 0 16,3-13 0-16,-7-22-361 16,37-30-1482-16,-54-21 160 15,-16-26 135-15,-15-18 119 16</inkml:trace>
  <inkml:trace contextRef="#ctx0" brushRef="#br0" timeOffset="88648.31">8690 5231 4695 0,'0'-14'337'16,"0"-2"7"-16,0-3 7 15,0-3 6-15,0 7 7 16,0 5 7-16,0 4 7 16,3 4 7-1,7 3 8-15,6 10-177 16,9 15-216-16,8 15 0 15,4 20 0-15,0 18 0 16,-9 16 0-16,-6 12 0 16,-12 11 0-16,-4 11 0 15,-6 9 0-15,-6 9 0 16,5 5 0-16,1 4 0 16,3 1 0-16,9-2 0 15,9-1 0-15,8-2 0 16,9-4 0-16,5-3 0 15,4-2 0 1,4-3 0-16,6-9 0 16,13-4 0-16,8-9 0 15,4-11 0-15,2-18 0 16,-5-14 0-16,-12-18 0 16,-18-20 0-16,-18-19 0 15,-17-18 0-15,-13-16 0 16,-13-6 0-16,-15-3 0 15,-16 5 0-15,-11 9 0 16,-15 10 0-16,-3 16 0 16,1 19 0-16,4 22 0 15,4 24 0-15,9 21 0 16,11 24 0 0,16 19 0-16,7 19 0 15,14 14 0-15,10 17 0 16,8 20 0-16,12 14 0 15,8 14 0-15,4 18 0 16,6 13 0-16,-2 12 0 16,-3 8 0-16,-12 12 0 15,-8-4 0-15,-9 3 0 16,-21-9 0 0,-22-8 0-16,-15-15 0 15,-31-15 0-15,-29-22 0 16,-23-23 0-16,-27-19 0 15,-22-27 0-15,-12-32 0 16,-5-30 0-16,15-30-382 16,38-32-1455-16,42-32 157 15,60-34 137-15,59-28 117 16</inkml:trace>
  <inkml:trace contextRef="#ctx0" brushRef="#br0" timeOffset="89325.36">11002 8885 8191 0,'2'6'0'0,"-2"12"0"16,1 15 0-16,1 16 0 15,-2 12 0-15,1 14 0 16,2 1 0-16,0 1 0 16,-1-8 0-16,-2-8 0 15,2-13 0 1,-2-11 0-16,-10-8 0 16,-3-15-576-16,-12-11-1209 15,-8-18 150-15,-7-20 129 16,-5-14 112-16</inkml:trace>
  <inkml:trace contextRef="#ctx0" brushRef="#br0" timeOffset="89508.38">10521 9061 8191 0,'15'-21'0'0,"18"-9"0"15,26-8 0-15,25-10 0 16,18 6 0-16,14 3 0 15,-4 6 0-15,-12 6-307 16,24 11-666-16,-63 3-625 16,-29 8 122-1,-22 5 106-15</inkml:trace>
  <inkml:trace contextRef="#ctx0" brushRef="#br0" timeOffset="89704.8">10466 9437 8191 0,'-7'27'0'0,"3"2"0"16,14 6 0-16,26-5 0 15,38-16 0-15,30-15 0 16,23-6 0-16,10-7 0 16,-10-4 0-16,-10-5-463 15,-19-37-1353 1,-20 26 155-16,-19-6 132 15</inkml:trace>
  <inkml:trace contextRef="#ctx0" brushRef="#br0" timeOffset="90006.51">11841 9054 8191 0,'0'-3'0'16,"0"1"0"-1,-4 7 0-15,-11 12 0 0,-3 15 0 16,-10 14 0 0,2 10 0-16,2 8 0 15,12-1 0-15,9-1 0 16,15-5 0-16,15-3 0 16,8-9 0-16,13-8 0 15,15-13 0-15,9-9 0 16,-3-9 0-16,-3-6 0 15,-9-11 0-15,-9-9-417 16,-10-10-1411-16,-20-6 157 16,-8-10 134-16,-12-2 118 15</inkml:trace>
  <inkml:trace contextRef="#ctx0" brushRef="#br0" timeOffset="90192.35">12065 9251 8191 0,'-5'18'0'0,"-4"14"0"16,1 23 0-16,0 24 0 16,0 21 0-16,-2 20 0 15,1 15 0-15,-10 6 0 16,5-7-404-16,-10-34-1427 16,-2 6 157-16,0-30 135 15,-9-29 117 1</inkml:trace>
  <inkml:trace contextRef="#ctx0" brushRef="#br0" timeOffset="96779.99">1909 15498 8191 0,'5'-10'0'16,"4"-5"0"-16,4-1 0 15,1-5 0 1,2 0 0-16,-5 1 0 16,0 0 0-16,-8 0 0 15,0 2 0-15,-17 2 0 16,-12 3 0-16,-12 1 0 16,-14 7 0-16,-17 3 0 15,2 6 0-15,8 5 0 16,8 7 0-16,17 3 0 15,16 6 0-15,12-1 0 16,8-1 0 0,18-3 0-16,9-4 0 15,11-7 0-15,7-2 0 16,3-6 0-16,-5-4 0 16,-7-3 0-16,-11 1 0 15,-8 0 0-15,-11-1 0 16,2 3 0-16,-6 13 0 15,3 16 0-15,-1 16 0 16,-2 18 0-16,-1 19 0 16,-5 6 0-16,-3 1 0 15,-9-5 0-15,-3-5 0 16,-9-11 0 0,-4-13 0-16,0-13 0 15,-4-15 0-15,0-15 0 16,2-16 0-16,6-14 0 15,4-10 0-15,13-13 0 16,9-14 0-16,14-8 0 16,13-6 0-16,11-5 0 15,11 0 0-15,9 9 0 16,1 7 0-16,-6 20 0 16,-7 14 0-16,-7 18 0 15,-13 18 0 1,-6 22 0-16,-6 15 0 15,-4 13 0-15,-2 6 0 16,4 1 0-16,1-13 0 16,7-8 0-16,5-15 0 15,3-12 0-15,3-14 0 16,2-11 0-16,-4-16 0 16,-7-11 0-16,-14-12 0 15,-5-13 0-15,-12-2 0 16,-10-1 0-16,-9 5 0 15,-8 11 0 1,-5 8 0-16,-1 9 0 16,6 14-101-16,10 4-442 15,10-21-1224-15,12 24 147 16,16-3 127-16,15-5 111 16</inkml:trace>
  <inkml:trace contextRef="#ctx0" brushRef="#br0" timeOffset="97044.2">2466 14995 7464 0,'2'-5'79'16,"-2"6"1"-16,0 12 0 16,1 19 1-16,5 18-1 15,-1 25 1-15,1 12 1 16,3 9-1-16,1 4 2 15,4-4-83-15,0-5 0 16,3-11 0-16,-1-11 0 16,1-17 0-16,1-16 0 15,6-15-327-15,34-12-1525 16,-35-17 160-16,-6-16 138 16,-4-12 119-1</inkml:trace>
  <inkml:trace contextRef="#ctx0" brushRef="#br0" timeOffset="97377.34">2368 15525 7673 0,'4'-20'57'16,"8"-4"0"-16,12-4 0 16,13 0 0-16,7 14 1 15,11 10-1-15,-3 15 1 16,-3 19 0-1,-11 14 1-15,-11 12-59 16,-8 7 0-16,-6-1 0 0,-3-8 0 16,1-9 0-1,4-15 0-15,8-13 0 16,0-14 0-16,0-13 0 16,-4-13 0-16,-7-12 0 15,-11-11 0-15,-11-5 0 16,-12-4 0-16,-8 7 0 15,-13 10 0 1,-12 15-415-16,-1-18-1414 16,9 37 157-16,20 3 134 0</inkml:trace>
  <inkml:trace contextRef="#ctx0" brushRef="#br0" timeOffset="97829.86">3501 15131 8191 0,'-30'23'0'0,"-12"20"0"16,-4 22 0-1,1 25 0-15,22 12 0 16,13 11 0-16,21-1 0 16,15-7 0-16,6-12 0 15,7-16 0-15,3-15 0 16,3-15 0-16,-3-18-27 16,11-19-647-16,-9-10-1077 15,2-25 145-15,-7-16 124 16,1-15 110-16</inkml:trace>
  <inkml:trace contextRef="#ctx0" brushRef="#br0" timeOffset="98032.04">3930 15375 8191 0,'0'-5'0'15,"0"5"0"-15,0 5 0 16,-1 12 0-16,2 13 0 15,-1 21 0-15,0 7 0 16,-1 8 0-16,-5-1 0 16,-1-6 0-1,-2-7-585-15,-8-13-1198 0,-2-14 150 16,-4-15 128 0</inkml:trace>
  <inkml:trace contextRef="#ctx0" brushRef="#br0" timeOffset="98243.86">3563 15498 8191 0,'15'-18'0'15,"18"-8"0"-15,21-2 0 16,17-7 0-16,12 5 0 16,5 4 0-16,-4 6 0 15,-15 4 0-15,-14 6 0 16,-17 5-182-1,-17 5-280-15,-13 3-1305 16,-18 8 147-16,-14 4 127 16,-16 6 111-16</inkml:trace>
  <inkml:trace contextRef="#ctx0" brushRef="#br0" timeOffset="98449.26">3492 15804 7831 0,'-14'19'39'0,"3"3"1"15,1 0 0-15,13 0 0 16,35-11-1-16,23-11 2 16,17-5-1-1,13-6-1-15,5-4 3 16,-13 3-42-16,-13-4 0 16,-13 0-435-16,-12-29-1388 15,-12 25 156-15,-8-4 134 16,-1-4 116-16</inkml:trace>
  <inkml:trace contextRef="#ctx0" brushRef="#br0" timeOffset="98722.28">4369 15503 8191 0,'-1'-1'0'16,"-5"4"0"-1,-8 10 0-15,-5 9 0 16,-1 13 0-16,-5 11 0 15,8 9 0-15,7 0 0 16,7 0 0-16,12-6 0 16,14-5 0-16,10-6 0 15,10-8 0-15,11-11 0 16,3-8 0-16,0-7 0 16,-8-5 0-16,-9-9 0 15,-8-7-541 1,-13-14-1254-16,-12-7 152 15,-7-6 130-15,-9-3 113 16</inkml:trace>
  <inkml:trace contextRef="#ctx0" brushRef="#br0" timeOffset="98916.86">4507 15651 8191 0,'-2'4'0'16,"2"13"0"-16,0 9 0 15,0 10 0-15,-3 11 0 16,0 7 0 0,-2 2 0-16,-4-3 0 15,0-7-352-15,5-11-1494 16,3-9 160-16,6-15 136 16,18-7 119-16</inkml:trace>
  <inkml:trace contextRef="#ctx0" brushRef="#br0" timeOffset="99072.32">4821 16045 8191 0,'2'9'0'16,"-4"13"0"-16,-9 7 0 15,-19 17 0 1,-20 5 0-16,1 4-642 16,-17-7-1125-16,7-12 147 15,17-19 127-15,27-18 110 16</inkml:trace>
  <inkml:trace contextRef="#ctx0" brushRef="#br0" timeOffset="99664.63">5322 15590 5297 0,'0'-7'301'0,"0"0"5"16,0 1 5-16,-3-1 5 16,3 5 5-16,-1 2 5 15,2 9 6-15,1 4 5 16,5 9 7 0,-2 9-344-16,1 6 0 15,0 3 0-15,-3-2 0 16,-1-5 0-16,1-9 0 15,-3-6 0-15,0-7 0 16,0-4 0 0,0-4 0-16,-8-2 0 0,-3-1-416 15,5-3-1412-15,-8-4 157 16,-4-4 134-16,5-3 117 16</inkml:trace>
  <inkml:trace contextRef="#ctx0" brushRef="#br0" timeOffset="99980.07">5260 15367 7791 0,'6'-17'44'15,"9"-4"0"-15,3-8 0 16,7-8 1 0,-4 2-1-16,-3 0 0 15,-11 1 1-15,-1 2 0 16,-16 6 0-16,-9 7-45 16,-7 7 0-16,-7 8 0 15,-5 4 0-15,7 11 0 16,12 7-83-16,13 9-437 15,19-38-1258-15,20 48 148 16,16 4 129-16</inkml:trace>
  <inkml:trace contextRef="#ctx0" brushRef="#br0" timeOffset="100451.82">5890 15516 6594 0,'-1'-8'170'0,"-5"-2"3"16,-11 0 2-16,-8 2 0 16,-8 7 2-16,-12 5 3 15,-1 15 0-15,1 8 2 16,9 8 3-16,10 12-185 16,10 0 0-1,9-2 0-15,5-4 0 16,14-9 0-16,5-10 0 15,12-9 0-15,7-11 0 16,9-11 0-16,0-15 0 16,-4-13 0-16,-6-14 0 15,-9-15 0-15,-10-11 0 16,-8-5 0-16,-3 5 0 16,-9 12 0-16,1 17 0 15,2 18 0 1,-5 20 0-16,0 17 0 15,0 20 0-15,3 17 0 16,2 20 0-16,9 14 0 16,9 9 0-16,3 0 0 15,4-3 0-15,2-10 0 16,-6-15 0-16,-4-14 0 16,2-16-529-16,-3-62-1269 15,-7 24 152-15,-2-15 131 16,-5-20 113-1</inkml:trace>
  <inkml:trace contextRef="#ctx0" brushRef="#br0" timeOffset="100680.79">6049 14982 8191 0,'30'20'0'15,"16"18"0"-15,12 29 0 16,10 26 0-16,-9 22 0 15,-12 27 0-15,-16 6 0 16,-15 6 0-16,-26-4 0 16,-32-14 0-1,-27-14 0-15,-22-23-373 16,-20-60-1467-16,-4-6 159 16,13-33 136-16,36-33 119 15</inkml:trace>
  <inkml:trace contextRef="#ctx0" brushRef="#br0" timeOffset="101120.13">6956 15730 8191 0,'14'-7'0'0,"12"-1"0"16,17-5 0-16,14-3 0 15,9 2 0-15,8 3-421 16,0-34-1406-16,-15 32 156 16,-15 2 134-16</inkml:trace>
  <inkml:trace contextRef="#ctx0" brushRef="#br0" timeOffset="101309.6">6863 15931 8191 0,'-4'9'0'16,"1"2"0"-16,7 1 0 0,24-4 0 16,27-2 0-1,27-7 0-15,19-5-149 16,30-5-754-16,-21 0-755 16,-7-5 132-16,-18-3 112 15,-11-1 100-15</inkml:trace>
  <inkml:trace contextRef="#ctx0" brushRef="#br0" timeOffset="102130.88">8088 15525 8191 0,'-19'-2'0'15,"-4"0"0"-15,-7 6 0 16,-5 11 0-16,12 11 0 16,7 11 0-16,9 14 0 15,7 0 0 1,10 3 0-16,7-5 0 0,7-9 0 15,6-8 0 1,11-12 0-16,4-11 0 16,4-12 0-16,4-13 0 15,-2-17 0-15,-5-16 0 16,-5-14 0-16,-3-16 0 16,-7-4 0-16,-6 3 0 15,-9 13 0-15,-5 12 0 16,-8 17 0-16,-3 15 0 15,-1 11 0-15,-2 8 0 16,-7 15 0 0,-3 11 0-16,0 14 0 15,-4 12 0 1,6 12 0-16,7 3 0 0,1-4 0 16,9-4 0-16,3-8 0 15,5-9 0-15,9-11 0 16,9-11 0-16,3-9 0 15,3-8 0-15,-1-11 0 16,-4-8 0-16,-7-3 0 16,-7-3 0-1,-5 1 0-15,-8 9 0 0,-3 3 0 16,-3 9 0 0,-2 5 0-16,-2 11 0 15,1 8 0-15,0 9 0 16,2 6 0-16,-2 5 0 15,6-3 0-15,5-4 0 16,7-7 0-16,10-9 0 16,6-9 0-16,8-8 0 15,0-13 0-15,-6-9 0 16,-8-13 0-16,-12-8 0 16,-9-11 0-1,-8 1 0-15,-11 5 0 16,-14 6 0-16,-15 14 0 15,-17 14-287-15,-2-1-1576 16,4 12 162-16,18 7 140 16,28 0 120-1</inkml:trace>
  <inkml:trace contextRef="#ctx0" brushRef="#br0" timeOffset="102687.61">9356 15462 8191 0,'-13'-13'0'0,"-9"1"0"16,-15 4 0-16,-8 0 0 15,0 8 0-15,-4 13 0 16,8 10 0-16,14 5 0 16,13 10 0-16,11 9 0 15,16 5 0-15,13-1 0 16,14 1 0-16,4-4 0 15,5-5 0-15,-7-3 0 16,-12-6 0 0,-17-2 0-16,-12-4 0 15,-18-2 0-15,-12-5 0 16,-7-5 0-16,-3-8 0 16,-1-8-402-16,27-12-1431 15,-6-17 158-15,15-16 135 16</inkml:trace>
  <inkml:trace contextRef="#ctx0" brushRef="#br0" timeOffset="102868.02">9251 15566 7434 0,'-17'10'83'16,"-13"12"0"0,-16 14 0-16,-9 9 1 15,-1 3 0-15,1 6-1 16,9-6 2-16,20-15-14 15,13-4-517-15,14-18-1347 16,19-7 151-16,12-11 130 16,10-9 114-16</inkml:trace>
  <inkml:trace contextRef="#ctx0" brushRef="#br0" timeOffset="103271.86">9481 15553 8191 0,'0'1'0'0,"-2"6"0"16,-3 8 0-16,-5 8 0 15,4 8 0-15,-1 9 0 16,4-2 0-16,3 2 0 16,6-3 0-16,4-6 0 15,7-6 0-15,5-6 0 16,3-10 0-16,2-6 0 15,1-12 0 1,-5-10 0-16,-6-12 0 16,2-9 0-16,-4-2 0 15,-3 2 0-15,-4 8 0 16,-3 13 0-16,-3 10 0 16,-2 5 0-16,0 11 0 15,0 6 0-15,0 10 0 16,0 6 0-16,0 6 0 15,0 3 0-15,0-5 0 16,0-4 0 0,7-6-417-16,0-13-1411 15,2-5 157-15,4-6 134 16,0-8 118-16</inkml:trace>
  <inkml:trace contextRef="#ctx0" brushRef="#br0" timeOffset="103787.23">9811 15627 8191 0,'5'-9'0'0,"6"-1"0"16,3 5 0-16,2 1 0 15,1 12 0-15,-2 15 0 16,-5 4 0-16,0 4 0 16,-6 4 0-1,-2-1 0-15,-2-7 0 16,0-7 0-16,0-8 0 15,0-6 0-15,-2-7 0 16,-1-14 0-16,2-11 0 16,1-9 0-16,3-8 0 15,7-5 0-15,4 2 0 16,2 10 0-16,6 4 0 16,2 10-376-16,10 12-333 15,-3 4-940 1,4 9 128-16,0 10 114 15,-5 5 99-15,-7 13 6549 16,-1-8-5735-16,0-5 74 16,-1-4 63-16,-2-6 52 15,3-18 44-15,-2 1 19 16,-4-7 29-16,-5-6 440 16,-5-3 389-16,-5 0-19 15,-9 4-112-15,-11 8-53 16,-8 7-49-16,-5 15-45 15,-7 17-39-15,-2 15-15 16,7 16-26 0,11 11-156-16,8 5-102 15,9-4 0-15,9-6 0 16,6-14 0-16,20-11-551 16,10-17-1142-16</inkml:trace>
  <inkml:trace contextRef="#ctx0" brushRef="#br0" timeOffset="104223.83">10813 15027 8191 0,'-59'20'0'0,"-25"32"0"16,-17 37 0-16,-10 38 0 15,37 24 0-15,41 30 0 16,37-2 0-16,39-7 0 16,24-16 0-16,7-22 0 15,6-30 0-15,2-32-291 16,33-30-1571-16,-46-29 161 15,-14-30 140-15,-17-24 120 16</inkml:trace>
  <inkml:trace contextRef="#ctx0" brushRef="#br0" timeOffset="108648.09">11064 15490 8191 0,'0'0'0'15,"0"3"0"1,0 6 0-16,0 12 0 15,0 8 0-15,0 11 0 16,0 11 0-16,0-1 0 16,0 0 0-16,0-5 0 15,-1-8 0-15,1-10 0 16,0-7 0-16,0-9 0 16,0-7 0-16,-1-5 0 15,-4-13 0-15,2-11 0 16,2-16 0-16,-2-11 0 15,4-11 0 1,4-1 0-16,3 4 0 16,4 5 0-16,1 8 0 15,5 7 0-15,4 5 0 16,6 4 0-16,7 7 0 16,9 4 0-16,5 3 0 15,6 5 0-15,0 5 0 16,-5 1 0-16,-9 5 0 15,-11 1 0-15,-14 0 0 16,-9 3 0 0,-14 3 0-16,-7 6-329 15,12 4-1523-15,-35 5 160 16,-5 1 138-16</inkml:trace>
  <inkml:trace contextRef="#ctx0" brushRef="#br0" timeOffset="108860.07">10980 15617 8191 0,'0'1'0'15,"0"-1"0"-15,8 3 0 16,12-1 0 0,17 2 0-16,11-1 0 15,13-2 0-15,2-1 0 16,-3 0-131-16,-7 0-501 15,-9 0-1103-15,-5-4 142 16,-10 3 124-16,-2-4 106 16</inkml:trace>
  <inkml:trace contextRef="#ctx0" brushRef="#br0" timeOffset="109104.04">11686 15615 8191 0,'0'0'0'16,"10"0"0"-16,19 1 0 15,12-1 0-15,17-1 0 16,17 1 0-16,4 0 0 16,-6 0 0-16,-8-2 0 15,-9 1 0-15,-11 0 0 16,-16-3-399-16,38 0-1434 15,-64-5 158-15,-12-3 135 16,-16-6 117-16</inkml:trace>
  <inkml:trace contextRef="#ctx0" brushRef="#br0" timeOffset="109329.12">11921 15386 7717 0,'20'0'52'0,"11"4"1"15,16 8-2-15,11 13 2 16,-4 13 0-16,-3 13-2 16,-14 10 3-16,-22 2-1 15,-13 0 1-15,-19-7-54 16,-19-6 0-16,-9-11 0 16,-2-7-387-1,2-37-1449-15,16 9 158 16,18-10 136-16,22-8 117 15</inkml:trace>
  <inkml:trace contextRef="#ctx0" brushRef="#br0" timeOffset="109636.05">12716 15492 8191 0,'0'-4'0'16,"0"-1"0"-16,0 5 0 15,0 3 0-15,0 13 0 16,-1 15 0-16,-1 8 0 16,-4 9 0-1,-2 2 0-15,2-7 0 0,2-6 0 16,-1-8 0-1,3-8 0-15,-3-8 0 16,-2-5 0-16,-2-8-488 16,-4-36-1321-16,-3 12 153 15,1-6 133-15</inkml:trace>
  <inkml:trace contextRef="#ctx0" brushRef="#br0" timeOffset="110136.55">12580 15293 8191 0,'3'-2'0'0,"6"0"0"16,6-3 0-16,12-2 0 16,9-2 0-16,5-3 0 15,-1-3 0-15,-6-4 0 16,-12 1 0-16,-10-6 0 16,-12-3 0-16,-13-3 0 15,-10 1 0 1,-9 5 0-16,-6 5 0 0,-9 9 0 15,2 12 0 1,7 9 0-16,9 14-457 16,17-3-1361-16,16 18 156 15,17 9 132-15</inkml:trace>
  <inkml:trace contextRef="#ctx0" brushRef="#br0" timeOffset="110620.22">13090 15467 8191 0,'-2'-10'0'0,"-6"-3"0"16,-9 0 0-16,-8 4 0 16,-8 9 0-16,-10 14 0 15,-2 11 0-15,3 10 0 16,10 10 0-16,7 9 0 15,10-1 0-15,11-3 0 16,6-10 0-16,13-12 0 16,10-10 0-16,11-12 0 15,12-12 0 1,3-18 0-16,1-13 0 16,-3-14 0-16,-8-18 0 15,-4-9 0-15,-10-10 0 16,-8-8 0-16,-8 2 0 15,-7 9 0-15,-4 17 0 16,0 21 0-16,0 27 0 16,-6 24 0-16,1 23 0 15,-4 23 0-15,0 24 0 16,2 19 0 0,5 13 0-16,2 2 0 15,2-5 0-15,1-9 0 16,5-19 0-16,4-17-76 15,20-23-671-15,-1-21-972 16,2-20 140-16,8-15 121 16,2-14 105-16</inkml:trace>
  <inkml:trace contextRef="#ctx0" brushRef="#br0" timeOffset="110975.99">13559 15547 8191 0,'1'-6'0'0,"-1"0"0"16,2-2 0-16,0-4 0 15,-2 0 0-15,3 3 0 16,-3 4 0-16,2 2 0 16,-2 2 0-16,-5 8 0 15,0 4 0-15,-3 4 0 16,1 4 0-16,1 1 0 15,4-5 0 1,2-7 0-16,4-3 0 0,7-7 0 16,2-4 0-1,-1-3 0-15,1-2 0 0,-7 1 0 16,-3-3 0 0,-14 2 0-16,-7 1 0 15,-9 6 0-15,-2 0-401 16,-2-28-1432-16,16 22 158 15,16-5 135-15,26-8 117 16</inkml:trace>
  <inkml:trace contextRef="#ctx0" brushRef="#br0" timeOffset="111388.09">14030 14482 8191 0,'59'22'0'15,"18"28"0"-15,15 40 0 16,5 43 0-16,-28 34 0 16,-32 39 0-16,-26 14 0 15,-36 0 0-15,-31-8 0 16,-32-15 0-16,-22-29 0 15,-25-32 0-15,-1-34-541 16,-11-36-1254-16,6-39 152 16,-1-31 130-1,10-37 113-15</inkml:trace>
  <inkml:trace contextRef="#ctx0" brushRef="#br0" timeOffset="116868.86">4530 17127 1961 0,'0'-3'136'16,"0"1"48"-16,0-1 52 15,0 0 38-15,0-1 39 16,0 0 44-16,0 1 80 16,0 0 134-16,0-1 58 15,0 3-105-15,0-1-26 16,0 0-45-16,0-1-52 15,0 2-38 1,0-1-36-16,0-2-44 16,0 4-88-16,0 0-146 15,0-3-49-15,0 2 0 16,0-1 0-16,0 2 0 16,0 0 0-16,0 0 0 15,0 0 0-15,0 0 0 16,0 0 0-16,0 0 0 15,0 6 0-15,0 6 0 16,-3 11 0 0,-2 7 0-16,-3 15 0 15,-7 3 0-15,-1 7 0 16,1 1 0-16,-2-2 0 16,3-2 0-16,4-5 0 15,0-8 0-15,4-9 0 16,2-8 0-16,2-7 0 15,1-7 0-15,1-4 0 16,0-4 0-16,-1 0 0 16,1 0 0-1,-3-1 0-15,3-4 0 16,0-1 0-16,0-2 0 16,0-5 0-16,0 3 0 15,0-4 0-15,0 2 0 16,0 3 0-16,0 2 0 15,0-1 0-15,0 4 0 16,0 2 0-16,0 0 0 16,0 2 0-16,0-1 0 15,0 1 0 1,0 0 0-16,0-2 0 16,0 2 0-16,0 0 0 15,0-2 0-15,0-4 0 16,0-2-350-16,23-2-573 15,-19-9-677-15,0-6 123 16,1-2 106-16,-1-5 94 16</inkml:trace>
  <inkml:trace contextRef="#ctx0" brushRef="#br0" timeOffset="117610.95">4442 17181 2813 0,'-3'-1'222'0,"1"-3"73"16,-1-2 186-16,2 1 36 16,-1-3 14-16,2-1 16 15,0 1 15-15,0 0 17 16,-1 0 18 0,1-1-173-16,0 2-86 15,0-3-83-15,9-1-225 16,9-1-30-16,17 0 0 15,14-2 0-15,16 0 0 16,3 2 0-16,0 1 0 16,-7 3 0-16,-8 1 0 15,-14 3 0-15,-12 0 0 16,-9 2 0-16,-10 2 0 16,-6-2 0-1,-2 2 0-15,0 0 0 16,0 0 0-16,0 0-444 15,0-12-1377-15,-3 16 156 16,-8 2 133-16,-4-1 116 16</inkml:trace>
  <inkml:trace contextRef="#ctx0" brushRef="#br0" timeOffset="117905.95">4527 17356 4786 0,'-9'7'347'16,"-2"1"6"-16,0 1 6 15,1 0 7-15,9 0 8 16,1-4 6 0,6 3 8-16,7 0 7 0,16-1 8 15,12-3-363-15,12-2-40 16,9 0 0-16,3-4 0 15,-3 1 0-15,-5 0 0 16,-3-3-291 0,18 2-644-16,-35-5-677 15,-9-1 123-15,-3-4 109 16,-2-1 96-16</inkml:trace>
  <inkml:trace contextRef="#ctx0" brushRef="#br0" timeOffset="118188.56">5418 17339 8191 0,'10'0'0'16,"10"0"0"-1,10 0 0-15,15 0 0 16,15 0 0-16,9-2 0 15,7 0 0-15,4 0 0 16,-5 0 0-16,-4-2 0 16,-15 3 0-16,-13-2 0 15,-17 1 0-15,-11 0-22 16,-14-1-387-16,9-1-1415 16,-32-5 156-16,-10-6 134 15,-11-7 116 1</inkml:trace>
  <inkml:trace contextRef="#ctx0" brushRef="#br0" timeOffset="118404.19">5633 17065 7643 0,'15'-4'60'16,"16"1"0"-16,20 5 1 16,17 8-1-16,9 13 1 15,5 14 0-15,-9 9 1 16,-14 10-2-16,-21 1 3 15,-22 1-63-15,-23-3 0 16,-22-3 0 0,-19-4-216-16,32-8-1667 15,-46-11 166-15,10-13 141 16,13-11 123-16</inkml:trace>
  <inkml:trace contextRef="#ctx0" brushRef="#br0" timeOffset="118877.98">6780 17170 8191 0,'3'0'0'15,"0"1"0"-15,1 8 0 16,4 8 0-16,1 5 0 16,0 11 0-16,2 5 0 15,-4 2 0-15,-2-3 0 16,-5-2 0-16,-5-5 0 15,25-7-882 1,-37-8-821-16,-3-11 137 16,-5-17 119-16,-2-13 105 15</inkml:trace>
  <inkml:trace contextRef="#ctx0" brushRef="#br0" timeOffset="119119.93">6675 17095 4015 0,'25'-24'90'16,"5"-9"136"-16,6-9 164 15,2-9 7 1,-16 9 8-16,-14 4 9 16,-9 7 10-16,-15 5 8 15,-13 8 10-15,-4 5-30 16,-7 9-61-16,-1 3-158 15,8 12-498-15,17 4-287 16,15 7-1107-16,19 5 136 16,20 6 119-16</inkml:trace>
  <inkml:trace contextRef="#ctx0" brushRef="#br0" timeOffset="119615.85">7395 17155 4808 0,'4'-12'348'0,"-1"-4"7"16,-1-5 6-16,-7-2 7 16,-11 8 6-16,-11 0 8 15,-11 3 8-15,-11 8 8 16,-3 5 9-16,0 10-407 16,0 12 0-16,9 8 0 15,7 7 0-15,14 8 0 16,9 0 0-1,10-3 0-15,12-7 0 16,13-6 0-16,12-9 0 16,11-13 0-16,11-7 0 15,2-12 0-15,0-12 0 16,-6-12 0-16,-12-16 0 16,-11-15 0-16,-12-12 0 15,-9-11 0-15,-11-4 0 16,-6 5 0-16,-4 13 0 15,1 18 0 1,0 20 0-16,-3 22 0 16,2 26 0-16,5 22 0 15,2 22 0-15,9 24 0 16,8 18 0-16,11 7 0 16,5 1 0-16,2-5 0 15,-1-15 0-15,-5-13 0 16,-3-16 0-16,6-20-529 15,-2-43-1269-15,4 7 152 16,4-18 131 0,2-12 113-16</inkml:trace>
  <inkml:trace contextRef="#ctx0" brushRef="#br0" timeOffset="119976.96">7783 17240 8191 0,'0'-6'0'15,"0"-2"0"-15,0 1 0 16,0-5 0-16,2 3 0 16,-2 1 0-16,0 4 0 15,0-1 0-15,0 4 0 16,0 2 0 0,-2 7 0-16,-1 2 0 15,2 6 0-15,-1-1 0 16,0 3 0-16,2-4 0 15,5-6 0-15,3-4 0 16,3-2 0-16,3-7 0 16,0-5 0-16,-6-6 0 15,-4-3 0-15,-6-2 0 16,-5-1 0-16,-14 5 0 16,-11 8 0-1,-11 5-42-15,4 5-834 16,-23 6-818-16,1 3 137 15,4 3 117-15,2 4 104 16</inkml:trace>
  <inkml:trace contextRef="#ctx0" brushRef="#br0" timeOffset="121155.54">4354 17538 3660 0,'0'-2'158'15,"1"-1"103"-15,1-1 138 0,0 1 39 16,1-1 11-16,-2 1 9 15,-1 1 12 1,2 0 12-16,-2 0 11 16,0 0-123-16,0 2-52 15,0 0-120-15,0 0-161 16,0 0-37-16,0 0 0 16,0 0 0-16,0 0 0 15,1 0 0-15,4 8 0 16,-4 9 0-16,4 13 0 15,-4 15 0 1,1 16 0-16,-2 8 0 16,0 3 0-16,0 3 0 15,0-8 0-15,0-10 0 16,0-11 0-16,0-11 0 16,0-11 0-16,0-9 0 15,0-7 0-15,0-4 0 16,0-3 0-16,0-1 0 15,0 0 0-15,-2 0 0 16,1 2 0-16,-4-2 0 16,4 0-621-1,-5-3-1152-15,0-9 147 16,4-15 129-16</inkml:trace>
  <inkml:trace contextRef="#ctx0" brushRef="#br0" timeOffset="123000.42">23199 1073 8191 0,'0'-3'0'0,"-5"4"0"16,-6 11 0-16,-12 17 0 15,-9 15 0-15,-9 17 0 16,-5 15 0-16,9-3 0 15,3-5 0-15,11-9 0 16,10-14 0 0,6-14 0-16,3-13 0 15,2-11 0-15,4-13 0 16,2-11 0-16,3-16 0 16,6-14 0-16,6-15 0 15,1-8 0-15,2-10 0 16,4-2 0-16,-6 8 0 15,-5 14 0-15,0 16 0 16,1 24 0-16,4 26 0 16,8 19 0-16,5 16 0 15,3 14 0-15,-1 2 0 16,-3 1 0 0,-6-8 0-16,-3-9 0 15,-6-8 0-15,-4-9 0 16,-7-6 0-16,-3-8 0 15,-2-6-374-15,1-6-372 16,-2-9-894-16,-6-5 127 16,-4-3 113-16,-5-3 97 15</inkml:trace>
  <inkml:trace contextRef="#ctx0" brushRef="#br0" timeOffset="123163.79">22934 1294 8191 0,'-1'-1'0'0,"1"-1"0"16,10-4 0-16,13 0 0 16,18-1 0-1,19-3-394-15,57-3-1440 16,-33 3 157-16,-5-3 136 16,-4-3 117-16</inkml:trace>
  <inkml:trace contextRef="#ctx0" brushRef="#br0" timeOffset="123411.4">23787 1239 8191 0,'6'3'0'0,"13"-3"0"16,23 1 0-16,22-1 0 15,21-2 0-15,17-4 0 16,3 2 0-16,-6-1 0 15,-12-2 0-15,-17 1 0 16,-18 1 0-16,-24-2-153 16,-16 3-275-16,-18-2-205 15,-17-27-983-15,-18 20 125 16,-11-5 109 0,-14-3 95-16</inkml:trace>
  <inkml:trace contextRef="#ctx0" brushRef="#br0" timeOffset="123631.9">23978 1003 4862 0,'8'-5'333'0,"19"1"6"16,21 4 5-16,20 9 7 15,18 16 6-15,14 14 7 16,-13 15 6-16,-14 14 8 16,-24 1 8-16,-24 5-279 15,-22-4-107 1,-22-6 0-16,-20-10 0 15,-10-6 0-15,-5-10-648 16,0-12-1117-16,13-14 146 16,20-9 127-16,36-22 111 15</inkml:trace>
  <inkml:trace contextRef="#ctx0" brushRef="#br0" timeOffset="124461.61">25565 1055 8191 0,'2'0'0'16,"-2"4"0"-16,0 8 0 16,-6 11 0-16,-10 13 0 15,-11 11 0-15,-18 6 0 16,-13-2 0-16,-5 0 0 15,-2-6 0-15,4-9 0 16,8-7 0-16,9-12 0 16,8-10 0-1,7-11 0-15,4-12 0 16,7-9 0-16,7-12 0 16,5-7 0-16,4-5 0 15,8 6 0-15,7 5 0 16,7 9 0-16,9 18 0 15,12 10 0-15,5 13 0 16,4 12 0-16,-2 9 0 16,-1 7 0-16,-4 3 0 15,-6-1 0-15,-5-2 0 16,-2-5 0 0,-2-3 0-16,0-9 0 15,1-4-629-15,2-12-1142 16,-1-6 148-16,1-11 128 15,3-6 110-15</inkml:trace>
  <inkml:trace contextRef="#ctx0" brushRef="#br0" timeOffset="124695.98">25751 1438 8191 0,'-2'-1'0'0,"2"1"0"15,0-2 0-15,0 1 0 16,9 0 0-16,3-3 0 15,5-2 0 1,-1 0 0-16,-3-1 0 16,-8 1 0-16,-2 4 0 15,-7-2 0-15,-6 2 0 16,-5 0 0-16,0 2-297 16,3-5-1564-16,2 1 162 15,17-3 139-15,23-8 120 16</inkml:trace>
  <inkml:trace contextRef="#ctx0" brushRef="#br0" timeOffset="125363.49">26163 1187 8191 0,'0'0'0'0,"2"10"0"16,2 10 0-16,-3 12 0 15,3 7 0-15,-2 11 0 16,-2 1 0-16,0-6 0 16,0-5 0-1,0-8 0-15,0-7 0 0,0-10 0 16,0-5 0-16,0-5 0 16,0-4 0-16,-7-2 0 15,-4-5 0-15,0-11 0 16,2-8 0-1,1-13 0-15,6-11 0 16,12-11 0-16,10-3 0 16,13-1 0-16,4 6 0 15,12 8 0-15,3 13 0 16,-4 14 0-16,-11 11 0 16,-8 5 0-16,-16 10 0 15,-10 7 0-15,-10 8 0 16,1 9 0-16,3 9 0 15,3 9 0 1,7 3 0-16,10 6 0 0,8 0 0 16,0-1 0-1,-8-4 0-15,-9-6 0 16,-26-6 0-16,-18-9 0 16,-23-7 0-16,-6-10 0 15,-12-5 0-15,11-3 0 16,17-7 0-16,24-5-448 15,23-9-1371-15,26-7 155 16,21-13 133 0,15-5 116-16</inkml:trace>
  <inkml:trace contextRef="#ctx0" brushRef="#br0" timeOffset="125951.43">26731 1220 7297 0,'2'1'98'16,"0"11"-1"-16,-2 10 2 15,2 16-1-15,-4 15 2 16,-2 11-1-16,-1 7 1 16,1 0 1-16,-4-3 1 15,2-9-102 1,2-4 0-16,1-12 0 15,1-10 0-15,2-12 0 16,-2-7 0-16,2-6 0 16,0-6 0-16,0-1 0 15,-2-5 0-15,0-7 0 16,-1-7 0-16,1-9 0 16,-1-10 0-16,3-11 0 15,3-7 0 1,2-9 0-16,8-11 0 0,14-7 0 15,11-6 0-15,20-3 0 16,10 5 0-16,2 13 0 16,-5 16 0-16,-7 18 0 15,-18 18 0 1,-15 13 0-16,-14 14 0 16,-15 10 0-16,-9 10 0 15,-14 9 0-15,2 10 0 16,4 8 0-16,10 4 0 15,9 4 0-15,15-3 0 16,1-6 0-16,-1-7 0 16,-8-12 0-16,-7-9 0 15,-16-9 0 1,-17-8 0-16,-13-4 0 16,-11-1 0-16,-4-4-413 15,43-2-1417-15,-27 0 158 16,12-2 134-16,14-1 118 15</inkml:trace>
  <inkml:trace contextRef="#ctx0" brushRef="#br0" timeOffset="126275.76">25516 1861 8191 0,'9'0'0'0,"18"-1"0"16,15 0 0-1,23-3 0-15,16-2 0 16,14 0 0-16,5 0 0 16,-6-1-377-16,17 1-1462 15,-52 1 158-15,-24-1 137 16,-24 3 117-16</inkml:trace>
  <inkml:trace contextRef="#ctx0" brushRef="#br0" timeOffset="126463.2">25640 1939 7224 0,'-4'1'105'16,"0"1"0"-16,0 0 2 16,16 2-1-16,23 3 1 15,14-6 2-15,18 4-1 16,12-4 1 0,-5-1 2-16,-6 0-396 15,-13 0-232-15,-15-3-1207 16,-19 3 140-16,-9-3 122 15,-8-5 107-15</inkml:trace>
  <inkml:trace contextRef="#ctx0" brushRef="#br0" timeOffset="127799.4">8901 17304 8191 0,'3'0'0'16,"13"0"0"-16,18 0 0 15,25 0 0-15,21 0 0 16,22 0 0 0,8 0 0-16,3 0 0 15,-5-1-302-15,35 0-656 16,-42-5-645-16,-2-5 123 16,-7-9 106-16,-7-7 95 15</inkml:trace>
  <inkml:trace contextRef="#ctx0" brushRef="#br0" timeOffset="127992.27">10478 16928 8191 0,'2'-3'0'0,"2"4"0"16,0 7 0 0,-1 12 0-16,0 10 0 15,-2 17 0-15,-4 6 0 16,-1 4 0-16,-7 1 0 15,-1-9 0-15,-5-10-286 16,28-7-1578-16,-33-12 162 16,1-12 140-16</inkml:trace>
  <inkml:trace contextRef="#ctx0" brushRef="#br0" timeOffset="128215.53">10042 17034 8191 0,'3'-16'0'16,"14"-8"0"-16,18-4 0 16,19-8 0-16,22 5 0 15,18 2 0-15,4-1 0 16,-1 6 0-16,-12 3 0 16,-19 5 0-16,-17 7-141 15,-17 6-340-15,-22 1-1291 16,-14 9 147-16,-15 4 128 15,-17 11 112-15</inkml:trace>
  <inkml:trace contextRef="#ctx0" brushRef="#br0" timeOffset="128416.73">10049 17257 7232 0,'-7'17'105'15,"1"2"-1"-15,2 1 2 16,11 2-1-16,31-8 2 15,16-11 0-15,14-1 1 16,16-2-1-16,1-2 3 16,-10-2-110-16,-8 1-404 15,-7-4-1427-15,-11-2 157 16,-7-1 135-16,-4-2 117 16</inkml:trace>
  <inkml:trace contextRef="#ctx0" brushRef="#br0" timeOffset="128727.85">10969 17170 5951 0,'0'-9'237'15,"-4"2"2"-15,-10 4 4 16,-7 3 2-16,-5 14 4 16,-4 10 2-16,4 8 4 15,10 8 3 1,10 5 5-16,12 5-263 15,11 0 0-15,15-1 0 16,11 1 0-16,6-4 0 16,0-7 0-16,-9-4 0 15,-10-7 0-15,-16-6 0 16,-10-3 0-16,-16-2 0 16,-20-4 0-16,-15 1 0 15,-12-5 0-15,-12-5 0 16,30-15-1942-16,-20-16 175 15,19-15 150-15,18-14 128 16</inkml:trace>
  <inkml:trace contextRef="#ctx0" brushRef="#br0" timeOffset="128891.93">10976 17139 8191 0,'40'-27'0'15,"8"-6"0"1,13-3 0-16,14-5 0 15,-17 10 0-15,-9 14 0 16,-6 3 0-16,-7 3-388 16,-11 1-1448-16,-12 6 158 15,-10-2 136-15,-11 3 117 16</inkml:trace>
  <inkml:trace contextRef="#ctx0" brushRef="#br0" timeOffset="148762.66">17678 3369 5065 0,'0'0'176'0,"0"0"123"16,0 0 6 0,-2 6 4-16,4 7 6 0,-2 10 4 15,0 13 6 1,0 12 4-16,6 12 8 16,2 10-66-16,7 11-130 15,5 9-141-15,2 11 0 16,-1 13 0-16,2 12 0 15,-2 13 0-15,-4 18 0 16,-8 17 0-16,-1 12 0 16,-4 17 0-16,-4 18 0 15,6 12 0 1,7 9 0-16,5 16 0 0,3 10 0 16,0 9 0-1,-3 7 0-15,-5 12 0 16,-4 7 0-16,-5 7 0 15,1 7 0-15,0 3 0 16,-2 9 0-16,8-3 0 16,-3 9 0-16,7-6 0 15,-7 6 0-15,8-4 0 16,-10 2 0-16,3-5 0 16,-9 6 0-16,1-7 0 15,-1 4 0-15,4 1 0 16,-5-2 0-1,2-1 0-15,1-4 0 16,-1 0 0-16,5-8 0 16,0 5 0-16,4-13 0 15,3 2 0-15,-4-8 0 16,-4-3 0-16,0-8 0 16,-3-2 0-16,-4 0 0 15,-6-2 0-15,-2-3 0 16,-8-2 0-16,-4-3 0 15,-6-13 0 1,4-9 0-16,1-13 0 16,5-23 0-16,5-19 0 15,3-20 0-15</inkml:trace>
  <inkml:trace contextRef="#ctx0" brushRef="#br0" timeOffset="150619.51">19486 3952 8191 0,'0'0'0'16,"0"-2"0"-16,0 2 0 15,0 0 0-15,0 0 0 16,1 0 0-16,1-1 0 16,2-2 0-16,2-4 0 15,1-4 0-15,-1-5 0 16,-3-7 0-16,-6 0 0 16,-9-2 0-1,-7-1 0-15,-13 4 0 16,-12 7 0-16,-9 8 0 15,-7 7 0-15,2 8 0 16,5 11 0-16,8 6 0 16,15 7 0-16,13 2 0 15,11 2 0-15,12-1 0 16,14-7 0-16,14-6 0 16,11-7 0-16,10-8 0 15,0-7 0-15,-4-5 0 16,-8-5 0-16,-10-5 0 15,-11-2 0 1,-6 1 0-16,-9 4 0 16,-4 2 0-16,-3 8 0 15,0 6 0-15,3 12 0 16,5 20 0-16,0 18 0 16,0 24 0-16,1 19 0 15,-5 11 0-15,-1 2 0 16,-11-1 0-16,-7-7 0 15,-11-9 0-15,-9-15 0 16,-12-17 0 0,-8-18 0-16,-6-24 0 15,-4-19 0-15,3-19 0 0,12-20 0 16,16-18 0 0,19-8 0-16,18-12 0 15,22-2 0-15,19-3 0 16,13-3 0-16,19-2 0 15,10 3 0-15,5 5 0 16,-4 10 0-16,-12 12 0 16,-16 17 0-16,-20 11 0 15,-16 12 0-15,-16 13 0 16,-5 15 0 0,-4 11 0-16,2 12 0 15,-1 10 0-15,2 7 0 16,1 4 0-16,8-6 0 15,4-7 0-15,15-9 0 16,12-14 0-16,6-11 0 16,-6-9 0-16,-3-18 0 15,-14-10 0-15,-14-9 0 16,-7-8 0-16,-13-7 0 16,-8 8 0-16,-8 2 0 15,-5 7 0-15,-10 7 0 16,2 11 0-16,5 2 0 15,6 9-360-15,27 4-1484 16,-5 2 160 0,9-4 135-16</inkml:trace>
  <inkml:trace contextRef="#ctx0" brushRef="#br0" timeOffset="150919.62">20098 3434 8191 0,'3'-4'0'15,"3"10"0"-15,1 11 0 0,6 23 0 16,1 15 0 0,1 24 0-16,-1 12 0 15,-2 8 0-15,2-6 0 16,-1 3 0-16,5-6 0 15,1-9 0-15,5-12 0 16,5-10 0-16,6-17 0 16,2-14 0-16,6-15-306 15,21-12-520-15,-21-12-811 16,-5-15 127 0,-7-6 112-16,-10-5 98 0</inkml:trace>
  <inkml:trace contextRef="#ctx0" brushRef="#br0" timeOffset="151295.34">20117 3955 5744 0,'0'-18'257'0,"6"-5"3"16,14-6 5-16,16-6 2 15,14 12 5 1,14 7 4-16,4 7 3 0,-6 16 3 15,-12 11 7-15,-9 14-289 16,-19 10 0 0,-12 10 0-16,-6 4 0 15,-4-2 0-15,-4-3 0 16,10-9 0-16,9-6 0 16,8-13 0-16,8-14 0 15,3-9 0-15,1-16 0 16,-6-14 0-16,-14-10 0 15,-8-5 0-15,-13-4 0 16,-14 6 0 0,-23 6 0-16,-14 14 0 0,-6 12-551 15,2 6-1240 1,19 7 150-16,35 2 130 16,56-5 113-16</inkml:trace>
  <inkml:trace contextRef="#ctx0" brushRef="#br0" timeOffset="151722.94">21662 3402 8191 0,'-14'3'0'16,"-14"19"0"-16,-8 22 0 0,-6 26 0 16,0 26 0-16,9 23 0 15,18 9 0-15,9-3 0 16,11-3 0-16,11-12 0 16,9-15 0-16,6-14 0 15,13-21 0-15,11-21-391 16,4-31-1444-16,0-11 158 15,-3-25 136-15,-8-24 117 16</inkml:trace>
  <inkml:trace contextRef="#ctx0" brushRef="#br0" timeOffset="151935.85">22088 3703 8191 0,'0'-2'0'15,"0"3"0"-15,0 10 0 16,0 12 0-16,0 10 0 16,0 15 0-16,-1 5 0 15,-4 1 0-15,-6 0 0 16,-5-7 0-16,0-3-396 16,-7-13-1438-1,-5-8 157-15,0-13 136 0</inkml:trace>
  <inkml:trace contextRef="#ctx0" brushRef="#br0" timeOffset="152147.29">21726 3815 8191 0,'17'-19'0'16,"16"-8"0"-16,22-6 0 15,23-5 0-15,15 6 0 16,10 8 0-16,-3 5 0 15,-12 4 0-15,-20 5 0 16,-22 8 0-16,-21-1 0 16,-15 6-335-1,4 5-1516-15,-33 5 161 16,-12 5 137-16</inkml:trace>
  <inkml:trace contextRef="#ctx0" brushRef="#br0" timeOffset="152351.47">21687 4146 6677 0,'-5'14'162'16,"2"0"1"-16,5 1 3 15,12 1 1-15,27-7 1 16,18-9 2-16,16-8 1 16,16-1 1-16,-1-5 3 15,-5 1-524-15,-7-1-393 16,-16-2-906-1,-13-3 129-15,-11 4 113 16,-11-2 99-16</inkml:trace>
  <inkml:trace contextRef="#ctx0" brushRef="#br0" timeOffset="152719.26">22607 3892 5503 0,'0'-8'282'16,"0"1"3"-16,-2 0 3 15,-5 3 6-15,-12 12 5 16,-7 13 3-16,-7 8 5 16,-5 13 6-16,5 13 5 15,7 3-318-15,10 9 0 16,9-5 0-16,7 1 0 16,14-9 0-1,9-6 0-15,5-12 0 16,9-14 0-16,5-11 0 15,-4-9 0-15,-6-12 0 16,-8-9 0-16,-12-11 0 16,-7-4 0-16,-10-6 0 15,-10 1 0-15,-13 4 0 16,-6 6 0-16,-6 6 0 16,-3 8 0-16,11 5 0 15,17 6-490-15,12-21-1318 16,21 21 153-16,18 0 133 15,16 0 114 1</inkml:trace>
  <inkml:trace contextRef="#ctx0" brushRef="#br0" timeOffset="152879.09">23131 4330 8191 0,'0'20'0'16,"-6"8"0"-16,-8 8 0 0,-10 7 0 15,-6-2 0-15,-3-8-438 16,4-48-1384-16,7 30 155 16,13-12 134-16,12-10 116 15</inkml:trace>
  <inkml:trace contextRef="#ctx0" brushRef="#br0" timeOffset="153152.74">23496 3888 8191 0,'3'1'0'0,"-2"10"0"16,4 10 0-16,-2 13 0 15,-3 7 0-15,0 13 0 16,1 3 0-16,-1-1 0 15,-1-3 0-15,-2-4 0 16,-2-11-271 0,14-7-651-16,-23-15-698 15,-4-10 124-15,-4-15 110 16,-3-11 97-16</inkml:trace>
  <inkml:trace contextRef="#ctx0" brushRef="#br0" timeOffset="153327.72">23197 4007 8191 0,'12'-12'0'0,"10"-7"0"16,16-2 0-16,17-4 0 15,9 4 0-15,12 7 0 16,-3 0 0-16,-7 2 0 16,-10 2-413-16,-13-3-1417 15,-15 4 158-15,-15-3 134 16,-7-3 118-1</inkml:trace>
  <inkml:trace contextRef="#ctx0" brushRef="#br0" timeOffset="153567.41">23727 3317 8191 0,'52'35'0'0,"7"27"0"15,8 30 0-15,6 33 0 16,-34 15 0-16,-21 20 0 16,-11 0 0-16,-27-6 0 15,-31-13 0-15,-27-15 0 16,-20-24-73-16,33-25-1848 16,-58-28 171-16,6-29 147 15,19-23 126 1</inkml:trace>
  <inkml:trace contextRef="#ctx0" brushRef="#br0" timeOffset="158996.06">24415 4162 8191 0,'4'-6'0'0,"9"0"0"15,13-4 0-15,18-3 0 16,13-1 0-16,15-1 0 16,-3 4 0-1,-4-1 0-15,-17 7 0 16,-17 1 0-16,-14 3-275 15,-10 1-240-15,-7 0-1213 16,-13 2 142-16,-12 4 122 16,-15 3 107-16</inkml:trace>
  <inkml:trace contextRef="#ctx0" brushRef="#br0" timeOffset="159151.38">24442 4287 5764 0,'1'4'255'0,"7"1"3"16,13 0 5-1,20-3 2-15,16 1 4 16,13-4 5-16,6-1 2 16,-6 2-225-16,-14 2-276 15,-8-2-1516-15,-20 1 143 16,-14 2 123-16</inkml:trace>
  <inkml:trace contextRef="#ctx0" brushRef="#br0" timeOffset="160219.37">20595 5777 5803 0,'-16'-12'251'16,"-11"-2"4"-16,-14 2 3 15,-12 2 3-15,-5 18 4 16,3 11 4-16,4 9 3 16,14 9 4-16,11 9 5 15,16 4-281-15,8-3 0 16,14-2 0-16,17-3 0 16,13-7 0-16,13-8 0 15,13-9 0-15,6-9-518 16,0-20-1283-1,-4 9 152-15,-14-7 131 16</inkml:trace>
  <inkml:trace contextRef="#ctx0" brushRef="#br0" timeOffset="160571.29">20806 6131 3656 0,'0'3'209'0,"1"-1"159"15,5 0 69-15,9-2 10 16,9 2 10-16,11-7 11 15,9-5 11-15,0-6 14 16,-2-10 11-16,-7-11-169 16,-10-10-72-16,-10-14-188 15,-8-14-75 1,-6-6 0-16,-1 0 0 16,-1 12 0-16,1 14 0 15,1 22 0-15,-2 21 0 16,-5 18 0-16,0 19 0 15,2 18 0-15,-2 12 0 16,5 11 0-16,9 6 0 16,7-4 0-16,6-2 0 15,7-10 0-15,8-7 0 16,6-12-357-16,13-16-388 16,-5-12-899-1,-3-15 127-15,-10-18 113 16,-5-13 99-16</inkml:trace>
  <inkml:trace contextRef="#ctx0" brushRef="#br0" timeOffset="160879.15">21520 5738 8142 0,'-1'0'5'16,"-7"5"0"-16,-6 11 1 16,1 7-1-16,-4 10 0 15,5 13 1-15,8-1-1 16,7 3 0-16,7-5 2 15,9-6-7-15,9-8 0 16,10-9 0-16,4-12 0 16,3-8 0-1,-6-9 0-15,-9-12 0 16,-14-11 0-16,-7-8 0 16,-15-8 0-16,-10-4 0 15,-8 1 0-15,-4 8 0 16,-5 7 0-16,4 8 0 15,9 9 0-15,7 12-404 16,14 4-1427-16,15 12 157 16,14 1 135-16,13 4 117 15</inkml:trace>
  <inkml:trace contextRef="#ctx0" brushRef="#br0" timeOffset="161201.61">22218 5659 7804 0,'-7'-18'43'16,"-9"-2"0"-16,-7 1-1 15,-8 3 1-15,-2 8 0 16,-1 13-1-16,5 11 1 16,4 12 1-16,15 11 0 15,7 11-44-15,16 7 0 16,13 4 0-16,7 0 0 15,6-4 0 1,1-5 0-16,-8-7 0 16,-13-10 0-16,-10-9 0 15,-5-7 0-15,-11-8 0 16,-7-5 0-16,-5-4 0 16,-3-6-444-16,-1-12-1377 15,4-10 156-15,14-15 133 16,6-14 116-16</inkml:trace>
  <inkml:trace contextRef="#ctx0" brushRef="#br0" timeOffset="161379.37">22249 5767 5383 0,'-14'6'293'16,"-12"9"4"-16,-11 11 5 15,-12 11 4-15,-5 7 5 16,4 2 6-16,8 1 4 15,11-7 6-15,14-3-515 16,11-34-1611-16,12 13 151 16,11-13 131-16,8-10 115 15</inkml:trace>
  <inkml:trace contextRef="#ctx0" brushRef="#br0" timeOffset="161770.91">22452 5761 8191 0,'0'-5'0'0,"0"3"0"15,0 8 0-15,0 7 0 16,0 13 0-16,0 9 0 16,3 6 0-16,3 3 0 15,2-2 0-15,5-4 0 16,4-6 0-16,1-7 0 15,1-8 0 1,1-11 0-16,2-7 0 16,-1-13 0-16,0-11 0 15,0-8 0-15,-2-4 0 16,-3-3 0-16,-2 6 0 16,-5 6 0-16,-3 11 0 15,-3 7 0-15,0 6 0 16,2 6 0-16,4 11 0 15,1 7 0-15,0 8 0 16,-1 7 0-16,-3 5 0 16,-2-2-384-16,20-5-1454 15,-16-6 159 1,2-10 136-16</inkml:trace>
  <inkml:trace contextRef="#ctx0" brushRef="#br0" timeOffset="162087.72">22917 5819 8191 0,'16'-5'0'0,"6"4"0"16,7 1 0-16,2 6 0 16,-5 11 0-16,-7 10 0 15,-9 5 0 1,-7 5 0-16,-4-2 0 15,-5-3 0-15,-2-7 0 16,5-7 0-16,-3-7 0 16,3-7 0-16,3-15 0 15,1-11 0-15,6-10 0 16,6-12 0-16,7-3 0 16,2-1 0-16,6 8 0 15,-1 6-528-15,0-30-1270 16,-1 45 152-16,-1 8 131 15,-2 12 113-15</inkml:trace>
  <inkml:trace contextRef="#ctx0" brushRef="#br0" timeOffset="162335.32">23434 5857 4332 0,'19'-7'102'0,"4"-9"51"15,6-8 114-15,3-10 103 16,-15 4 6-16,-10-4 9 15,-7 5 8-15,-19 12 6 16,-14 10 10-16,-10 21-71 16,-11 13-34-16,0 18-58 15,9 11-129-15,16 13-117 16,16 1 0-16,11-1 0 16,17-2 0-16,22-7-123 15,43-13-1785 1,-9-11 169-16,15-14 146 0,8-18 125 15</inkml:trace>
  <inkml:trace contextRef="#ctx0" brushRef="#br0" timeOffset="162783.41">24286 5319 8191 0,'-67'41'0'16,"-28"36"0"-16,-20 37 0 15,-10 36 0-15,40 19 0 16,36 21 0-16,36 0 0 15,38-5 0-15,28-7 0 16,22-14 0-16,19-26 0 16,16-28-355-16,13-57-1489 15,4-9 159-15,1-32 136 16,12-37 119 0</inkml:trace>
  <inkml:trace contextRef="#ctx0" brushRef="#br0" timeOffset="163559.51">25200 5525 7366 0,'-6'-16'90'15,"-7"-2"0"-15,-16-1 1 16,-12 3 0-16,-12 10 0 15,-8 16 1-15,-7 12 0 16,7 13 1-16,10 13 2 16,11 14-95-1,7 12 0-15,16 8 0 0,9 6 0 16,5 4 0-16,5 4 0 16,5 2 0-1,-1-1 0-15,-2-2 0 0,2-4 0 16,1-8 0-1,-3-10 0-15,4-13 0 16,5-14 0-16,15-12 0 16,11-11 0-16,17-6 0 15,13-10 0-15,10-4 0 16,8-12-367-16,37-9-1474 16,-41-6 159-16,-9-11 135 15,-11-1 119-15</inkml:trace>
  <inkml:trace contextRef="#ctx0" brushRef="#br0" timeOffset="173858.98">25628 5739 4717 0,'4'-16'356'0,"0"-3"7"16,-2 1 6-16,2-1 9 16,-2 11 6-1,-10 10 8-15,-3 12 9 16,-7 10 7-16,-4 11 8 15,-7 15-409-15,2 13-7 16,4 4 0-16,10 2 0 16,6-1 0-16,4-9 0 15,11-8 0-15,10-11 0 16,11-16 0-16,14-5 0 16,14-11 0 15,7-6 0-31,2-11 0 0,-6-4-363 0,20-8-585 0,-44-8-642 15,-13-7 122 1,-11-7 104-16,-12-1 95 16</inkml:trace>
  <inkml:trace contextRef="#ctx0" brushRef="#br0" timeOffset="174078.61">25613 5723 6015 0,'0'-16'230'0,"0"-6"3"16,10-3 3 0,11-3 2-16,13 5 3 0,12 3 4 15,8 2 2-15,2 4 4 16,-7 3-1-16,-10 5-632 16,-12 4-222-16,-14-34-1070 15,-12 35 133-15,-12 1 115 16,-8 2 101-1</inkml:trace>
  <inkml:trace contextRef="#ctx0" brushRef="#br0" timeOffset="174239.47">25623 5782 4797 0,'0'6'337'16,"0"1"7"-16,0 0 7 15,15-2 5-15,15-2 8 16,13-3 3-16,15-1-445 15,14-5-1501-15,-4 5 120 16,-3-2 104-16,-10 0 92 16</inkml:trace>
  <inkml:trace contextRef="#ctx0" brushRef="#br0" timeOffset="174451.37">26243 5961 8191 0,'18'2'0'16,"16"-1"0"-16,15-1 0 16,19 0 0-16,6 2 0 15,2-2 0-15,-4-2 0 16,-13 2 0-16,-15 0 0 16,-10 0-407-16,7 0-1424 15,-35-1 157-15,-14-6 135 16,-15-5 118-1</inkml:trace>
  <inkml:trace contextRef="#ctx0" brushRef="#br0" timeOffset="174679.58">26454 5699 4853 0,'25'0'321'0,"15"2"5"15,17 12 6-15,12 10 6 16,-2 16 5-16,-8 12 7 15,-16 12 6-15,-16 2 8 16,-20 1 6 0,-17-7-132-16,-8-6-238 15,-11-14 0-15,0-8 0 16,2-10-466-16,7-45-1348 16,13 16 154-16,14-13 132 15,22-18 117-15</inkml:trace>
  <inkml:trace contextRef="#ctx0" brushRef="#br0" timeOffset="174955.68">27294 5657 8191 0,'-11'17'0'0,"-5"10"0"16,-1 13 0-16,0 14 0 15,4 3 0-15,7 8 0 16,6-1 0-16,4-4 0 16,7-5 0-16,9-7 0 15,4-9 0-15,11-9 0 16,3-10 0-16,2-12 0 16,-2-7-210-16,10-10-548 15,-17-14-923 1,-10-14 135-16,-8-11 115 15</inkml:trace>
  <inkml:trace contextRef="#ctx0" brushRef="#br0" timeOffset="175147.17">27263 5685 7735 0,'9'-18'50'16,"7"-4"0"-16,15-4 0 0,16-5 1 15,7 6-1 1,8 6 1-16,-7 3-1 16,-8 5-246-16,-18 4-269 15,-18-17-1270-15,-15 24 142 16,-10 2 124-16</inkml:trace>
  <inkml:trace contextRef="#ctx0" brushRef="#br0" timeOffset="175318.47">27214 5822 6111 0,'4'2'221'15,"9"-1"2"-15,16-1 3 0,17 0 1 16,15 3-280 0,51-6-574-16,-29 2-819 15,-8-5 101-15,-6 2 90 16,-9 1 79-16</inkml:trace>
  <inkml:trace contextRef="#ctx0" brushRef="#br0" timeOffset="175531.03">27847 5982 8191 0,'4'4'0'15,"6"-1"0"-15,17 1 0 16,11-1 0-1,10-2 0-15,11-1 0 16,0-1 0-16,-8 1-18 16,-11 0-375-16,-5 0-405 15,-18 0-818-15,-8-4 123 16,-11-2 110-16,-6-5 95 16</inkml:trace>
  <inkml:trace contextRef="#ctx0" brushRef="#br0" timeOffset="175775.11">28071 5763 8191 0,'0'0'0'0,"4"7"0"16,-4 12 0-16,1 10 0 16,-2 10 0-16,1 14 0 15,1 3 0 1,-1 1 0-16,2-4 0 15,-2-2 0-15,0-6 0 16,1-6 0-16,-1-12 0 16,0-8-380-16,2-22-1458 15,2-1 158-15,9-12 137 16,12-9 117-16</inkml:trace>
  <inkml:trace contextRef="#ctx0" brushRef="#br0" timeOffset="176027.87">28599 5666 8191 0,'3'1'0'16,"6"6"0"-16,-5 12 0 16,5 9 0-1,-4 11 0-15,0 10 0 16,-4 1 0-16,2 0 0 15,-3-5 0-15,-1-3 0 16,-9-6 0-16,-2-7 0 16,-1-8-377-16,-1-12-1462 15,-5-5 158-15,3-12 137 16,0-9 117-16</inkml:trace>
  <inkml:trace contextRef="#ctx0" brushRef="#br0" timeOffset="176238.78">28355 5729 8191 0,'15'-14'0'15,"19"-4"0"-15,17-4 0 16,17-1 0-16,5 5 0 16,2 5 0-16,-7 1 0 15,-13 4 0-15,-17 5 0 16,-12 0-280-16,10 4-658 15,-35 5-676-15,-9 2 124 16,-3 3 109-16,-4 12 95 16</inkml:trace>
  <inkml:trace contextRef="#ctx0" brushRef="#br0" timeOffset="176591.07">28859 6020 8191 0,'9'-1'0'16,"2"-5"0"-16,2-1 0 16,3-2 0-16,-6 5 0 15,-5-4 0-15,-4 4 0 16,-1 2 0-16,-7 1 0 16,-3 5 0-1,-5 3 0-15,-1 5 0 0,-1 2 0 16,7 0 0-1,5 0 0-15,4-3 0 16,5-5 0-16,7-3 0 16,0-2 0-16,6-5 0 15,2-6 0-15,-4-2 0 16,-9-5 0-16,-2 0 0 16,-4-1 0-16,-4 5 0 15,-8 4 0-15,2 4-292 16,4 2-1571-16,-1 3 163 15,8 0 139 1</inkml:trace>
  <inkml:trace contextRef="#ctx0" brushRef="#br0" timeOffset="176751.89">29298 6197 8191 0,'-4'34'0'15,"-11"13"0"-15,-17 13 0 16,-17 12 0-16,-16-3 0 15,-3-11-662-15,-3-12-1100 16,3-14 146-16,4-15 126 16,-1-15 111-16</inkml:trace>
  <inkml:trace contextRef="#ctx0" brushRef="#br0" timeOffset="185250.62">30027 5657 8191 0,'0'-1'0'16,"2"-1"0"-16,-1 11 0 16,1 11 0-16,-1 16 0 15,2 10 0 1,-1 13 0-16,-4 3 0 16,4-6 0-16,-1-2 0 15,-1-8 0-15,0-8 0 16,0-8 0-16,2-8 0 15,-5-8 0-15,3-9-480 16,-8-37-1331-16,-5 18 153 16,-6-12 134-16,-2-8 114 15</inkml:trace>
  <inkml:trace contextRef="#ctx0" brushRef="#br0" timeOffset="185478.78">29678 5724 8191 0,'7'-13'0'16,"16"-6"0"-1,18-3 0-15,19-3 0 16,17 5 0-16,15 6 0 16,1 2 0-16,-10 4 0 15,-15 3 0-15,-19 2 0 16,-17 2 0-16,-19 1-396 15,21 1-1438-15,-32 4 157 16,-7-1 136-16</inkml:trace>
  <inkml:trace contextRef="#ctx0" brushRef="#br0" timeOffset="185707.09">30312 5919 8191 0,'6'0'0'0,"11"2"0"16,12-2 0 0,17 0 0-16,19 4 0 15,4-4 0-15,1-2 0 16,-8 2 0-16,-13 0 0 16,-15 0-270-16,-12 0-284 15,-13-45-1165-15,-11 38 140 16,-13-1 121-16,-13-8 106 15</inkml:trace>
  <inkml:trace contextRef="#ctx0" brushRef="#br0" timeOffset="185927.07">30537 5704 4595 0,'26'-2'341'15,"16"5"7"-15,9 10 6 16,9 10 6-16,-6 16 8 15,-10 15 7-15,-16 7 6 16,-14 1 9-16,-9 1 8 16,-16-10-117-16,-7-8-281 15,-5-9 0-15,-2-8-43 16,0-13-487 0,7-38-1256-16,9 19 150 15,10-12 129-15</inkml:trace>
  <inkml:trace contextRef="#ctx0" brushRef="#br0" timeOffset="186202.58">31347 5660 8191 0,'3'3'0'16,"-1"12"0"-16,0 12 0 15,3 11 0-15,-4 11 0 16,1 11 0-16,2-2 0 16,2-1 0-16,-5-5 0 15,-1-4 0-15,2-9 0 16,-4-7 0-16,-8-9 0 16,-1-11-611-16,-8-7-1165 15,-6-13 149-15,-4-15 128 16,2-11 112-1</inkml:trace>
  <inkml:trace contextRef="#ctx0" brushRef="#br0" timeOffset="186387.03">31102 5731 8191 0,'16'-23'0'16,"16"-3"0"-16,16-3 0 15,18-3 0 1,14 13 0-16,4 6 0 0,-4 6 0 15,-11 0 0-15,-11 6-284 16,-11 0-602-16,-28 2-740 16,-8 2 125-16,-11-1 111 15,-8 5 96-15</inkml:trace>
  <inkml:trace contextRef="#ctx0" brushRef="#br0" timeOffset="186763.1">31685 5941 7079 0,'2'0'120'16,"2"-1"1"-16,3 1 1 15,6-4 1-15,0 0 1 16,3-5 0-16,-7 1 1 16,-2-1 1-16,-6 5 1 15,-2 3-127-15,-6 1 0 16,-6 4 0-16,1 4 0 15,-1 0 0-15,-3 5 0 16,10 1 0 0,5-3 0-16,5-3 0 15,5-2 0-15,8-5 0 16,1-1 0-16,3-3 0 16,-6-2 0-16,-8-5 0 15,-4-1 0-15,-3-2 0 16,-6-4 0-16,-5 4 0 15,0 2 0-15,0 2-168 16,28-2-772-16,-17 7-703 16,15-8 128-16,10 1 112 15,15-1 99-15</inkml:trace>
  <inkml:trace contextRef="#ctx0" brushRef="#br0" timeOffset="187182.5">32529 5595 8191 0,'0'-2'0'0,"-2"4"0"16,-8 10 0-1,-16 15 0-15,-12 12 0 16,-14 12 0-16,-11 11 0 16,-1-1 0-16,7-6 0 15,6-5 0-15,15-6-54 16,14-13-582-16,8-12-1118 16,8-11 145-16,6-13 125 15,1-12 109-15</inkml:trace>
  <inkml:trace contextRef="#ctx0" brushRef="#br0" timeOffset="187378.87">32129 5696 8191 0,'12'5'0'0,"7"9"0"0,9 10 0 16,8 9 0-1,1 4 0-15,1 6 0 16,-4-2 0-16,-5-5 0 15,-4-6-37-15,-8-7-534 16,-4-10-1205-16,-6-8 147 16,-2-13 129-16,-5-10 112 15</inkml:trace>
  <inkml:trace contextRef="#ctx0" brushRef="#br0" timeOffset="187606.87">32380 5489 8191 0,'0'0'0'0,"-2"10"0"16,2 12 0-16,0 14 0 15,-1 16 0-15,2 13 0 16,5 4 0-16,-5-2 0 16,2-3 0-16,-1-6 0 15,-7-9 0-15,-3-9-279 16,19-7-665-16,-32-12-668 15,-7-14 123 1,-3-9 109-16,-4-8 95 16</inkml:trace>
  <inkml:trace contextRef="#ctx0" brushRef="#br0" timeOffset="187743.01">32114 5878 7147 0,'9'-19'114'15,"9"-4"-1"-15,13-4 2 16,12 0 0-16,9 12 1 15,14 7-485-15,7-32-1345 16,-5 32 139-16,-2-2 120 16,-12 1 106-16</inkml:trace>
  <inkml:trace contextRef="#ctx0" brushRef="#br0" timeOffset="188135.7">32750 5696 8191 0,'0'0'0'0,"0"3"0"15,0 9 0-15,0 8 0 16,-3 13 0-16,0 9 0 16,-3 7 0-16,0 1 0 15,2-1 0-15,1-7 0 16,-1-7 0-16,2-9 0 16,1-8 0-16,-4-9 0 15,3-5 0-15,-6-5 0 16,-1-8 0-16,3-10 0 15,-2-12 0-15,5-9 0 16,2-14 0 0,5-7 0-16,2-3 0 15,8 4 0-15,4 4 0 16,6 9 0-16,5 11 0 16,1 8 0-16,2 9 0 15,2 3 0-15,-3 7 0 16,-2 3 0-16,-3 5 0 15,-3 1 0-15,-4 3-363 16,3 5-447-16,-15 2-816 16,-4 5 125-16,-8 6 111 15,-11 5 97-15</inkml:trace>
  <inkml:trace contextRef="#ctx0" brushRef="#br0" timeOffset="188299.04">32736 5840 4598 0,'-2'0'368'15,"-1"2"7"-15,1 0 8 16,8 1 7-16,15 1 8 16,13-2 8-16,5-2 10 15,13 2-335-15,29-2-622 16,-38 0-1047-16,-10-5 121 16,-5-5 105-16,-11-5 93 15</inkml:trace>
  <inkml:trace contextRef="#ctx0" brushRef="#br0" timeOffset="188862.66">32918 5202 4967 0,'38'-10'325'0,"15"0"5"16,12 3 5-16,8 0 7 15,-16 9 6-15,-11 14 5 16,-12 9 7-16,-14 12 8 16,-7 11 5-16,-9 10-283 15,-5 12-90-15,-5 8 0 16,-2 8 0-1,5 1 0-15,1 1 0 0,5 0 0 16,10-2 0-16,6-3 0 16,0-1 0-16,-1-1 0 15,-9-3 0-15,-12-2 0 16,-19-10 0 0,-21-8 0-16,-22-13 0 15,-14-9 0-15,-12-11 0 16,1-15 0-16,31-10-868 15,0-14-838-15,26-17 137 16,22-22 120-16,22-13 104 16</inkml:trace>
  <inkml:trace contextRef="#ctx0" brushRef="#br0" timeOffset="189339">33288 4823 5128 0,'62'2'318'16,"22"26"4"-16,14 36 7 15,11 38 4-15,-40 47 7 16,-39 44 5-16,-27 17 8 16,-35 6 4-16,-30-1 9 15,-16-7-366-15,0-16 0 16,-10-9 0-16,-5-15 0 16,-2-21 0-16,4-25-704 15,-13-29-1047-15,0-31 145 16,-2-35 124-16,-16-27 110 15</inkml:trace>
  <inkml:trace contextRef="#ctx0" brushRef="#br0" timeOffset="192304.95">20555 7657 4584 0,'1'-3'359'0,"2"2"6"16,-2-2 6-16,0 0 9 16,2 2 6-16,-3 0 8 15,0 1 8-15,2 0 9 16,-2 0 8-16,0 0-299 15,0 0-120-15,0 0 0 16,0 0 0-16,0 0 0 16,0 0 0-1,0 0 0-15,0 0-123 16,4 0-292-16,32-3-524 16,-27-1-608-16,1 1 115 15,2-4 101-15</inkml:trace>
  <inkml:trace contextRef="#ctx0" brushRef="#br0" timeOffset="192587.84">20712 7531 5527 0,'0'-7'278'0,"-7"1"5"15,-6 2 4-15,-7 8 4 16,0 17 4-1,-7 18 6-15,6 14 3 16,6 15 5-16,8 4 7 16,8 0-316-16,9-2 0 15,8-9 0-15,8-15 0 16,7-9 0-16,12-11 0 16,1-10 0-16,6-11 0 15,1-6-522-15,-5-60-1277 16,-9 32 151-16,-13-13 131 15,-12-11 115-15</inkml:trace>
  <inkml:trace contextRef="#ctx0" brushRef="#br0" timeOffset="192798.42">20664 7583 5520 0,'0'-15'279'0,"0"-4"4"15,8-2 5-15,10-6 4 16,15 7 4-16,11 2 5 16,9 4 4-16,-2 2 5 15,-8 4 7-15,-8 3-656 16,-11 3-213-16,-12-20-1149 16,-5 24 137-16,-9 2 118 15</inkml:trace>
  <inkml:trace contextRef="#ctx0" brushRef="#br0" timeOffset="192991.97">20638 7674 5539 0,'-3'7'278'16,"3"-1"3"-16,-1 0 4 16,8 0 5-16,18 0 4 15,11-6 5-15,11 1 4 16,14-1 5-16,0 0-412 15,5-1-1724-15,-13 1 157 16,-6 0 134-16,-4 0 118 16</inkml:trace>
  <inkml:trace contextRef="#ctx0" brushRef="#br0" timeOffset="193183">21226 7812 8191 0,'13'0'0'0,"9"1"0"16,19-1 0-16,20-1 0 16,10 2 0-16,6-1 0 15,-3-1 0-15,-8 1 0 16,-15 0-274-16,-13 0-283 16,-14-13-1160-16,-13 7 139 15,-13-3 121-15</inkml:trace>
  <inkml:trace contextRef="#ctx0" brushRef="#br0" timeOffset="193420.87">21434 7559 5114 0,'38'2'312'16,"16"9"7"-16,17 13 4 15,13 15 5-15,-12 10 6 16,-16 20 5-16,-21 5 7 15,-19 2 6-15,-24-5 6 16,-20-3-292-16,-20-11-66 16,-10-11-25-16,24-13-898 15,-31-12-762-15,16-14 134 16,21-16 117-16,27-21 102 16</inkml:trace>
  <inkml:trace contextRef="#ctx0" brushRef="#br0" timeOffset="194015.12">22478 7628 7211 0,'0'-6'107'16,"-3"6"-1"-16,-10 5 3 16,-3 10-2-16,-4 21 2 15,-7 15 0-15,3 8 2 16,10 8-1-16,7-3 2 16,7-2-112-16,10-7 0 15,12-9 0-15,8-8 0 16,12-9 0-1,10-10 0-15,4-9 0 16,0-7 0-16,-4-10-472 16,-6-34-1341-16,-12 9 154 15,-15-9 133-15,-9-12 116 16</inkml:trace>
  <inkml:trace contextRef="#ctx0" brushRef="#br0" timeOffset="194236.3">22433 7699 5220 0,'0'-16'308'16,"6"-3"6"-1,8-7 5-15,12 0 5 16,15 4 5-16,11 2 7 16,3 5 4-16,-5 4 7 15,-7 3-2-15,-12 7-701 16,-11-1-290-16,-11 4-1022 15,-6 2 132-15,-6 1 114 16,-10 1 101-16</inkml:trace>
  <inkml:trace contextRef="#ctx0" brushRef="#br0" timeOffset="194407.14">22416 7760 6614 0,'-2'1'169'16,"1"5"1"-1,1-3 3-15,6 0 0 16,17-1 2-16,10 0 2 16,9-4 1-16,16 1-298 15,16 1-590-15,-18-1-911 16,-6-2 124-16,-5 0 111 16</inkml:trace>
  <inkml:trace contextRef="#ctx0" brushRef="#br0" timeOffset="194618.65">22949 7923 8191 0,'6'2'0'0,"15"1"0"16,11 0 0 0,15-2 0-16,10 2 0 15,11-3 0-15,-8 0 0 16,-1 0 0-16,-12 0 0 15,-11 0-460-15,-11-7-1356 16,-12 3 155-16,-8-5 132 16,-12-6 116-16</inkml:trace>
  <inkml:trace contextRef="#ctx0" brushRef="#br0" timeOffset="194870.59">23228 7709 8191 0,'0'-6'0'0,"0"2"0"16,0 0 0 0,3 8 0-16,5 12 0 0,1 18 0 15,1 12 0 1,3 11 0-16,-3 9 0 16,-4 1 0-16,-3-4 0 15,0-4 0-15,-2-11 0 16,-1-7 0-16,0-15-17 15,33-12-954-15,-20-12-704 16,6-18 134-16,10-14 115 16,11-13 101-16</inkml:trace>
  <inkml:trace contextRef="#ctx0" brushRef="#br0" timeOffset="195115.1">23875 7654 8191 0,'9'3'0'15,"2"10"0"-15,0 12 0 16,4 9 0-16,-10 10 0 16,0 10 0-16,-1 2 0 15,-2-3 0-15,-2-3 0 16,-3-4 0-16,-3-8 0 15,-4-11-305-15,0-9-1554 16,-14-10 162-16,-5-14 138 16</inkml:trace>
  <inkml:trace contextRef="#ctx0" brushRef="#br0" timeOffset="195315.2">23544 7678 8191 0,'39'-10'0'16,"17"-4"0"-16,22-2 0 16,19-2 0-16,-8 4 0 15,-5 7 0-15,-15-1 0 16,-18 4-285-16,-11 3-501 16,-19 0-867-16,-14 1 130 15,-7 3 113-15,-5 6 100 16</inkml:trace>
  <inkml:trace contextRef="#ctx0" brushRef="#br0" timeOffset="195670.8">24187 7946 8191 0,'5'-3'0'15,"-1"-2"0"-15,5-8 0 16,0-1 0-16,-2 2 0 0,-1-3 0 15,-3 5 0-15,-3 4 0 16,0 3 0-16,-5 9 0 16,-1 3 0-16,-3 4 0 15,0 3 0-15,0 3 0 16,4 0 0-16,5-3 0 16,9-5 0-16,5-3 0 15,1-4 0-15,3-5 0 16,0-6 0-1,-7-4 0-15,-7-2 0 16,-3-3 0-16,-6 1 0 16,-7 5 0-16,-5 1 0 15,-1 2-596-15,-6 3-1184 16,-1 4 149-16,4-3 129 16,-1 3 112-16</inkml:trace>
  <inkml:trace contextRef="#ctx0" brushRef="#br0" timeOffset="196626.9">21002 8890 8191 0,'0'-1'0'0,"2"-1"0"16,-2 7 0-16,1 10 0 15,0 11 0 1,-1 15 0-16,2 8 0 16,-2 7 0-16,0 0 0 15,0-2 0-15,0-4 0 16,0-8 0-16,0-5 0 15,0-8 0-15,-2-11-198 16,14-9-1689-16,-25-9 165 16,-7-16 143-16,-2-10 123 15</inkml:trace>
  <inkml:trace contextRef="#ctx0" brushRef="#br0" timeOffset="196882.84">20569 8990 8191 0,'3'-13'0'0,"15"-3"0"15,17-3 0-15,21-1 0 16,18 3 0-16,19 3 0 16,5 1 0-16,-1 3 0 15,-12 2 0-15,-14 2 0 16,-18 3 0-16,-20 2 0 15,-13 0-257-15,-9 1-331 16,-7 0-1125 0,0 0 139-16,0 1 120 15,-1 3 106-15</inkml:trace>
  <inkml:trace contextRef="#ctx0" brushRef="#br0" timeOffset="197103.06">21362 9154 8191 0,'11'4'0'0,"20"1"0"16,20-1 0-16,23-2 0 15,20 3 0-15,14-5 0 16,-1-2 0-16,-8 1 0 16,-11 1 0-16,-17 0 0 15,-21-3 0 1,-15-1-334-16,25-2-1517 15,-54-5 161-15,-15-7 137 16,-11-5 119-16</inkml:trace>
  <inkml:trace contextRef="#ctx0" brushRef="#br0" timeOffset="197346.31">21760 8950 8191 0,'38'4'0'15,"16"9"0"-15,19 8 0 16,18 13 0-16,-11 15 0 16,-14 7 0-16,-20 8 0 15,-20-1 0 1,-23-3 0-16,-25-6 0 16,-15-7 0-16,-14-8-70 15,15-8-854-15,-22-11-749 16,12-12 133-16,16-9 115 15,25-18 101 1</inkml:trace>
  <inkml:trace contextRef="#ctx0" brushRef="#br0" timeOffset="197934.29">23047 9054 8191 0,'2'-5'0'16,"-2"5"0"-16,1 9 0 15,-1 10 0-15,4 12 0 16,-4 12 0-16,1 11 0 15,-1 1 0 1,2-1 0-16,-4-5 0 16,2-5 0-16,0-6 0 15,-1-9 0-15,0-8-151 16,14-7-829-16,-22-10-657 16,-8-16 127-16,-6-11 112 15,-8-14 97-15</inkml:trace>
  <inkml:trace contextRef="#ctx0" brushRef="#br0" timeOffset="198127.07">22725 9119 8191 0,'17'-16'0'16,"21"-4"0"-16,21-3 0 16,21-1 0-1,9 6 0-15,6 7 0 16,-10 3 0-16,-18 5 0 15,-20 0 0-15,-15 3-462 16,-16-17-1354-16,-10 18 155 16,-3 2 132-16,0 4 117 15</inkml:trace>
  <inkml:trace contextRef="#ctx0" brushRef="#br0" timeOffset="198478.87">23398 9368 8191 0,'10'-5'0'16,"7"-4"0"-16,4-6 0 0,-1-2 0 15,-4 5 0 1,-6-1 0-16,-6 6 0 16,-4 4 0-16,-4 1 0 15,-9 7 0-15,0 1 0 16,-4 2 0-16,0 3 0 15,5 2 0-15,6-2 0 16,4-6 0 0,5-1 0-16,7-3 0 0,-1-1 0 15,1-1 0-15,3-5 0 16,-6-1 0-16,-4-6 0 16,-1-2 0-16,-4-1 0 15,-2 1 0 1,2 4-521-16,4-8-1278 15,10 6 151-15,15 2 131 16,20-6 115-16</inkml:trace>
  <inkml:trace contextRef="#ctx0" brushRef="#br0" timeOffset="198690.47">24425 9010 8191 0,'1'0'0'0,"-1"4"0"0,-7 10 0 16,-7 6 0 0,-10 10 0-16,-13 12 0 15,-9 9 0-15,-8 4 0 16,-2 0 0-16,2-4-308 16,14-8-1550-16,-8-8 162 15,11-17 138-15,2-11 120 16</inkml:trace>
  <inkml:trace contextRef="#ctx0" brushRef="#br0" timeOffset="198902.81">23958 9120 8191 0,'26'0'0'0,"13"6"0"15,13 7 0-15,12 11 0 16,-5 6 0-16,-2 9 0 15,-9 3 0-15,-8 1 0 16,-15-8 0-16,-7-6-281 16,-7-7-375-16,-7-13-1033 15,-9-9 136-15,-5-13 116 16,-8-12 104-16</inkml:trace>
  <inkml:trace contextRef="#ctx0" brushRef="#br0" timeOffset="199122.84">24261 8878 8191 0,'0'-4'0'0,"0"8"0"15,2 7 0-15,-2 10 0 16,1 14 0-16,4 16 0 16,2 12 0-16,4 5 0 15,0 4 0-15,-4 1 0 16,-3-6 0-16,-7-5 0 15,-7-9 0-15,-6-10-433 16,-6-35-1391 0,-11 5 156-16,-5-11 134 0</inkml:trace>
  <inkml:trace contextRef="#ctx0" brushRef="#br0" timeOffset="199291.08">23934 9315 7990 0,'7'-19'22'15,"9"-1"0"-15,10-6 0 16,16-2 1-16,11 7-1 16,15 6 0-16,11 0 1 15,4 2-379-15,2-17-1477 16,-7 18 158-16,-6-1 135 16,-10 0 117-16</inkml:trace>
  <inkml:trace contextRef="#ctx0" brushRef="#br0" timeOffset="199682.93">24815 9116 8191 0,'2'0'0'15,"0"7"0"-15,2 9 0 16,4 9 0-16,3 16 0 16,-2 8 0-16,-1 6 0 15,1 0 0-15,-6 1 0 16,-2-5 0-16,-2-8 0 15,-6-7 0-15,0-12 0 16,-2-8 0-16,-7-11 0 16,3-10 0-16,3-13 0 15,4-16 0 1,2-18 0-16,10-19 0 16,9-12 0-16,9-3 0 15,0 0 0-15,13 11 0 16,1 12 0-16,4 12 0 15,3 8 0-15,3 10 0 16,3 7 0-16,1 8 0 16,-1 6 0-16,-8 8 0 15,-7 4 0-15,-7 4 0 16,-6 4-336-16,3 8-1514 16,-28 3 161-16,-13 5 137 15,-15 6 119-15</inkml:trace>
  <inkml:trace contextRef="#ctx0" brushRef="#br0" timeOffset="199863.58">24936 9231 8191 0,'0'2'0'0,"7"1"0"16,17 0 0-16,14-1 0 16,10 3 0-16,15-5 0 15,2 0 0-15,-10-1 0 16,-9 1-242-16,-12 0-220 15,-11-6-1289-15,-15 0 145 16,-8-3 124-16,-8-5 110 16</inkml:trace>
  <inkml:trace contextRef="#ctx0" brushRef="#br0" timeOffset="205966.68">25634 7335 5364 0,'2'-12'294'15,"12"-5"5"-15,4-3 5 0,16-3 5 16,4 5 4-16,9 5 6 16,0 6 4-1,-4 20 7-15,-9 18 6 16,-12 25-336-16,-11 21 0 16,-6 18 0-16,-5 11 0 15,-5 0 0-15,12-5 0 16,13-11 0-16,9-9 0 15,11-16 0-15,17-14 0 16,4-13 0-16,-1-10 0 16,-4-13 0-16,-10-10 0 15,-17-6 0-15,-14-7 0 16,-10-2 0 0,-18 3 0-16,-23 4 0 15,-20 19 0-15,-14 26 0 16,-7 33 0-16,14 38 0 15,23 36 0-15,28 30 0 16,26 19 0-16,16 2 0 16,6-5 0-16,-5-8 0 15,-16-24 0-15,-10-29 0 16,-21-25 0-16,-22-29 0 16,-18-28 0-1,-16-24 0-15,-18-15 0 16,-6-14-341-16,28-13-1508 0,-22-9 160 15,16-10 137 1</inkml:trace>
  <inkml:trace contextRef="#ctx0" brushRef="#br0" timeOffset="207282.42">27436 8067 5707 0,'0'-10'261'16,"2"4"4"-16,-2 0 3 15,4-1 4-15,-1 10 3 16,3 8 5-16,0 13 3 16,4 9 5-16,-3 12 4 15,-5 8-292 1,2 3 0-16,-4-2 0 15,0-7 0-15,-1-7 0 16,-2-7 0-16,-3-6 0 16,-7-8-118-16,5-7-698 15,-13-11-872-15,-5-11 134 16,-3-13 117-16,4-11 104 16</inkml:trace>
  <inkml:trace contextRef="#ctx0" brushRef="#br0" timeOffset="207478.73">27171 8216 7262 0,'0'-21'101'16,"0"-7"1"-16,6-6-1 16,15-7 2-16,24 9 1 15,18-2-2-15,22 1 3 16,9 1 0 0,3 3 1-16,-10 6-106 15,-16 6 0-15,-23 7-365 16,15 6-601-16,-51 4-619 15,-21 6 121-15,-23 9 104 16,-21 10 93-16</inkml:trace>
  <inkml:trace contextRef="#ctx0" brushRef="#br0" timeOffset="207658.74">27133 8410 8191 0,'-3'18'0'15,"1"-1"0"-15,18 2 0 16,24-1 0-16,28-10 0 15,26-6 0-15,21-4 0 16,-1-4 0 0,-4 5 0-16,-22 0 0 15,-14-4-427-15,-20-30-1399 16,-16 24 157-16,-16-10 134 16</inkml:trace>
  <inkml:trace contextRef="#ctx0" brushRef="#br0" timeOffset="210746.04">28483 8445 8191 0,'2'0'0'16,"4"0"0"-16,0 0 0 15,3 0 0-15,2 0 0 16,-1 0 0 0,-2-1 0-16,1-2 0 15,-3 0 0-15,0-3 0 16,-2-3 0-16,-1 0 0 16,0-6 0-16,-8-2 0 15,-2-1 0-15,-8-4 0 16,-9 3 0-1,-10 2 0-15,-12 2 0 0,-5 7 0 16,-8 3 0-16,1 9 0 16,2 4 0-16,11 8 0 15,9 3 0-15,14 5 0 16,14 0 0-16,8 0 0 16,15-4 0-1,14-2 0-15,12-8 0 16,6-3 0-16,7-5 0 15,-4-4 0-15,-8-1 0 16,-12-1 0-16,-8 1 0 16,-8 2 0-16,-3 5 0 15,-3 15 0-15,-2 21 0 16,-1 17 0-16,-1 19 0 16,-3 13 0-16,-6 7 0 15,-3-6 0-15,-3-6 0 16,-9-8 0-16,3-17-505 15,-6-30-1299 1,0-11 152-16,1-14 132 16,-5-31 115-16</inkml:trace>
  <inkml:trace contextRef="#ctx0" brushRef="#br0" timeOffset="-207066.58">19760 10707 5915 0,'0'0'240'16,"0"0"3"-16,0 0 3 15,0-2 4-15,1-2 2 16,2 0 4-16,5-3 3 16,2-2 3-16,6-5 6 15,-2 0-268-15,-1-2 0 16,-6-3 0-16,-2-5 0 15,-10 1 0-15,-8-3 0 16,-10 4 0-16,-7 6 0 16,-16 6 0-1,-12 7 0-15,-4 6 0 16,-1 10 0-16,3 3 0 16,12 4 0-16,15 9 0 15,15-4 0-15,10 1 0 16,16-1 0-16,13-4 0 15,14-4 0-15,8-9 0 16,11-4 0-16,-1-4 0 16,-8-4 0-16,-12-4 0 15,-8-3 0-15,-11 0 0 16,-10-5 0 0,-2 7 0-16,-1 0 0 15,-4 7 0-15,3 10 0 16,2 15 0-16,-1 14 0 15,4 21 0-15,2 17 0 16,0 12 0-16,-3 4 0 16,-1 3 0-16,-10-1 0 15,-12-8 0-15,-7-3 0 16,-4-14 0-16,-9-11 0 16,-4-17 0-16,2-16 0 15,-1-13 0 1,2-17 0-16,7-15 0 15,11-18 0-15,12-13 0 16,17-10 0-16,13-10 0 16,18-3 0-16,12 0 0 15,15 1 0-15,9 3 0 16,0 7 0-16,-2 8 0 16,-10 10 0-16,-16 10 0 15,-13 12 0-15,-13 13 0 16,-11 8 0-1,-6 17 0-15,0 13 0 16,0 11 0-16,0 6 0 16,3 7 0-16,5-1 0 15,4-5 0-15,5-7 0 16,6-9 0-16,4-10 0 16,0-10 0-16,-1-7 0 15,-5-13 0-15,-9-10 0 16,-9-13 0-16,-7-10 0 15,-10-8 0-15,-7-4 0 16,-4 6 0 0,-8 4 0-16,-2 12 0 15,0 10 0-15,4 8 0 16,4 8 0-16,8 7-366 16,32 4-1476-16,-14 5 158 15,8-3 137-15</inkml:trace>
  <inkml:trace contextRef="#ctx0" brushRef="#br0" timeOffset="-206746.18">20453 10333 8191 0,'3'-4'0'0,"0"4"0"15,6 12 0-15,-2 12 0 16,2 21 0-16,-5 22 0 16,-1 15 0-16,-1 4 0 15,0 2 0-15,4-2 0 16,4-6 0-16,9-10 0 16,4-6 0-1,2-9 0-15,6-10 0 0,3-11 0 16,-1-14 0-1,-1-10-354-15,24-9-557 16,-30-12-690-16,-9-13 122 16,-7-6 106-16,-7-8 95 15</inkml:trace>
  <inkml:trace contextRef="#ctx0" brushRef="#br0" timeOffset="-206330.12">20343 10858 5449 0,'-2'-16'286'0,"0"-4"4"16,9-7 6-16,12-6 3 15,22 4 5 1,9 4 6-16,12 7 3 16,5 10 6-16,-8 11 6 15,-11 13-325-15,-15 16 0 16,-15 11 0-16,-10 8 0 15,-7 7 0-15,-2 0 0 16,-1-4 0-16,4-5 0 16,7-11 0-16,8-9 0 15,12-10 0-15,8-11 0 16,7-8 0-16,-1-10 0 16,-9-12 0-1,-13-11 0-15,-13-10 0 16,-9-11 0-16,-16-4 0 15,-14 2 0-15,-9 7 0 16,-12 7 0-16,-7 9 0 16,0 11 0-16,14 13 0 15,16 4-418-15,18-17-1410 16,25 27 157-16,23-1 134 16,15-6 118-16</inkml:trace>
  <inkml:trace contextRef="#ctx0" brushRef="#br0" timeOffset="-206052.86">21678 10323 8191 0,'-14'8'0'15,"-10"15"0"-15,-3 22 0 16,-2 25 0-16,3 23 0 15,13 17 0-15,13 9 0 16,12 0 0-16,12-5 0 16,12-9 0-16,9-9 0 15,7-17 0-15,3-18 0 16,4-21 0-16,5-20-684 16,-2-23-1072-16,0-24 146 15,-6-21 125-15,-5-14 109 16</inkml:trace>
  <inkml:trace contextRef="#ctx0" brushRef="#br0" timeOffset="-205834.28">22386 10643 8191 0,'0'0'0'15,"1"7"0"1,-1 10 0-16,1 9 0 0,-2 10 0 15,1 13 0-15,-1 5 0 16,-7-1 0 0,-3 1 0-16,-4-8-9 15,3-9-673-15,-9-8-1072 16,2-15 145-16,-4-7 125 16,-2-14 110-16</inkml:trace>
  <inkml:trace contextRef="#ctx0" brushRef="#br0" timeOffset="-205623.01">22003 10800 8191 0,'4'-24'0'0,"8"-9"0"15,17-6 0-15,19-10 0 16,19 13 0-16,16 4 0 16,5 7 0-1,-6 0 0-15,-10 9 0 16,-14 2 0-16,-15 4 0 15,-14 4 0-15,-9 3-278 16,-11 3-329-16,-7 4-1096 16,-13 5 138-16,-12 7 118 15</inkml:trace>
  <inkml:trace contextRef="#ctx0" brushRef="#br0" timeOffset="-205414.42">21879 11061 8191 0,'0'10'0'0,"7"-1"0"16,16 0 0-16,25-2 0 15,18-2 0-15,19-9 0 16,9-1 0-16,-7-2 0 16,-15 0 0-16,-11-2-373 15,13-1-1467-15,-39 0 159 16,-8-9 136-16,-3 1 119 15</inkml:trace>
  <inkml:trace contextRef="#ctx0" brushRef="#br0" timeOffset="-205013.84">22830 10732 8191 0,'0'-6'0'15,"0"2"0"-15,-4 2 0 16,-6 6 0-16,-7 12 0 16,-9 15 0-16,-5 9 0 15,-2 13 0-15,4 8 0 16,6 1 0-16,7 2 0 16,9-1 0-1,4-6 0-15,7-3 0 16,8-12 0-16,8-9 0 15,6-12 0-15,7-10 0 16,2-10 0-16,-5-8 0 16,-4-12 0-16,-11-6 0 15,-7-6 0-15,-8-4 0 16,-7 2 0-16,-7 5 0 16,-8 2 0-16,-2 7 0 15,-4 6 0-15,2 4 0 16,9 2-295-16,37 4-1566 15,-14 2 162-15,14-3 139 16,12 2 120 0</inkml:trace>
  <inkml:trace contextRef="#ctx0" brushRef="#br0" timeOffset="-204862.44">23102 11198 8191 0,'0'22'0'0,"-7"13"0"16,-9 10 0-16,-13 9 0 15,-12-1 0-15,4-8-906 16,-2-12-791-16,2-14 137 16,13-13 118-1,17-19 103-15</inkml:trace>
  <inkml:trace contextRef="#ctx0" brushRef="#br0" timeOffset="-204146.58">23551 10830 8191 0,'0'-4'0'16,"0"1"0"-16,0 1 0 15,0 11 0-15,0 13 0 16,0 16 0-16,0 11 0 16,0 16 0-16,0 0 0 15,0 1 0-15,0-7 0 16,-2-10 0-16,-1-10 0 15,-1-9 0 1,3-12 0-16,-2-9 0 0,-1-11 0 16,-1-9 0-16,-2-15 0 15,1-16 0 1,2-15 0-16,4-15 0 16,9-10 0-16,2-3 0 15,6 2 0-15,2 9 0 16,7 12 0-16,2 13 0 15,5 10 0-15,5 11 0 16,8 8 0-16,3 7 0 16,4 4 0-16,-1 7 0 15,-4 1 0-15,-5 5 0 16,-8 4 0 0,-11 2 0-16,-8 4 0 15,-6 5 0-15,-7-3 0 16,-10 0-255-16,-7 2-285 15,-12-19-1187-15,-12 19 141 16,-9 4 122-16</inkml:trace>
  <inkml:trace contextRef="#ctx0" brushRef="#br0" timeOffset="-203965.78">23563 10954 5559 0,'-9'10'275'0,"-1"0"5"15,4 1 3-15,6 1 5 16,23 1 4-16,19-7 4 15,13-2 5 1,13 0 4-16,10-4 7 16,-3 0-317-16,-6-4-561 15,-7-4-1221-15,-14-9 151 16,-12-7 128-16,-10-12 114 16</inkml:trace>
  <inkml:trace contextRef="#ctx0" brushRef="#br0" timeOffset="-203742.43">24090 10246 8191 0,'27'8'0'0,"12"17"0"16,9 27 0-16,5 27 0 16,-14 30 0-16,-17 26 0 15,-14 8 0-15,-18 3 0 16,-24-8 0-16,-18-9 0 15,-20-15 0-15,-24-19-125 16,33-20-1783-16,-41-26 170 16,7-25 145-16,13-20 125 15</inkml:trace>
  <inkml:trace contextRef="#ctx0" brushRef="#br0" timeOffset="-203289.98">24680 10959 8191 0,'13'-5'0'0,"12"-2"0"16,12-3 0-16,14-4 0 16,7 1 0-16,12 3-548 15,-7 0-1245-15,-10 1 151 16,-20 5 130-16</inkml:trace>
  <inkml:trace contextRef="#ctx0" brushRef="#br0" timeOffset="-203118.26">24655 11132 8191 0,'0'7'0'15,"0"0"0"-15,14-1 0 16,17-2 0-16,21 0 0 15,19-8 0-15,17-2-356 16,36-3-1488-16,-36 0 159 16,-12-6 136-16,-13-2 119 15</inkml:trace>
  <inkml:trace contextRef="#ctx0" brushRef="#br0" timeOffset="-202310.18">25705 10800 8191 0,'-3'-4'0'16,"-11"3"0"-16,-9 5 0 16,-4 12 0-16,-1 17 0 15,-8 13 0-15,14 13 0 16,5 5 0-16,11 3 0 15,10-3 0-15,15-4 0 16,3-8 0-16,14-8 0 16,5-16 0-16,7-11 0 15,2-12 0 1,0-16 0-16,-3-16 0 16,-2-12 0-16,-7-19 0 15,0-15 0-15,-5-4 0 16,-1-3 0-16,-9 5 0 15,-3 7 0-15,-11 13 0 16,-5 10 0-16,-2 9 0 16,-2 9 0-16,0 9 0 15,2 7 0-15,-2 7 0 16,1 5 0-16,-1 15 0 16,0 10 0-16,-3 11 0 15,-1 17 0 1,-1 12 0-16,1 0 0 15,2 1 0-15,4-3 0 16,9-10 0-16,8-9 0 16,4-9 0-16,10-13 0 15,3-10 0-15,-1-8 0 16,1-9 0-16,-4-11 0 16,-5-6 0-16,-4-2 0 15,-6-4 0-15,-5 1 0 16,-6 7 0-16,-2 7 0 15,-6 7 0-15,2 2 0 16,-2 8 0 0,-2 9 0-16,-2 7 0 15,0 10 0-15,2 5 0 16,1 3 0-16,6-6 0 16,1-2 0-16,12-9 0 15,4-12 0-15,7-7 0 16,4-9 0-16,-2-15 0 15,-2-11 0-15,-8-8 0 16,-6-11 0-16,-9-4 0 16,-4 8 0-1,-11 3 0-15,-14 9 0 0,-10 11-357 16,-8-14-1487 0,0 25 159-16,7 6 136 15,21 1 119-15</inkml:trace>
  <inkml:trace contextRef="#ctx0" brushRef="#br0" timeOffset="-201706.3">27036 10945 6396 0,'2'-16'192'0,"-2"-5"1"15,-4-1 3-15,-12-2 0 16,-13 12 4-16,-12 7 1 15,-10 4 3-15,-3 8 0 16,5 6 5-16,13 10-209 16,13 6 0-16,12 9 0 15,16 5 0 1,15 7 0-16,12 0 0 16,8 4 0-16,0-1 0 15,-2-2 0-15,-11-5 0 16,-13-5 0-16,-8-8 0 15,-12-8 0-15,-17-7 0 16,-6-7 0-16,-7-8 0 16,-9-6 0-16,6-8 0 15,8-10-418-15,33-11-1410 16,-6-12 157-16,22-8 134 16,12-5 118-16</inkml:trace>
  <inkml:trace contextRef="#ctx0" brushRef="#br0" timeOffset="-201518.55">26984 10991 6371 0,'-2'-2'194'16,"-9"2"2"-16,-9 8 2 15,-10 8 2-15,-10 13 2 16,-10 7 2-16,-4 8 2 16,6-2 3-16,7 1 2 15,5-5-211-15,14-5 0 16,12-10-422-16,8-23-1404 15,18 7 156-15,7-8 134 16,13-9 118-16</inkml:trace>
  <inkml:trace contextRef="#ctx0" brushRef="#br0" timeOffset="-201089.84">27141 10990 8191 0,'0'-4'0'16,"0"3"0"-16,3 3 0 16,-3 11 0-16,2 8 0 15,1 12 0 1,1 9 0-16,3 5 0 0,3-3 0 16,2-2 0-16,3-7 0 15,2-8 0-15,5-9 0 16,0-9 0-16,1-6 0 15,2-14 0-15,-4-9 0 16,0-12 0 0,0-7 0-16,-1-12 0 15,-4 5 0-15,-3 4 0 16,-3 12 0-16,-6 10 0 16,-4 12 0-16,0 10 0 15,0 10 0-15,-1 10 0 16,-1 9 0-16,-3 12 0 15,1 3 0-15,0 5 0 16,3-5 0-16,-1-3-53 16,0-6-481-16,7-46-1248 15,1 22 150-15,1-11 128 16,-2-10 112 0</inkml:trace>
  <inkml:trace contextRef="#ctx0" brushRef="#br0" timeOffset="-200774.34">27545 11101 5677 0,'13'-12'264'0,"1"0"3"15,7 4 4-15,6 1 4 16,-9 17 4-16,0 9 4 16,-5 9 4-16,-6 5 4 15,-4 6 6-15,-4 0-297 16,-2-4 0-16,-5-7 0 15,6-9 0-15,-5-7 0 16,-2-10 0-16,0-8 0 16,7-14 0-1,0-12 0-15,13-13 0 16,5-7 0-16,6-1 0 16,5 4 0-16,1 6 0 15,-9 11-307-15,27 10-657 16,-29 9-636-16,-1 9 123 15,4 11 105-15,-2 9 96 16</inkml:trace>
  <inkml:trace contextRef="#ctx0" brushRef="#br0" timeOffset="-200527.04">27959 11144 5087 0,'16'-5'188'16,"9"-5"80"-1,4-6 40-15,2-8 4 16,-6 0 4-16,-4-8 7 15,-9 3 4 1,-7 3 7-16,-10 10 5 0,-12 7-119 16,-8 18-93-16,-12 14-85 15,-9 13-42-15,1 14 0 16,9 8 0-16,8 3 0 16,14-1 0-16,9-2 0 15,13-9-110-15,49-11-1801 16,-21-16 170-1,11-14 145-15,11-19 125 0</inkml:trace>
  <inkml:trace contextRef="#ctx0" brushRef="#br0" timeOffset="-199910.72">29086 10255 8191 0,'-33'10'0'15,"-26"29"0"-15,-23 39 0 16,-22 41 0-16,9 38 0 16,22 44 0-16,35 17 0 15,38 0 0-15,35-8 0 16,24-14 0-16,6-26 0 16,1-34 0-16,1-33 0 15,28-32-1942-15,-30-34 175 16,-4-25 150-16,-6-31 128 15</inkml:trace>
  <inkml:trace contextRef="#ctx0" brushRef="#br0" timeOffset="-194466.44">29486 10732 8191 0,'1'-4'0'15,"-1"2"0"-15,3 6 0 16,0 9 0-16,-2 17 0 16,-1 14 0-16,2 10 0 15,-2 4 0 1,0 4 0-16,-2-6 0 15,2-6 0-15,-3-6 0 16,-1-8 0-16,0-9 0 16,0-12 0-16,1-7-413 15,-3-21-1417-15,-8-1 158 16,-5-11 134-16,-6-6 118 16</inkml:trace>
  <inkml:trace contextRef="#ctx0" brushRef="#br0" timeOffset="-194230.82">29035 10844 7977 0,'3'-21'24'15,"12"-6"-1"-15,18-7 1 16,23-6-1 0,25 8 1-16,19 6-1 15,8 5 1-15,-6 7 0 16,-14 3 1-16,-21 7-25 15,-25 0 0-15,-18 4 0 16,-11 0-15-16,-10 2-420 16,22 0-1384-16,-23 7 155 15,-5 1 133-15,0 7 116 16</inkml:trace>
  <inkml:trace contextRef="#ctx0" brushRef="#br0" timeOffset="-194001.64">29741 10953 5720 0,'8'1'260'16,"12"3"3"-16,14-4 3 15,20 0 5-15,21 4 3 16,12-8 3-16,3 1 6 16,-5 1 3-16,-9 0 5 15,-16 0-291-15,-19-1 0 16,-15 2-5-16,-14-1-402 15,-7-2-283-15,-15-2-954 16,-10-7 127-16,-12-4 113 16,-14-9 99-16</inkml:trace>
  <inkml:trace contextRef="#ctx0" brushRef="#br0" timeOffset="-193770.5">30062 10672 4143 0,'13'-5'244'0,"10"0"142"15,17 2 7-15,10 12 7 16,3 16 10-16,3 15 9 16,-8 17 9-16,-13 13 9 15,-17 9 10-15,-12-4-128 16,-14 0-154-16,-10-9-165 16,-8-11 0-16,-1-11 0 15,-7-12 0-15,8-11-369 16,11-15-1472-16,7-10 158 15,16-15 137-15,18-13 119 16</inkml:trace>
  <inkml:trace contextRef="#ctx0" brushRef="#br0" timeOffset="-193322.94">30709 10845 8191 0,'3'5'0'0,"0"4"0"16,5 10 0-16,0 13 0 16,-1 7 0-16,2 13 0 15,-1 5 0-15,-2 0 0 16,-3 0 0-16,-2-3 0 16,-1-9 0-16,0-9 0 15,0-13 0-15,-1-8 0 16,-7-10 0-1,-4-13 0-15,-3-14 0 16,-1-16 0-16,6-14 0 16,6-18 0-16,8-10 0 15,8-10 0-15,11-1 0 16,6 6 0-16,8 8 0 16,11 15 0-1,4 16 0-15,7 14 0 0,3 10 0 16,2 7 0-16,-1 10 0 15,-11 2 0-15,-7 9 0 16,-12 1 0-16,-12 7 0 16,-12 3 0-1,-6 5 0-15,-8-1-395 16,-11-9-1439-16,-9 9 157 16,-3 1 136-16,-15-3 117 15</inkml:trace>
  <inkml:trace contextRef="#ctx0" brushRef="#br0" timeOffset="-193142.33">30748 10974 8191 0,'4'0'0'16,"11"0"0"0,15-2 0-16,19-2 0 0,12 0 0 15,11-5-167-15,2 3-416 16,-12 0-1155-1,-12 2 143-15,-14 0 122 16,-8 4 109-16</inkml:trace>
  <inkml:trace contextRef="#ctx0" brushRef="#br0" timeOffset="-192760.25">31406 11049 8191 0,'2'-3'0'16,"-1"-3"0"-16,-1 1 0 0,2-2 0 0,-2 5 0 16,0-3 0-1,0 2 0-15,0 3 0 16,0 2 0-16,-3 2 0 16,-3 5 0-16,1 3 0 15,-1 2 0 1,3 3 0-16,1-4 0 15,5-3 0-15,5-5 0 16,3-2 0-16,-1-2 0 16,3-5 0-16,-1-4 0 0,-7-1 0 15,-3-5 0 1,-1-2 0-16,-5 1 0 16,-3 1 0-16,-5 4 0 15,-2 6 0-15,-3 3 0 16,6 0-391-16,4-4-1444 15,4 5 158-15,7-2 136 16,7-2 117-16</inkml:trace>
  <inkml:trace contextRef="#ctx0" brushRef="#br0" timeOffset="-192494.73">31616 10126 8191 0,'58'35'0'0,"21"29"0"15,12 33 0 1,4 35 0-16,-35 14 0 16,-29 25 0-16,-28 4 0 15,-35 4 0-15,-33-10 0 16,-31-8 0-16,-29-19 0 15,-19-20-456-15,-12-47-1362 16,-3-16 156-16,8-30 132 16,-5-26 117-1</inkml:trace>
  <inkml:trace contextRef="#ctx0" brushRef="#br0" timeOffset="-190198.7">21938 12764 7901 0,'0'-10'32'16,"0"1"0"-16,0 1 0 15,0 1 0-15,0 10 0 16,0 13 1-16,0 11-1 16,-1 11 0-16,1 11 1 15,-5 9-33-15,2 0 0 16,-1-7 0-16,1-3 0 15,-1-10 0-15,1-7 0 16,1-10 0-16,-2-8 0 16,0-3 0-16,-1-7 0 15,-2-10-302-15,22-8-1557 16,-26-11 161 0,3-15 139-16,-4-2 120 15</inkml:trace>
  <inkml:trace contextRef="#ctx0" brushRef="#br0" timeOffset="-189898.08">21483 12735 6491 0,'4'-12'181'0,"14"-6"2"15,23-4 3 1,24-5 1-16,26 1 1 16,22 3 3-16,6 3 2 15,-2 4 0-15,-15 3 5 16,-21 6-198-16,-25 5 0 16,-21 0 0-16,-20 2 0 15,-9 0 0-15,-7 2-231 16,1 3-375-16,0 2-1110 15,0 1 140-15,1 2 120 16</inkml:trace>
  <inkml:trace contextRef="#ctx0" brushRef="#br0" timeOffset="-189538.45">22386 12995 6355 0,'-2'-1'196'0,"2"1"1"16,2 0 3-1,15 0 2-15,28 0 2 0,23 0 1 16,23-4 4-1,21 1 0-15,1 2 5 16,-5 0-214-16,-14-1 0 16,-17 2 0-16,-20 0 0 15,-18 0 0-15,-15 0 0 16,-15 0 0-16,-6 0 0 16,-1-1-268-16,-4-2-388 15,-2-7-1036-15,-6-3 136 16,-2-6 117-16,-3-6 104 15</inkml:trace>
  <inkml:trace contextRef="#ctx0" brushRef="#br0" timeOffset="-189274.45">22813 12801 8191 0,'9'-6'0'0,"14"0"0"15,19 3 0-15,20 8 0 16,9 18 0-16,5 16 0 16,-7 15 0-16,-20 14 0 15,-23 4 0 1,-17-1 0-16,-19 0 0 16,-16-10 0-16,-16-6 0 15,-1-11 0-15,-1-11-422 16,13-43-1404-16,15 15 156 15,23-10 134-15,29-14 118 16</inkml:trace>
  <inkml:trace contextRef="#ctx0" brushRef="#br0" timeOffset="-188518.88">23820 12859 8191 0,'0'-4'0'0,"0"2"0"16,0-1 0-16,0 8 0 15,0 17 0-15,0 12 0 16,0 11 0-16,0 13 0 16,0 1 0-16,0 1 0 15,0-5 0-15,1-7 0 16,2-9 0-1,-3-7 0-15,1-12 0 16,-1-10 0-16,0-4 0 16,-1-14 0-16,-6-9 0 15,1-18 0-15,-1-12 0 16,1-18 0-16,3-12 0 16,4-3 0-16,8 2 0 15,10 4 0-15,6 9 0 16,6 11 0-16,15 9 0 15,1 9 0-15,2 8 0 16,1 9 0 0,1 5 0-16,-6 8 0 15,-2 5 0-15,-8-1 0 16,-8 4 0-16,-5 2 0 16,-11 2 0-16,-8 3 0 15,-1 0 0-15,-4 3-531 16,-9-27-1266-16,-8 25 152 15,-6 1 131-15,-14 3 113 16</inkml:trace>
  <inkml:trace contextRef="#ctx0" brushRef="#br0" timeOffset="-188354.41">23807 12975 7241 0,'0'2'103'0,"7"0"1"16,17-2 0-1,15 0 1-15,9 3 1 16,15-4-1-16,8-3-390 16,-7-2-1491-16,-9 3 147 15,-14-1 129-15,-8 3 112 16</inkml:trace>
  <inkml:trace contextRef="#ctx0" brushRef="#br0" timeOffset="-187937.36">24475 13127 8191 0,'5'-6'0'0,"3"-2"0"0,5-4 0 16,0 0 0-1,-4-4 0-15,1 5 0 16,-6 2 0-16,-2 3 0 15,-4 4 0-15,-1 2 0 16,-8 2 0-16,-4 4 0 16,-2 3 0-16,3 5 0 15,3 4 0-15,7-3 0 16,8 0 0-16,7-3 0 16,5-4 0-16,4-5 0 15,4-1 0-15,-5-5 0 16,-3-6 0-1,-10-3 0-15,-3-2 0 16,-9-6 0-16,-3-2 0 16,-7 5 0-16,-1 2 0 15,-5 5 0-15,2 5-259 16,23 6-671-16,-19 6-691 16,0 0 124-16,-1 5 110 15,-5 1 97-15</inkml:trace>
  <inkml:trace contextRef="#ctx0" brushRef="#br0" timeOffset="-178086.56">26261 13120 8191 0,'9'0'0'0,"23"0"0"16,37 0 0-16,41-3 0 15,31-1 0-15,24 2 0 16,1-4 0-16,-18 5 0 15,-24-2 0-15,-28 3 0 16,-26 0 0-16,-25 0 0 16,-20 0 0-16,-7 0-422 15,-1-3-1404-15,-1-5 156 16,7-6 134-16,6-6 118 16</inkml:trace>
  <inkml:trace contextRef="#ctx0" brushRef="#br0" timeOffset="-177794.01">28282 12771 8191 0,'2'-9'0'16,"0"1"0"-16,4 3 0 15,5 6 0-15,0 15 0 16,3 18 0-16,-1 5 0 16,-4 10 0-16,-4 3 0 15,-5-2 0 1,-7-1 0-16,-3-6 0 16,-6-4 0-16,-6-6-541 15,-11-12-1254-15,4-9 152 16,-1-8 130-16,-3-10 113 15</inkml:trace>
  <inkml:trace contextRef="#ctx0" brushRef="#br0" timeOffset="-177566.87">27912 12869 8191 0,'7'-25'0'0,"9"-3"0"15,19-9 0-15,22-5 0 16,21 12 0-16,17 4 0 15,7 5 0 1,-7 5 0-16,-9 3 0 16,-19 7 0-16,-15 3 0 15,-19 3 0-15,-15 0-263 16,-10 3-308-16,-16 2-1144 16,-16 5 138-16,-15 4 121 15,-14 9 106-15</inkml:trace>
  <inkml:trace contextRef="#ctx0" brushRef="#br0" timeOffset="-177359.57">27980 13128 7577 0,'-8'19'68'15,"4"3"-1"-15,6 4 1 16,19 1-1-16,33-9 2 16,28-14-1-16,22-2 1 15,13-7-1 1,-3-3 2-16,-16-2-70 15,-20 1 0-15,-20-4 0 16,-16 1-401-16,-12-1-1432 16,-11-2 158-16,-9-2 135 15,-1 3 117-15</inkml:trace>
  <inkml:trace contextRef="#ctx0" brushRef="#br0" timeOffset="-176651.09">28914 13165 3694 0,'3'0'287'16,"-3"0"140"-16,0-2 10 15,0 2 9-15,0 0 12 16,0 0 11-16,0-1 12 15,0 1 10-15,0 0 14 16,0 0-173-16,0 0-168 16,0 0-164-16,0 0 0 15,0 0 0-15,0 0 0 16,0 0 0-16,0 0 0 16,0 0 0-16,0 0 0 15,0 0 0-15,0 0 0 16,1-1 0-1,-1-2 0-15,3-2 0 16,0-2 0-16,3-4 0 16,1-3 0-16,2-2 0 15,-1 2 0-15,7-2 0 16,-2 1 0-16,4 0 0 16,5 0 0-16,4 3 0 15,4-1 0-15,0 3 0 16,-1 4 0-16,-4 2 0 15,-5 2 0-15,-8 1 0 16,-5 8 0-16,-4 7 0 16,-9 4 0-1,-13 7 0-15,-4 10 0 16,-3 1 0-16,0-2 0 16,7 0 0-16,14-5 0 15,9-3 0-15,16-3 0 16,13-1 0-16,8 1 0 15,5 0 0-15,-4 3 0 16,-13 3 0-16,-18 1 0 16,-18-2 0-16,-23-1 0 15,-22-5 0-15,-22-4 0 16,-14-8 0-16,-6-5 0 16,0-8 0-1,9-8 0-15,13-8-429 16,8-27-1396-16,15 15 157 15,12-3 134-15,13-1 116 16</inkml:trace>
  <inkml:trace contextRef="#ctx0" brushRef="#br0" timeOffset="-186733.98">23565 9809 4606 0,'-1'0'336'16,"1"-1"11"-16,-1 1 8 16,-1-1 6-16,2 2 6 15,2-1 8 1,5-1 7-16,14 1 7 16,27-4 9-16,21-2-131 15,24-1-259-15,9-2-8 16,4-3 0-16,-14 1 0 15,-18 0 0-15,-19 3 0 16,-21 4 0-16,-13 0 0 16,-14 2 0-16,-9 1 0 15,-13 1 0-15,-14 0 0 16,-12 1 0-16,-9 5 0 16,-14 0 0-1,-4 4 0-15,-4 3 0 16,-12 4 0-16,-4 1 0 15,0 5 0-15,11-3 0 16,15-1 0-16,22-4 0 16,20-6 0-16,14-3 0 15,22-5 0-15,22 1 0 16,16-2 0-16,17-2 0 16,16 0 0-16,-4 2 0 15,-6-3 0-15,-11 0 0 16,-18 3 0-16,-18-1 0 15,-9-1-225 1,-11 2-528-16,-10-1-924 16,-10-3 133-16,-3-4 115 15,-5-5 103-15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5:21:25.6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2112 3837 8191 0,'0'1'0'15,"0"-1"0"-15,0 2 0 16,0-1 0-16,3 0 0 16,0-1 0-16,4-2 0 15,3-5 0-15,3-3 0 16,-4-3 0 0,-3-6 0-16,-5-3 0 15,-4-1 0-15,-10 1 0 16,-7 1 0-16,-12 3 0 15,-11 5 0 1,-10 7 0-16,-5 6 0 0,-1 10 0 16,4 6 0-16,11 7 0 15,14 2 0 1,11 2 0-16,14-2 0 0,7-2 0 16,17-4 0-16,10-3 0 15,10-7 0 1,7-5 0-16,3-2 0 0,-5-7 0 15,-8 0 0 1,-10-6 0-16,-10 2 0 16,-5-1 0-16,-4 2 0 15,-5 6 0-15,4 2 0 16,4 12 0-16,6 16 0 16,3 13 0-16,6 18 0 15,-1 18 0-15,-7 10 0 16,-7 4 0-16,-4 2 0 15,-11-1 0-15,-12-8 0 16,-5-8 0 0,-9-13 0-16,-10-12 0 15,-3-14 0-15,-4-16 0 16,-3-15 0-16,-2-20 0 16,7-16 0-16,10-19 0 15,15-15 0-15,13-14 0 16,21-7 0-16,17-3 0 15,16 4 0-15,13 3 0 16,15 10 0-16,1 14 0 16,-6 12 0-16,-6 14 0 15,-9 17 0 1,-12 13 0-16,-10 15 0 16,-6 13 0-16,-4 8 0 15,-5 4 0-15,-1 5 0 16,0-6 0-16,1-7 0 15,5-8 0-15,1-11 0 16,0-8 0-16,2-11 0 16,-5-12 0-16,-7-11 0 15,-7-8 0-15,-6-10 0 16,-8-1 0-16,-8 3 0 16,-5 5 0-16,-4 8 0 15,-5 9 0 1,-2 10 0-16,3 8-314 15,18 6-554-15,-7 3-755 16,10 1 125-16,8-2 110 16,7-5 96-16</inkml:trace>
  <inkml:trace contextRef="#ctx0" brushRef="#br0" timeOffset="280.95">2660 3446 8191 0,'1'-2'0'0,"1"5"0"16,3 13 0-1,2 14 0-15,4 16 0 16,3 20 0-16,2 16 0 16,1 1 0-16,2 2 0 15,1-2 0-15,2-7 0 16,-2-8 0-16,3-10 0 15,0-10 0-15,3-15 0 16,0-7 0-16,4-14 0 16,4-10-542-1,-3-25-1253-15,-3-1 152 16,-11-15 130-16</inkml:trace>
  <inkml:trace contextRef="#ctx0" brushRef="#br0" timeOffset="639.62">2635 3927 7995 0,'0'-21'22'15,"6"-1"-1"-15,8-9 1 16,17-1-1-16,12 9 1 16,12 13 0-16,7 10 0 15,0 14-1 1,-9 14 2-16,-10 13-23 15,-11 4 0-15,-10 7 0 16,-8-5 0-16,-2-3 0 16,2-12 0-16,3-6 0 15,4-12 0-15,5-10 0 16,-1-8 0-16,-4-14 0 16,-6-13 0-16,-11-5 0 15,-14-9 0-15,-7 3 0 16,-12 2 0-16,-12 10 0 15,8 18-805 1,-22 5-918-16,12 6 139 16,30 2 122-16,43 0 107 15</inkml:trace>
  <inkml:trace contextRef="#ctx0" brushRef="#br0" timeOffset="1103.72">4138 3223 8191 0,'-14'0'0'0,"-18"18"0"15,-18 26 0 1,-18 35 0-16,-2 28 0 16,4 34 0-16,17 17 0 15,23 5 0-15,23-9 0 16,20-10 0-16,19-12 0 16,14-22 0-16,10-22 0 15,15-21 0-15,6-25 0 16,14-24-651-16,-1-24-1114 15,-3-28 146-15,-10-23 127 16</inkml:trace>
  <inkml:trace contextRef="#ctx0" brushRef="#br0" timeOffset="1355.71">4709 3698 8191 0,'0'-3'0'0,"0"0"0"16,0 7 0-16,0 10 0 15,1 12 0-15,-4 16 0 16,0 3 0-16,2 7 0 16,-6 0 0-1,0-3 0-15,-1-5 0 16,5-9-776-16,-12-8-956 15,-4-16 142-15,-4-12 123 16,-3-12 107-16</inkml:trace>
  <inkml:trace contextRef="#ctx0" brushRef="#br0" timeOffset="1575.62">4287 3795 8191 0,'14'-20'0'16,"18"-5"0"-16,22-10 0 15,28-4 0-15,16 2 0 16,13 8 0 0,-5 4 0-16,-12 6 0 15,-22 6 0-15,-26 8 0 16,-17 3 0-16,-18 2-336 16,20 7-636-16,-53 5-619 15,-11 1 122-15,-12 6 104 16,-8 7 95-16</inkml:trace>
  <inkml:trace contextRef="#ctx0" brushRef="#br0" timeOffset="1763.87">4212 4121 7185 0,'0'8'109'16,"0"3"1"-1,13-1 1-15,23-4 0 16,28 0 0-16,18-11 2 15,16-2 0-15,-1-6 0 16,-12 3-16-16,-17 0-615 16,-15-34-1278-16,-15 31 151 15,-11 4 131-15</inkml:trace>
  <inkml:trace contextRef="#ctx0" brushRef="#br0" timeOffset="2167.67">5106 3825 8191 0,'0'-4'0'0,"0"4"0"16,-3-2 0-16,-7 10 0 15,-6 11 0-15,-10 14 0 16,-7 13 0-16,-5 14 0 15,8 6 0-15,7 4 0 16,11-2 0-16,7-4 0 16,13-8 0-16,10-10 0 15,10-15 0 1,9-11 0-16,9-12 0 16,-4-12 0-16,-5-13 0 15,-6-7 0-15,-14-7 0 16,-11-5 0-16,-6 0 0 15,-9 7 0-15,-8 2 0 16,-12 9 0-16,-9 5 0 16,-5 5 0-16,6 6-562 15,9-1-1226-15,16 0 150 16,29 0 129-16,28-1 114 16</inkml:trace>
  <inkml:trace contextRef="#ctx0" brushRef="#br0" timeOffset="2304.86">5549 4355 8191 0,'-9'36'0'16,"-13"10"0"-16,-21 14 0 15,-13 8-382-15,-4-45-1455 16,0 16 157-16,14-16 137 16,22-20 117-1</inkml:trace>
  <inkml:trace contextRef="#ctx0" brushRef="#br0" timeOffset="2860.81">6170 3562 8191 0,'0'-3'0'15,"-7"1"0"-15,-16 18 0 16,-7 16 0-16,-8 22 0 16,-3 21 0-16,7 18 0 15,15 1 0-15,13 2 0 16,12-8 0-16,11-11 0 16,7-10 0-16,10-13 0 15,12-19 0 1,14-14-541-16,-1-27-1254 15,-3-11 152-15,-7-23 130 16,-11-15 113-16</inkml:trace>
  <inkml:trace contextRef="#ctx0" brushRef="#br0" timeOffset="3107.87">6362 3114 8191 0,'29'-4'0'0,"20"18"0"16,26 25 0 0,15 36 0-16,1 43 0 15,-12 40 0-15,-20 20 0 16,-31 15 0-16,-27-4 0 16,-27-14 0-16,-28-13 0 15,-33-17 0-15,-17-27-44 16,-12-26-1886-16,-2-27 173 15,11-33 148-15,28-30 128 16</inkml:trace>
  <inkml:trace contextRef="#ctx0" brushRef="#br0" timeOffset="3672.41">7640 3964 8191 0,'0'1'0'0,"0"-1"0"15,5 0 0-15,13 0 0 16,23-1 0-16,20-3 0 16,13-1 0-1,10-3-533-15,-4-31-1263 16,-26 29 151-16,-20 1 131 16,-21 5 113-16</inkml:trace>
  <inkml:trace contextRef="#ctx0" brushRef="#br0" timeOffset="3839.28">7632 4182 8191 0,'0'7'0'15,"0"1"0"-15,13 0 0 0,24-1 0 16,23-4 0 0,20-3 0-16,20-6-276 15,10-1-491-15,-18-2-893 16,-11-5 131-16,-15 0 113 15,-14-1 100-15</inkml:trace>
  <inkml:trace contextRef="#ctx0" brushRef="#br0" timeOffset="4743.87">8973 3802 8191 0,'-7'-9'0'0,"-15"0"0"16,-12 3 0 0,-16 1 0-16,-1 16 0 0,-9 15 0 15,14 12 0 1,13 9 0-16,14 8 0 16,13 4 0-16,19-1 0 15,16-4 0-15,19-9 0 16,11-9 0-16,13-14 0 15,5-12 0-15,-1-11 0 16,-5-13 0-16,-4-12 0 16,-8-14 0-16,-6-11 0 15,-8-13 0 1,-6-13 0-16,-7-6 0 16,-9 0 0-16,-7 8 0 15,-7 11 0-15,-4 16 0 16,-2 19 0-16,-2 13 0 15,-1 10 0-15,-4 18 0 16,-1 11 0-16,-3 13 0 16,2 15 0-16,0 9 0 15,4 1 0-15,2-1 0 16,5-5 0-16,3-11 0 16,5-8 0-16,11-13 0 15,7-9 0 1,2-10 0-16,6-10 0 15,-3-9 0-15,-7-5 0 16,-6-3 0-16,-6 1 0 16,-7 5 0-16,-7 7 0 15,-1 4 0-15,-5 5 0 16,-1 8 0-16,-2 8 0 16,1 10 0-16,1 7 0 15,1 7 0-15,4 0 0 16,7-5 0-16,9-6 0 15,8-8 0 1,10-12 0-16,5-11 0 0,-1-9 0 16,-6-11 0-1,-7-9 0-15,-7-6 0 16,-12-6 0-16,-3 1 0 16,-8 3 0-16,-7 5 0 15,-7 5 0-15,-8 8 0 16,-7 6 0-16,1 8-511 15,9-11-1292-15,11 17 153 16,15 4 131-16,22 5 115 16</inkml:trace>
  <inkml:trace contextRef="#ctx0" brushRef="#br0" timeOffset="5064.2">10354 3766 8191 0,'0'-13'0'0,"-3"2"0"16,-4-1 0-16,-11-1 0 16,-7 9 0-16,-7 4 0 15,0 4 0-15,2 6 0 16,14 9 0-16,8 6 0 16,10 13 0-16,9 3 0 15,9 4 0 1,-1 1 0-16,3 0 0 15,-3-3 0-15,-9-3 0 16,-7-4 0-16,-3-7 0 16,-10-7 0-16,-9-5 0 15,-6-9 0-15,-6-5 0 16,-1-10-329-16,10-12-369 16,11-15-967-16,14-12 132 15,18-6 114-15</inkml:trace>
  <inkml:trace contextRef="#ctx0" brushRef="#br0" timeOffset="5245.99">10301 3844 5452 0,'-8'0'286'15,"-8"6"5"-15,-11 10 3 16,-11 10 5-16,-4 7 5 16,-4 10 5-16,1 0 4 15,8-4 6-15,11-7 5 16,10-4-606-16,22-9-613 15,2-8-730-15,17-9 126 16,11-7 110-16,9-7 96 16</inkml:trace>
  <inkml:trace contextRef="#ctx0" brushRef="#br0" timeOffset="5653.92">10480 3840 8191 0,'0'-2'0'16,"0"2"0"-16,0 4 0 16,1 6 0-16,-2 9 0 15,1 8 0-15,0 8 0 16,0 3 0-16,0 0 0 16,4-3 0-16,6-5 0 15,6-8 0 1,7-9 0-16,4-8 0 15,4-9 0-15,-1-13 0 16,0-10 0-16,-2-5 0 16,-4-10 0-16,-6 2 0 15,-4 3 0-15,-7 10 0 16,-2 9 0-16,-4 8 0 16,-1 6 0-16,0 8 0 15,0 6 0-15,0 8 0 16,0 8 0-16,0 5 0 15,0 4 0-15,-1 2 0 16,1-4-38 0,0-5-520-16,1-28-1222 15,3 13 149-15,4-13 129 16,2-4 112-16</inkml:trace>
  <inkml:trace contextRef="#ctx0" brushRef="#br0" timeOffset="5939.6">10855 3905 8115 0,'11'-13'8'0,"5"-1"1"16,7 2-2-16,5 3 2 15,-7 17 0-15,-5 11-2 16,0 7 2-16,-10 9 0 16,-6 5 0-1,-6 2-9-15,0-6 0 16,-2-7 0-16,4-10 0 15,-2-9 0-15,3-8 0 16,3-11 0-16,1-14 0 16,5-12 0-16,10-8 0 15,4-6 0-15,2 2 0 16,2 8 0-16,-3 7-323 16,19 9-1531-16,-22 10 161 15,0 8 138-15</inkml:trace>
  <inkml:trace contextRef="#ctx0" brushRef="#br0" timeOffset="6203.8">11307 3968 5846 0,'27'-9'247'16,"9"-8"4"-16,9-6 2 16,6-11 4-16,-18 4 3 15,-10-6 4-15,-13 6 3 16,-13 8 4-16,-19 14 4 15,-11 9-275 1,-11 17 0-16,-4 15 0 0,-3 12 0 16,9 9 0-16,11 9 0 15,13 2 0 1,11-5 0-16,11-8 0 16,17-10-472-16,13-32-1341 15,11 5 154-15,13-12 133 16,8-6 116-16</inkml:trace>
  <inkml:trace contextRef="#ctx0" brushRef="#br0" timeOffset="6628.15">12130 3398 8191 0,'-49'36'0'0,"-22"36"0"15,-15 36 0-15,-1 38 0 16,29 25 0-16,33 17 0 16,39-4 0-16,28-5 0 15,17-18 0-15,11-25 0 16,-1-26 0-16,-4-29-596 15,-7-33-1184 1,-7-30 149-16,-12-33 129 16,0-33 112-16</inkml:trace>
  <inkml:trace contextRef="#ctx0" brushRef="#br0" timeOffset="17620.3">12469 4003 8191 0,'0'-7'0'0,"2"2"0"16,-2-1 0-16,0 1 0 16,2 4 0-16,4 7 0 15,1 10 0-15,5 10 0 16,-4 10 0-16,3 15 0 16,-7 9 0-1,-2-1 0-15,-2-3 0 16,2-5 0-16,-4-9 0 15,2-13 0-15,2-9 0 16,-2-10 0-16,0-5 0 16,0-9 0-16,-2-9 0 15,-1-14 0-15,-2-12 0 16,-2-17 0-16,3-12 0 16,4-5 0-16,-2 0 0 15,4 8 0 1,5 5 0-16,7 11 0 0,1 7 0 15,14 6 0 1,7 5 0-16,7 8 0 16,6 3 0-16,7 9 0 15,1 7 0-15,1 3 0 16,-6 5 0-16,-3 4 0 16,-15 3 0-16,-10 0 0 15,-13 2 0-15,-3 0 0 16,-16-3 0-16,-3 2-307 15,-2-1-461-15,-14 1-884 16,-8-2 129 0,-2 1 114-16</inkml:trace>
  <inkml:trace contextRef="#ctx0" brushRef="#br0" timeOffset="17815.32">12466 4144 8089 0,'0'2'11'0,"2"0"0"16,16-2 0-16,19 0 0 16,13 2 0-16,21-2 1 15,11-4-1-15,-2 4-155 16,0-2-637 0,-17 0-904-16,-7 0 134 15,-4 0 117-15,-10 1 102 16</inkml:trace>
  <inkml:trace contextRef="#ctx0" brushRef="#br0" timeOffset="18027.22">13337 4175 8191 0,'5'0'0'16,"9"0"0"-16,15 0 0 15,16 0 0 1,15 0 0-16,7 0 0 15,6 0 0-15,-6 0 0 16,-6 0 0-16,-10 0-148 16,-12 2-346-16,-12-14-1273 15,-18 7 147-15,-12-5 127 16,-20-9 110-16</inkml:trace>
  <inkml:trace contextRef="#ctx0" brushRef="#br0" timeOffset="18219.5">13603 3934 5975 0,'34'0'234'0,"12"7"3"16,13 11 3-1,10 11 3-15,-15 19 2 16,-11 18 4-16,-23 11 3 16,-11 7 4-16,-29 0 4 15,-20-2-260-15,-16-10-421 16,-10-43-1406-16,-8 11 156 15,7-18 134-15</inkml:trace>
  <inkml:trace contextRef="#ctx0" brushRef="#br0" timeOffset="18787.64">14887 3633 8191 0,'-5'-6'0'0,"-19"9"0"15,-21 14 0-15,-16 20 0 16,-12 22 0-16,-4 28 0 16,14 17 0-16,20 13 0 15,19 1 0 1,18-2 0-16,12-6 0 15,17-12 0-15,6-15 0 16,7-15 0-16,6-14 0 16,7-16 0-16,3-18-349 15,2-17-1497-15,3-12 160 16,-4-16 136-16,-3-11 119 16</inkml:trace>
  <inkml:trace contextRef="#ctx0" brushRef="#br0" timeOffset="19291.9">15080 4252 8191 0,'0'-6'0'0,"0"-1"0"16,0 1 0-16,0-2 0 15,0 6 0 1,0 2 0-16,0-2 0 16,0 2 0-16,0 0 0 15,0-1 0-15,0 1 0 16,0 0 0-16,-2 0 0 16,1 0 0-16,-3 0 0 15,2 0 0-15,-2 0 0 16,4 0 0-16,0 0 0 15,0 0 0 1,0 0 0-16,0 0 0 0,4 0 0 16,5 0 0-1,-1 0 0-15,0 0 0 16,4-1 0-16,-7-1 0 16,-4-3 0-16,1-3 0 15,-5 0 0-15,-3-3 0 16,-2 1 0-16,-4 4 0 15,-2 2 0-15,1 1 0 16,1 3 0-16,1 1 0 16,5 1-184-16,15 3-573 15,2-2-930 1,11-1 135-16,8-3 116 0,9-4 104 16</inkml:trace>
  <inkml:trace contextRef="#ctx0" brushRef="#br0" timeOffset="19605.66">15569 3914 8191 0,'0'-6'0'16,"0"2"0"-16,-5 1 0 15,-4 3 0-15,-4 9 0 16,-9 11 0-16,-4 6 0 15,2 10 0 1,5 10 0-16,6 1 0 16,8 3 0-16,5 0 0 15,10-2 0-15,8-8 0 16,9-6 0-16,10-5 0 16,12-9 0-16,0-5 0 15,1-9 0-15,2-6-604 16,-10-14-1173-16,-7-10 148 15,-11-13 129-15,-12-8 111 16</inkml:trace>
  <inkml:trace contextRef="#ctx0" brushRef="#br0" timeOffset="19815.5">15540 3953 8191 0,'0'-11'0'0,"5"-4"0"15,8-3 0-15,13-3 0 16,9 3 0-16,12 1 0 16,5 4 0-16,-1 3 0 15,-9 1 0 1,-7 7 0-16,-11 0-385 16,5 6-475-16,-22 2-747 15,-8 1 123-15,-14 3 107 16</inkml:trace>
  <inkml:trace contextRef="#ctx0" brushRef="#br0" timeOffset="20003.66">15493 4046 7417 0,'0'5'84'16,"0"0"1"-16,3 2 1 16,17 3-1-16,16-1 0 15,10-3 2-15,11 1 0 16,6-4-1-1,-4 1-363-15,15 0-633 0,-37-3-689 16,-12-6 123 0,-10-2 106-16,-4-10 94 15</inkml:trace>
  <inkml:trace contextRef="#ctx0" brushRef="#br0" timeOffset="20255.59">15929 3471 8191 0,'30'8'0'0,"13"24"0"15,17 23 0 1,11 26 0-16,-6 23 0 16,-14 23 0-16,-14 5 0 15,-21 2 0-15,-16-5 0 16,-25-4 0-16,-27-14 0 15,-18-15 0-15,-12-22-1942 16,-7-20 175-16,15-28 150 16,27-22 128-16</inkml:trace>
  <inkml:trace contextRef="#ctx0" brushRef="#br0" timeOffset="20763.7">16947 3300 8191 0,'64'17'0'15,"25"32"0"-15,21 41 0 16,14 36 0-16,-27 39 0 16,-35 31 0-16,-33 7 0 15,-28-6 0-15,-35-2 0 16,-34-12 0-16,-29-21 0 15,-28-18 0-15,-26-21 0 16,-13-27-506-16,-4-64-1298 16,1 7 152-16,11-31 132 15</inkml:trace>
  <inkml:trace contextRef="#ctx0" brushRef="#br0" timeOffset="21635.93">12857 4944 6228 0,'-20'-1'209'16,"-1"1"2"-16,-1-1 2 15,6-1 2-15,30 5 3 16,31-2 3-16,45 3 1 16,51 1 4-16,66 5 2 15,58 0-228 1,45 6 0-16,25 4 0 0,4-2 0 15,-11 5 0 1,-28 0 0-16,-41-8 0 16,-37-2 0-16,-47-5 0 15,-41-5 0-15,-36-1 0 16,-33-2 0-16,-26 0 0 16,-19-2 0-16,-11 1 0 15,-6-2 0-15,-3 3 0 16,-3-2 0-16,0 1 0 15,-4-3-608-15,-12-4-1168 16,-10-7 147 0,-4-11 129-16,-15-5 112 15</inkml:trace>
  <inkml:trace contextRef="#ctx0" brushRef="#br0" timeOffset="24135.23">2836 6019 500 0,'0'-1'115'16,"1"1"60"-16,-1 0 52 15,0-2 68-15,0 1 79 16,0-3 84-16,0-2 185 15,0-3 93-15,0-4 29 16,0 1-48-16,0 0-40 16,0 3-54-16,0 4-52 15,0 4-70 1,0 1-91-16,2 6-96 16,-2 8-224-16,0 14-90 15,0 11 0-15,0 13 0 16,0 9 0-16,0 1 0 15,0 1 0-15,0-7 0 16,0-4 0-16,0-15 0 16,0-8 0-16,0-13 0 15,0-8 0-15,-3-10 0 16,-3-12 0-16,-4-12 0 16,-3-12 0-16,-2-11 0 15,4-10 0-15,4-3 0 16,4 2 0-16,3 2 0 15,4 6 0 1,9 5 0-16,6 3 0 16,11 3 0-16,16 4 0 15,8 2 0-15,11 2 0 16,4 6 0-16,-3 5 0 16,-8 6 0-16,-13 8 0 15,-12 3 0-15,-13 5 0 16,-9 3 0-16,-8 3 0 15,-2-1-241 1,-2 6-507-16,-18 4-927 0,-9 1 134 16,-6 1 115-16,-11 3 101 15</inkml:trace>
  <inkml:trace contextRef="#ctx0" brushRef="#br0" timeOffset="24315.24">2768 6179 8191 0,'0'3'0'0,"10"-2"0"16,22-1 0-16,20 0 0 15,16-1 0-15,17-4 0 16,6-2-126-16,-8 2-489 16,-13-3-1126-1,-11 1 143-15,-13 0 123 16</inkml:trace>
  <inkml:trace contextRef="#ctx0" brushRef="#br0" timeOffset="24572.01">3620 6134 8191 0,'7'1'0'0,"17"-1"0"16,20 0 0-1,18 0 0-15,17 0 0 16,10 0 0-16,2 0 0 16,-8 0 0-16,-10 0 0 15,-14 0 0-15,-13-1 0 16,-17 1-330-16,-15-3-293 16,-12-7-1061-16,-17-4 135 15,-14-7 116-15,-13-12 102 16</inkml:trace>
  <inkml:trace contextRef="#ctx0" brushRef="#br0" timeOffset="24771.2">4024 5870 5618 0,'38'5'269'0,"15"11"5"16,12 11 3-16,7 12 4 15,-20 13 5-15,-16 12 3 16,-19 5 5-16,-13 0 4 15,-22-1 7-15,-15-4-305 16,-10-8-376-16,-11-17-1463 16,-6-10 158-16,6-17 137 15,14-16 117-15</inkml:trace>
  <inkml:trace contextRef="#ctx0" brushRef="#br0" timeOffset="25755.72">5324 5544 8191 0,'-33'6'0'0,"-19"21"0"16,-16 28 0-16,-10 25 0 15,14 27 0-15,24 26 0 16,21 4 0-16,25-1 0 16,14-5 0-1,13-14 0-15,9-12 0 16,4-20 0-16,11-19 0 15,6-18 0-15,25-23-872 16,-20-18-834-16,-7-24 138 16,-12-21 119-16,-14-16 105 15</inkml:trace>
  <inkml:trace contextRef="#ctx0" brushRef="#br0" timeOffset="26223.53">5585 6182 8191 0,'0'-5'0'16,"0"1"0"-16,-1 0 0 16,1 0 0-16,0 2 0 15,0 0 0-15,0 2 0 16,0-2 0-16,0 2 0 15,0 0 0-15,0 0 0 16,0 0 0-16,0 0 0 16,-1 0 0-16,-4 0 0 15,-1 0 0-15,2 4 0 16,-2-4 0 0,2 4 0-16,4-2 0 15,0-1 0-15,3-1 0 16,-2 0 0-16,3-1 0 15,2-1 0-15,-1-2 0 16,-1-2 0-16,-2-3 0 16,-2 1 0-16,-5 2 0 15,-2-3 0-15,1 5 0 16,-4 1 0-16,-2-1 0 16,2 4 0-1,0-1 0-15,6 2-410 16,0-8-1419-16,4 6 156 15,7-2 135-15,7 2 117 16</inkml:trace>
  <inkml:trace contextRef="#ctx0" brushRef="#br0" timeOffset="27063.32">6159 5738 7474 0,'0'-4'78'0,"0"-1"0"15,0 3 1-15,0-1 1 16,-2 3-1-16,-4 0 1 16,-5 5 0-16,-5 4 0 15,-1 3 3-15,-4 11-83 16,1 10 0-16,3 8 0 16,4 7 0-16,1 9 0 15,5 2 0-15,6 0 0 16,5-2 0-1,7-6 0-15,9-8 0 16,10-8 0-16,11-9 0 16,6-9 0-16,5-11 0 15,-3-3 0-15,-4-10 0 16,-2-8-388-16,-6-10-1448 16,-9-2 158-16,-8-12 136 15,-9-1 117-15</inkml:trace>
  <inkml:trace contextRef="#ctx0" brushRef="#br0" timeOffset="27339.4">6101 5783 5971 0,'0'-16'235'16,"-2"0"2"-16,2-4 4 15,9-3 1-15,16 7 5 16,9 2 2-16,14-3 4 16,11 2 3-16,0 3 4 15,-7 1-260-15,-7 5 0 16,-13 2 0 0,-13 2 0-16,-8 2-333 0,1 2-489 15,-17 0-808 1,-9 4 125-16,-9 0 112 15,-12 7 96-15</inkml:trace>
  <inkml:trace contextRef="#ctx0" brushRef="#br0" timeOffset="27513.29">6040 5963 6535 0,'3'4'177'0,"8"2"2"15,13-1 2-15,15 0 1 16,7 1 2-16,13-6 1 15,0 0-4 1,-7 0-472-16,-13-6-1466 16,-13 5 145-16,-16 0 126 15,-8-1 109-15</inkml:trace>
  <inkml:trace contextRef="#ctx0" brushRef="#br0" timeOffset="28333.5">6590 5151 8191 0,'48'-5'0'15,"27"12"0"-15,26 23 0 16,21 30 0-16,-11 43 0 15,-17 40 0-15,-26 29 0 16,-32 18 0-16,-29 9 0 16,-29-7 0-16,-27-10 0 15,-22-14 0-15,-23-21 0 16,-21-22 0 0,-6-22-19-16,27-27-1918 15,-35-26 175-15,5-29 148 16,7-24 128-16</inkml:trace>
  <inkml:trace contextRef="#ctx0" brushRef="#br0" timeOffset="30363.91">5557 6169 4429 0,'0'0'362'16,"0"-2"7"-16,0 2 7 16,0 0 7-16,0 0 9 15,0 0 7 1,0 0 9-16,0 0 9 15,0 0 8-15,0 0-194 16,0 0-231-16,0 0 0 16,0 0 0-16,0 0 0 15,0 0 0-15,1 0 0 16,-1-2 0-16,0 2 0 16,0-2 0-16,0 2 0 15,0 0 0-15,0 0 0 16,0 0 0-1,0 0 0-15,0 0 0 16,0 0 0-16,-1 0 0 16,-2 2 0-16,1 3 0 15,1 0 0-15,-1 3 0 16,2 0 0-16,0-2 0 16,5-1 0-16,3-1 0 15,1-4 0-15,3 0 0 16,3 0 0-16,-5-4 0 15,-2-2 0-15,-4-4 0 16,-4-3 0 0,0-1 0-16,0 3 0 15,-1 1 0-15,-5 7 0 16,-6 0 0-16,-5 3 0 16,-2 6 0-16,0 3 0 15,5 5 0-15,7 0 0 16,5 3 0-16,4-3 0 15,9-2 0-15,4-5 0 16,2-3 0-16,6-4 0 16,-3-4 0-16,-5-4 0 15,-8-3 0 1,-3-3 0-16,-5-4 0 0,-4 1 0 16,0 6 0-1,-8 3 0-15,-5 5 0 16,-2 3-248-16,22 9-710 15,-11 4-659-15,7 2 124 16,8 2 110-16,5 4 95 16</inkml:trace>
  <inkml:trace contextRef="#ctx0" brushRef="#br0" timeOffset="32371.56">2720 7746 5359 0,'0'-10'296'0,"0"-1"3"16,0 1 6-16,2 1 3 15,-5 6 7-15,-7 3 3 16,-12 8 7-16,-11 10 5 15,-9 10 6-15,-7 14-336 16,2 15 0-16,9 6 0 16,13 4 0-16,12-1 0 15,7-3 0-15,14-7 0 16,12-8 0-16,10-10 0 16,11-9 0-16,15-12 0 15,6-9 0 1,4-3 0-16,-2-14 0 15,-5-5-65-15,-8-8-557 16,-15-10-1134-16,-13-8 146 16,-13-10 125-16</inkml:trace>
  <inkml:trace contextRef="#ctx0" brushRef="#br0" timeOffset="32595.1">2663 7792 8191 0,'0'-10'0'16,"0"-1"0"-16,7-4 0 15,7-3 0-15,14-1 0 16,6 5 0-16,11-1 0 16,0 0 0-16,-2 7-159 15,-7 2-314-15,-11 2-1297 16,-8 2 147-16,-11 2 128 15,-8 2 110-15</inkml:trace>
  <inkml:trace contextRef="#ctx0" brushRef="#br0" timeOffset="32783.3">2542 7909 6898 0,'-2'6'140'0,"2"2"0"16,-2 0 1-16,14 3 2 15,17-3 0-15,11-4 1 16,16-3 2-16,9-1 1 16,5 0-338-16,21-1-1658 15,-35 1 160-15,-4 0 137 16,-9 0 119-16</inkml:trace>
  <inkml:trace contextRef="#ctx0" brushRef="#br0" timeOffset="32987.99">3204 8042 8191 0,'9'3'0'15,"6"0"0"-15,16 1 0 16,17-1 0-16,12 2 0 16,12-4 0-16,6-1 0 15,-3 0 0-15,-8 0 0 16,-14-1-437-16,-12-8-1385 15,-20 3 155-15,-13-10 134 16,-18-6 116 0</inkml:trace>
  <inkml:trace contextRef="#ctx0" brushRef="#br0" timeOffset="33203.69">3421 7780 8191 0,'53'6'0'15,"18"8"0"-15,14 13 0 16,12 13 0-16,-26 8 0 16,-22 13 0-16,-26 1 0 15,-25 0 0-15,-34-2 0 16,-26-2 0 0,-19-9-522-16,-14-13-1277 15,1-13 151-15,19-11 131 16,26-17 115-16</inkml:trace>
  <inkml:trace contextRef="#ctx0" brushRef="#br0" timeOffset="33763.11">4557 8141 8191 0,'0'0'0'0,"0"0"0"15,0 0 0-15,0 0 0 16,0 0 0-16,0 0 0 15,3 0 0-15,0 0 0 16,3 0 0-16,-1 0 0 16,-2 0 0-16,-1 0 0 15,-2 0 0-15,-3 0 0 16,-6-2 0-16,-1 1 0 16,-6 0 0-16,2-1 0 15,5-1 0 1,-1 2 0-16,9 1 0 15,1-2 0-15,4 2 0 16,15 0-637-16,8 0-1131 16,8-4 146-16,7-3 128 15,8-4 110-15</inkml:trace>
  <inkml:trace contextRef="#ctx0" brushRef="#br0" timeOffset="34030.1">5051 7892 8191 0,'0'-5'0'16,"0"1"0"-16,0 1 0 16,-9 12 0-1,-5 14 0-15,-5 14 0 16,-3 13 0-16,1 12 0 16,11 1 0-16,4 0 0 15,10-5 0-15,9-6 0 16,9-11 0-16,7-7 0 15,11-14 0-15,8-9 0 16,3-10 0-16,0-12-511 16,-6-32-1292-16,-15 10 153 15,-9-11 131-15,-17-10 115 16</inkml:trace>
  <inkml:trace contextRef="#ctx0" brushRef="#br0" timeOffset="34215.15">5021 7924 7708 0,'0'-13'54'0,"4"-5"-2"16,9-2 2-16,10-6-1 15,12 4 1-15,12 3-1 16,7 1 1-16,-3 3 0 16,-7 3-285-16,-11 7-355 15,-11 3-1120-15,-13 3 138 16,-9 1 119-1,-12 9 105-15</inkml:trace>
  <inkml:trace contextRef="#ctx0" brushRef="#br0" timeOffset="34375.06">5039 8029 6784 0,'0'4'152'0,"0"0"0"15,0 4 2-15,9-3 1 16,13-1 1-16,11-3 2 15,13-1-310-15,22 0-1618 16,-6-1 147-16,-4-1 128 16,-3 2 110-16</inkml:trace>
  <inkml:trace contextRef="#ctx0" brushRef="#br0" timeOffset="34557.45">5574 8154 8191 0,'21'1'0'0,"11"3"0"16,13-2 0-16,16 1 0 16,-1 0 0-16,2-3 0 15,1-3 0-15,-10 0-334 16,13 1-1517-16,-41-5 161 16,-12-3 137-16,-16-4 119 15</inkml:trace>
  <inkml:trace contextRef="#ctx0" brushRef="#br0" timeOffset="34787.5">5832 7915 8191 0,'0'8'0'16,"2"7"0"-16,-2 14 0 15,1 14 0-15,-2 11 0 16,1 11 0-16,1 3 0 15,-4-4 0-15,2-5 0 16,-2-10 0-16,2-15 0 16,6-15-818-16,-2-10-902 15,9-21 139 1,5-16 122-16,11-12 105 16</inkml:trace>
  <inkml:trace contextRef="#ctx0" brushRef="#br0" timeOffset="35040.54">6460 7843 8191 0,'6'9'0'16,"-1"10"0"-16,-2 9 0 15,1 15 0 1,-6 8 0-16,1 8 0 15,2 2 0-15,-2-4 0 16,-2-7 0-16,-1-7 0 16,-5-7 0-16,-4-17-456 15,-3-38-1362-15,-6 17 156 16,-2-19 132-16,-8-13 117 16</inkml:trace>
  <inkml:trace contextRef="#ctx0" brushRef="#br0" timeOffset="35239.05">6183 7874 8191 0,'27'-18'0'0,"17"-2"0"15,17-5 0-15,18-2 0 16,3 8 0-16,-1 7 0 16,-10 4 0-16,-16 4 0 15,-19 3 0-15,-20 1-159 16,-15 4-468-16,-24 3-1101 15,-17-3 140-15,-18 1 123 16,-26 2 107-16</inkml:trace>
  <inkml:trace contextRef="#ctx0" brushRef="#br0" timeOffset="35963.61">2918 9067 8191 0,'-11'0'0'0,"-7"4"0"15,-11 6 0 1,-5 15 0-16,-4 11 0 15,8 15 0-15,4 13 0 16,11 1 0-16,11-1 0 16,8-3 0-16,12-5 0 15,10-10 0-15,6-10 0 16,14-8 0-16,9-13 0 16,9-10-140-16,1-10-522 15,-6-14-1062-15,-14-13 140 16,-12-12 122-16,-20-11 107 15</inkml:trace>
  <inkml:trace contextRef="#ctx0" brushRef="#br0" timeOffset="36175.45">2860 9132 8191 0,'0'-9'0'16,"5"-4"0"-16,5-3 0 15,16-3 0-15,9 2 0 16,10 4 0-16,5 1 0 16,0 5-141-16,-11 3-289 15,6 3-450-15,-29 3-673 16,-12 1 116 0,-14 3 101-16,-19 3 90 15</inkml:trace>
  <inkml:trace contextRef="#ctx0" brushRef="#br0" timeOffset="36343.36">2771 9228 5025 0,'0'1'327'0,"0"1"5"15,1-2 8-15,7 1 5 16,10 0 5-16,14-2 9 16,10 1 4-16,16 0-509 15,4-4-1553-15,-3 2 136 16,-6 2 118-1,-5-2 105-15</inkml:trace>
  <inkml:trace contextRef="#ctx0" brushRef="#br0" timeOffset="36535.06">3321 9443 8191 0,'27'2'0'16,"15"-1"0"-16,19-1 0 15,18 0 0-15,-2 1 0 16,2-1 0-16,-9-1-53 16,-10 1-419-1,-15-4-1327-15,-13-3 153 16,-16-6 130-16,-15-8 115 16</inkml:trace>
  <inkml:trace contextRef="#ctx0" brushRef="#br0" timeOffset="36779.37">3471 9167 6677 0,'41'0'162'0,"18"5"1"16,21 10 3-16,14 11 1 16,-8 10 1-16,-16 12 2 15,-16 9 1 1,-25 4 1-16,-18 1 3 15,-24-4-175-15,-15-3 0 16,-13-8 0-16,-2-10 0 16,-3-12-328-16,15-16-1524 15,17-9 160-15,22-14 138 16,20-9 119-16</inkml:trace>
  <inkml:trace contextRef="#ctx0" brushRef="#br0" timeOffset="37135.26">4354 9489 8191 0,'3'-11'0'16,"1"1"0"-16,-3 0 0 15,2-2 0-15,-3 8 0 16,-2 3 0-16,-2 6 0 15,-3 7 0-15,1 4 0 16,-1 3 0-16,3 6 0 16,2-4 0-16,2-7 0 15,3-6 0 1,1-5 0-16,-1-6 0 16,2-3 0-16,-2-3 0 15,-2-6 0-15,-2-2 0 16,-7-2 0-16,-3 2 0 15,-6 7 0-15,-4 0-316 16,7 3-1539-16,6 3 160 16,8-2 138-16,17-4 121 15</inkml:trace>
  <inkml:trace contextRef="#ctx0" brushRef="#br0" timeOffset="37472.21">5077 9201 8191 0,'1'-2'0'0,"1"2"0"15,-1 8 0-15,1 17 0 16,-2 14 0-16,1 16 0 16,-4 16 0-16,0 3 0 15,0-3 0-15,-1-4 0 16,-4-15 0-16,3-9 0 16,-3-12 0-16,-6-17 0 15,-6-13-461-15,-6-18-1355 16,-8-10 155-16,-8-14 132 15,-4-13 117 1</inkml:trace>
  <inkml:trace contextRef="#ctx0" brushRef="#br0" timeOffset="37655.05">4698 9231 8191 0,'38'-15'0'0,"23"-4"0"15,21 0 0-15,21-4 0 16,-5 10 0-16,-7 10 0 15,-13 1 0-15,-23 2 0 16,-22 4 0 0,-17 2-369-16,-21 1-1472 15,-22 0 158-15,-15 0 137 16,-13-4 119-16</inkml:trace>
  <inkml:trace contextRef="#ctx0" brushRef="#br0" timeOffset="40459.38">4658 8257 3379 0,'0'-3'231'0,"0"0"120"0,0-1 107 15,0-1 14 1,0 4 13-16,0-2 12 16,0 1 12-16,0 1 14 15,0 1 16-15,0 0-190 16,0-3-81-16,0 2-142 15,0-1-122-15,0-1-4 16,0 2 0-16,2-2 0 16,-2-1 0-1,0 0 0-15,0 0 0 16,0 4 0-16,0-3 0 0,0 3 0 16,0 0 0-1,0 0 0-15,-3 3 0 16,0 2 0-16,-1 0 0 15,2 1 0-15,1 3 0 16,1-6 0-16,0-2 0 16,3 1 0-16,2-2 0 15,1-2 0 1,3-2 0-16,-2-2 0 16,-4-1 0-16,-2-3 0 0,-1 1 0 15,-1 1 0-15,1 0 0 16,-2 4 0-1,-3 3 0-15,-1 1 0 16,-3 0 0-16,2 1 0 16,1 1 0-16,2-1 0 15,1 0 0-15,3 1 0 16,-2-1 0-16,4-1 0 16,-2 0 0-16,0 0 0 15,0 0 0-15,0 0 0 16,0-1 0-16,0 1 0 15,-4 0 0 1,-3 0 0-16,-4 0 0 16,-3 2 0-16,-1 2 0 15,4 1 0-15,4-1 0 16,2 2 0-16,4-6 0 16,2 2 0-16,5-2 0 15,3-2 0-15,1-2 0 16,0-2 0-16,0-4 0 15,-7-2 0-15,-2 1 0 16,-2-2 0-16,-5 7 0 16,-7 2 0-16,-4 2 0 15,-8 4 0-15,-2 3 0 16,2 5 0-16,9 1 0 16,5 2 0-16,8 1 0 15,2-1 0 1,8-5 0-16,7-4 0 15,4-2 0-15,2-2 0 16,1-5 0-16,-5-4 0 16,-6-1 0-16,-7-3 0 15,-1 0 0-15,-7 2 0 16,-6 3 0-16,-5 7-262 16,17 6-641-16,-25 10-725 15,1 3 126-15,0 9 111 16,1 8 96-1</inkml:trace>
  <inkml:trace contextRef="#ctx0" brushRef="#br0" timeOffset="41503.39">3051 10568 7721 0,'0'-5'52'15,"0"2"-1"-15,1 1 2 16,2 6-2-16,0 17 1 16,2 16 1-16,0 11-1 15,-3 12 0-15,-1 3 2 16,0 1-54-16,-1-9 0 16,0-6 0-16,0-8 0 15,0-11 0-15,0-10 0 16,0-9 0-16,-1-7 0 15,-5-5-393 1,6-12-488-16,-20-8-719 16,-4-9 123-16,-5-12 106 15</inkml:trace>
  <inkml:trace contextRef="#ctx0" brushRef="#br0" timeOffset="41739.55">2707 10650 6685 0,'0'-7'162'0,"0"1"0"16,12-4 3-16,15-3 1 16,22 0 1-16,22 2 1 15,20-1 3 1,6 2 0-16,3 4 3 16,-12 2-174-16,-14 2 0 15,-17 1 0-15,-20 1 0 16,-16 1-3-16,-10 3-517 15,-8-29-1280-15,-3 29 153 16,2 1 130-16,-1 0 115 16</inkml:trace>
  <inkml:trace contextRef="#ctx0" brushRef="#br0" timeOffset="41935.76">3634 10854 8191 0,'12'2'0'0,"14"4"0"16,23-4 0-16,25-1 0 16,18 5 0-16,13-6 0 15,2-6 0-15,-8 5-264 16,-14 0-234-16,29-6-1237 16,-71-3 142-16,-17-6 123 15,-29-4 108-15</inkml:trace>
  <inkml:trace contextRef="#ctx0" brushRef="#br0" timeOffset="42166.45">3919 10577 4524 0,'36'0'138'16,"20"4"184"-16,22 11 28 15,13 15 8-15,-3 13 6 16,-14 20 7-16,-18 13 7 15,-27 6 8-15,-22 2 6 16,-25-1-54-16,-23-5-97 16,-17-9-212-16,19-11-961 15,-24-12-758 1,12-21 135-16,25-18 117 16</inkml:trace>
  <inkml:trace contextRef="#ctx0" brushRef="#br0" timeOffset="42911.82">5048 10943 8191 0,'0'-2'0'16,"0"0"0"-16,0 2 0 15,-1 0 0 1,1 0 0-16,0 0 0 16,0 0 0-16,1-2 0 15,1-2 0-15,-1 2 0 16,0-2 0-16,1-1 0 16,-1-3 0-16,-1 4 0 15,-1 2 0-15,-3-1 0 16,-8 3 0-16,-7 3 0 15,-1 5 0-15,3 2 0 16,2 3 0 0,11 6 0-16,4-2 0 15,6-2 0-15,8-4 0 16,4-3 0-16,6-5 0 16,3-2 0-16,-4-6 0 15,-8-6 0-15,-5 0 0 16,-9-6 0-16,-4-2 0 15,-5 0 0-15,-1 2 0 16,-2 6 0-16,-5 2 0 16,6 6-290-1,21 2-1572-15,-8 1 161 16,12 0 140-16,10-4 120 16</inkml:trace>
  <inkml:trace contextRef="#ctx0" brushRef="#br0" timeOffset="43158.21">5841 10639 8191 0,'3'0'0'0,"-2"6"0"15,2 13 0-15,0 10 0 16,0 10 0-16,-5 13 0 15,4 5 0-15,-2-1 0 16,-4-2 0 0,-2-4 0-16,-3-6-231 15,21-9-1648-15,-31-12 165 16,-1-13 141-16</inkml:trace>
  <inkml:trace contextRef="#ctx0" brushRef="#br0" timeOffset="43354.06">5392 10686 8191 0,'23'-19'0'15,"23"-6"0"-15,28-3 0 16,24-5 0 0,12 8 0-16,8 9 0 0,-4 6 0 15,-10 6-404 1,-13-7-1427-16,-16 10 157 15,-14 0 135-15,-10-2 117 16</inkml:trace>
  <inkml:trace contextRef="#ctx0" brushRef="#br0" timeOffset="43540.43">6913 10607 8191 0,'-2'16'0'16,"-10"11"0"-16,-13 13 0 15,-16 10 0 1,-12 6 0-16,-15 0 0 0,1 0 0 16,8-5-507-1,7-35-1296-15,10 16 152 16,12-15 132-16,8-15 114 16</inkml:trace>
  <inkml:trace contextRef="#ctx0" brushRef="#br0" timeOffset="43734.9">6429 10759 8191 0,'22'0'0'0,"12"9"0"15,14 6 0 1,12 7 0-16,2 3 0 16,-4 9 0-16,-6-1 0 15,-10-4 0-15,-10-5-306 16,28-3-602-16,-42-6-708 15,-13-11 125-15,-9-4 109 16,-12-8 95-16</inkml:trace>
  <inkml:trace contextRef="#ctx0" brushRef="#br0" timeOffset="43957.4">6678 10494 8191 0,'2'6'0'15,"-2"12"0"-15,7 18 0 16,1 17 0-16,3 9 0 16,5 18 0-16,4 1 0 15,-7-1 0-15,-3-5 0 16,-6-9 0-16,-7-12 0 16,-1-8-727-16,-13-14-1017 15,-6-17 143-15,-10-9 124 16,-9-15 108-16</inkml:trace>
  <inkml:trace contextRef="#ctx0" brushRef="#br0" timeOffset="44087.38">6434 10931 8191 0,'12'-19'0'0,"14"-3"0"16,15-3 0-16,15-1 0 15,19 5-463-15,6-28-1353 16,8 35 155-16,-2 1 132 15</inkml:trace>
  <inkml:trace contextRef="#ctx0" brushRef="#br0" timeOffset="44439.48">7234 10726 8191 0,'2'0'0'16,"-1"7"0"-16,4 9 0 15,-1 7 0-15,-1 9 0 16,0 14 0-16,-1 3 0 15,-2 6 0-15,0 0 0 16,-6-3 0-16,-2-6 0 16,1-8 0-16,-2-12 0 15,-4-11 0-15,2-11 0 16,-2-13 0 0,3-16 0-16,4-17 0 0,4-18 0 15,8-19 0 1,11-11 0-16,7-3 0 15,6 9 0-15,10 9 0 16,7 17 0-16,2 19 0 16,0 12 0-1,3 9 0-15,-6 11 0 0,-6 6 0 16,-6 5-269-16,20 6-595 16,-39 6-773-16,-13-2 127 15,-13 8 112-15</inkml:trace>
  <inkml:trace contextRef="#ctx0" brushRef="#br0" timeOffset="44619.45">7236 10872 6383 0,'3'6'193'16,"10"3"2"-16,16 1 1 16,15-2 3-16,10 1 2 15,11-5 1-15,0-4 3 16,-9-2-363-16,21 2-538 15,-51 0-904-15,-15-2 123 16,-19-2 105-16,-23-2 96 16</inkml:trace>
  <inkml:trace contextRef="#ctx0" brushRef="#br0" timeOffset="45271.36">3357 11941 8191 0,'0'4'0'16,"2"5"0"-1,-2 14 0-15,0 14 0 16,0 9 0-16,0 15 0 15,0 3 0-15,0-3 0 16,0-7 0-16,0-8-23 16,0-9-587-16,-3-9-1160 15,-8-16 147-15,-6-9 128 16</inkml:trace>
  <inkml:trace contextRef="#ctx0" brushRef="#br0" timeOffset="45487.11">2986 12062 8191 0,'3'-10'0'15,"14"-3"0"-15,24-5 0 16,25-3 0-16,22 3 0 16,23 5 0-16,6 2 0 15,-10 4 0-15,-13 5 0 16,-14 0-483-16,-16-10-1327 15,-17 16 154-15,-11-3 133 16,-15 4 114-16</inkml:trace>
  <inkml:trace contextRef="#ctx0" brushRef="#br0" timeOffset="45676.23">3858 12239 8168 0,'13'7'3'15,"16"2"-1"-15,17-1 1 16,21-2-1-16,15-3 1 16,9-4-1-16,-3-5 1 15,-7-1-397-15,7 2-469 16,-37-8-740-16,-26-6 123 16,-11-4 106-1</inkml:trace>
  <inkml:trace contextRef="#ctx0" brushRef="#br0" timeOffset="45903.25">4083 11935 4724 0,'33'0'259'16,"17"2"73"-16,20 10 6 16,14 10 4-16,-3 14 8 15,-11 16 6-15,-19 14 5 16,-20 0 9-16,-18 1 6 15,-15-7-73 1,-14-7-223-16,-7-12-385 16,2-8-378-16,0-14-992 15,4-11 134-15,11-14 115 16,12-10 101-16</inkml:trace>
  <inkml:trace contextRef="#ctx0" brushRef="#br0" timeOffset="46247.94">4830 12317 8191 0,'3'-13'0'15,"1"-3"0"1,2 0 0-16,-1-3 0 16,-3 6 0-16,1 6 0 15,-3 5 0-15,-3 3 0 16,1 7 0-16,-3 9 0 15,1 2 0-15,-1 1 0 16,2-1 0-16,3-4 0 16,5-5 0-16,5-6 0 15,4-4 0-15,-2-4 0 16,4-6 0 0,-9-1 0-16,-4-1 0 15,-3-4 0-15,-4 5 0 16,-8 2 0-16,-4 0 0 15,4 6-405-15,3-3-1426 16,3 3 157-16,15 0 135 16,16-3 117-16</inkml:trace>
  <inkml:trace contextRef="#ctx0" brushRef="#br0" timeOffset="46666.97">5229 12190 8191 0,'1'-3'0'16,"2"3"0"-16,4 10 0 16,-1 10 0-16,2 16 0 15,-3 12 0-15,-2 11 0 16,-3 4 0-16,0 0 0 16,-2-6 0-16,-2-9 0 15,1-13 0-15,-1-11 0 16,-3-11 0-16,-2-11 0 15,-3-12 0 1,-2-15 0-16,1-16 0 16,4-15 0-16,7-19 0 15,3-14 0-15,13-4 0 16,7 2 0-16,8 7 0 16,14 15 0-16,6 17 0 15,6 15 0-15,2 11 0 16,0 10 0-16,-4 8 0 15,-7 4 0-15,-8 6 0 16,-8 4 0-16,-10 6 0 16,-11 5 0-1,-7 3 0-15,-7 3-409 16,-12-1-1421-16,-12 5 156 16,-11 1 135-16</inkml:trace>
  <inkml:trace contextRef="#ctx0" brushRef="#br0" timeOffset="46846.98">5256 12287 6478 0,'3'0'184'16,"7"1"0"-16,16 2 3 15,13-3 1-15,10 3 2 16,10-3 2 0,0-5 2-16,-11-2 1 15,-13 2-34-15,-11 1-719 16,-13-30-1222-16,-14 26 149 15,-15 1 129-15,-14-1 112 16</inkml:trace>
  <inkml:trace contextRef="#ctx0" brushRef="#br0" timeOffset="49207.24">3210 13734 5855 0,'-2'-10'246'0,"1"0"3"15,-1 4 4-15,2-3 3 16,0 11 3-16,0 14 3 16,0 8 4-1,0 12 4-15,0 9 5 16,0 12-275-16,0-2 0 16,0-2 0-16,0-5 0 15,0-7 0-15,2-10 0 16,-2-11 0-16,0-7 0 15,0-9 0-15,0-8 0 16,0-14 0-16,0-12 0 16,0-18 0-16,0-11 0 15,0-15 0 1,4-1 0-16,2 1 0 16,7 5 0-16,5 6 0 15,7 12 0-15,7 8 0 16,8 10 0-16,4 10 0 15,2 8 0-15,3 9 0 16,-1 5 0-16,-5 6 0 16,-5 7 0-16,-8 1 0 15,-7 6 0-15,-7 3 0 16,-9-1 0 0,-4-3-327-16,24 1-601 15,-39-4-677-15,-13-3 124 16,-9 3 106-16,-11-3 95 15</inkml:trace>
  <inkml:trace contextRef="#ctx0" brushRef="#br0" timeOffset="49379.23">3171 13825 7901 0,'0'1'32'16,"0"3"0"-16,3 0 0 15,14-2 0-15,16-1 0 16,21-4 1-1,18-3-27-15,16-3-505 16,-1-28-1282-16,-7 27 149 16,-10-1 128-16,-12 4 112 15</inkml:trace>
  <inkml:trace contextRef="#ctx0" brushRef="#br0" timeOffset="49567.21">3880 13894 6355 0,'4'1'196'0,"9"2"1"15,7 1 3-15,21 3 2 16,12-4 2-16,18-1 1 16,10-1 4-1,6-4 0-15,-11-2 5 16,-7 0-484-16,-11 1-329 16,-25-8-1108-16,-18-1 139 15,-14-6 119-15,-20-7 104 16</inkml:trace>
  <inkml:trace contextRef="#ctx0" brushRef="#br0" timeOffset="49783">4092 13662 5074 0,'2'-4'314'0,"16"3"5"16,21 2 6-16,20 9 6 16,18 12 5-1,16 14 5-15,-5 11 6 16,-16 10 7-16,-22 3 6 15,-27 6-270-15,-23-2-90 16,-30-5 0-16,-26-4 0 16,-14-7-275-16,21-8-1591 15,-27-15 163-15,14-13 139 16,23-21 120-16</inkml:trace>
  <inkml:trace contextRef="#ctx0" brushRef="#br0" timeOffset="50479.13">5084 13873 8191 0,'0'-2'0'0,"0"2"0"16,2-2 0 0,-2 2 0-16,0 0 0 15,1 0 0-15,1 0 0 16,4 0 0-16,2 0 0 15,1 0 0-15,-1 0 0 16,-2 0 0-16,0-2 0 16,-5 2 0-16,-1-1 0 15,-1 1 0-15,-9-1 0 16,-3 3 0-16,-6 4 0 16,3 0 0-1,-1 6 0-15,10 2 0 16,5-1 0-16,5 2 0 15,4-5 0-15,10-5 0 16,1-3 0-16,5-3 0 16,-1-5 0-16,-9-6 0 15,-7-1 0-15,-5-5 0 16,-4-1 0-16,-7 1 0 16,-10 7 0-16,-7 7 0 15,0 2-744-15,-2 6-996 16,11 2 144-1,15-2 122-15,32-2 109 16</inkml:trace>
  <inkml:trace contextRef="#ctx0" brushRef="#br0" timeOffset="51778.61">5897 13263 6499 0,'-7'-7'181'0,"-10"5"1"15,-15 14 3-15,-16 20 0 16,-5 32 4-16,-6 27 0 16,11 16 3-1,16 9 1-15,18-4 3 16,21-11-196-16,15-8 0 15,14-14 0-15,4-15 0 16,11-12 0-16,8-20 0 16,3-16-236-16,36-14-685 15,-36-18-709-15,-12-16 125 16,-9-18 112-16</inkml:trace>
  <inkml:trace contextRef="#ctx0" brushRef="#br0" timeOffset="52035.43">6239 13514 7356 0,'-20'13'91'0,"-6"10"1"16,-5 17-1-16,-1 11 2 16,12 5-1-16,11 8 2 15,9 0-1-15,14-4 1 16,5-2 1-16,10-7-95 15,4-6 0-15,9-11 0 16,0-11 0-16,3-14-268 16,2-6-421-1,-8-13-994-15,-8-16 135 16,-11-11 116-16,-13-12 102 16</inkml:trace>
  <inkml:trace contextRef="#ctx0" brushRef="#br0" timeOffset="52214.71">6230 13604 8191 0,'0'-13'0'0,"2"-3"0"15,14-9 0-15,13-4 0 16,14 1 0-16,15 1 0 16,12 4-257-1,-5 3-253-15,-8 2-1223 16,-15 10 141-16,-22 2 124 15,-17 6 106-15</inkml:trace>
  <inkml:trace contextRef="#ctx0" brushRef="#br0" timeOffset="52381.46">6242 13668 5998 0,'-4'11'233'16,"0"0"1"-16,2 0 3 15,11 2 4-15,18-7 2 16,12-6 3-16,11-2 3 15,12-2-425 1,1-6-1580-16,-8-1 146 16,-9-9 125-16,-13-6 110 15</inkml:trace>
  <inkml:trace contextRef="#ctx0" brushRef="#br0" timeOffset="52603.16">6651 13191 7629 0,'22'0'62'16,"17"7"0"-16,20 17-1 16,18 22 2-16,6 29-1 15,-10 22 0 1,-17 18 1-16,-26 9 0 16,-28 0 1-16,-28-2-64 15,-31-6 0-15,-24-10 0 16,-8-16-813-16,-28-16-909 15,-4-25 140-15,-5-25 122 16</inkml:trace>
  <inkml:trace contextRef="#ctx0" brushRef="#br0" timeOffset="53458.49">3421 15131 8191 0,'0'0'0'0,"0"0"0"16,0 10 0-16,0 9 0 15,0 11 0-15,0 14 0 16,0 9 0-16,0 1 0 15,0-1 0-15,0-10 0 16,0-7 0-16,0-11 0 16,0-10 0-16,0-8 0 15,-2-11 0-15,-2-10 0 16,-4-15 0-16,2-15 0 16,0-15 0-16,3-16 0 15,6-5 0 1,11-5 0-16,15 6 0 15,8 10 0-15,17 12 0 16,8 20 0-16,1 13 0 16,-3 17 0-16,-7 7 0 15,-10 9 0-15,-9 8 0 16,-14 8 0-16,-10 3 0 16,-7 5 0-16,-8 1-518 15,-12-19-1283-15,-10 10 152 16,-5-8 131-1</inkml:trace>
  <inkml:trace contextRef="#ctx0" brushRef="#br0" timeOffset="53649.15">3363 15222 8191 0,'-2'3'0'0,"1"-1"0"15,4 2 0-15,17-1 0 16,19-2 0-16,20 1 0 15,14-4 0-15,15-2-292 16,0 0-369-16,-11-1-1023 16,-14 4 135-1,-14-2 116-15,-13 3 102 16</inkml:trace>
  <inkml:trace contextRef="#ctx0" brushRef="#br0" timeOffset="53834.96">4004 15312 6714 0,'7'0'159'0,"12"-3"1"16,16 3 0-16,15-1 3 16,15 2 2-16,9-2-1 15,-2 0 3-15,-3-2 2 16,-11-2 1-16,-15 4-524 16,8-3-504-1,-37-1-757-15,-18-4 123 16,-16-4 110-16,-16-6 95 15</inkml:trace>
  <inkml:trace contextRef="#ctx0" brushRef="#br0" timeOffset="54039.18">4176 15094 5819 0,'4'-4'250'16,"12"3"3"-16,16 6 3 16,15 8 4-16,10 14 3 15,9 11 3 1,-7 12 5-16,-14 7 3 0,-20-1 5 15,-18 1-279 1,-24-2 0-16,-18-4 0 16,-5-9-769-16,-8-6-964 15,2-14 141-15,17-15 124 16,26-18 106 0</inkml:trace>
  <inkml:trace contextRef="#ctx0" brushRef="#br0" timeOffset="54538.96">5070 15425 8191 0,'0'-7'0'0,"1"0"0"15,-1 1 0-15,0 2 0 16,0 2 0-16,-4 5 0 15,-5 6 0-15,1 1 0 16,2 2 0-16,0 4 0 16,4 0 0-16,2-4 0 15,8-4 0-15,2-4 0 16,7-4 0-16,2-3 0 16,0-3 0-1,-8-6 0-15,-5 1 0 16,-7-6 0-16,-8-1 0 15,-4 3 0-15,-3 3 0 16,0 3 0-16,-4 3 0 16,7 5-23-16,14 1-813 15,4 2-873-15,14 0 138 16,16-2 120-16,10 0 104 16</inkml:trace>
  <inkml:trace contextRef="#ctx0" brushRef="#br0" timeOffset="54746.91">5529 15370 8191 0,'3'0'0'0,"1"3"0"16,-1 10 0-16,1 6 0 16,-1 9 0-16,-3 9 0 15,0 4 0-15,0 0 0 16,-1-4-100-16,24-6-837 15,-29-10-725-15,-4-11 132 16,-3-10 113 0,-7-16 100-16</inkml:trace>
  <inkml:trace contextRef="#ctx0" brushRef="#br0" timeOffset="54994.93">5396 15267 7531 0,'29'-19'68'16,"6"-7"-1"-16,6-5 1 15,3-7-1-15,-20 0 1 16,-13 6 0-16,-11 2 1 16,-11 0-1-16,-15 9 1 15,-8 4-21-15,-11 7-48 16,-4 8 0-16,6 12-346 15,66 6-1502 1,-26 7 161-16,24 6 136 16,24 3 119-16</inkml:trace>
  <inkml:trace contextRef="#ctx0" brushRef="#br0" timeOffset="55467.13">6145 15287 8191 0,'-6'-11'0'16,"-8"-4"0"-16,-9 1 0 16,-11-2 0-1,-8 11 0-15,-9 6 0 0,-2 12 0 16,5 9 0 0,3 12 0-16,12 7 0 15,7 9 0-15,16 0 0 16,7-4 0-16,13-2 0 15,15-10 0-15,14-10 0 16,10-12 0-16,13-11 0 16,4-13 0-16,1-8 0 15,-6-15 0-15,-12-8 0 16,-13-15 0 0,-13-9 0-16,-13-9 0 0,-10-9 0 15,-6-6 0 1,-7 7 0-16,-1 16 0 15,-6 14 0-15,-2 29 0 16,2 27 0-16,6 28 0 16,9 25 0-16,22 28 0 15,19 17 0-15,15 15 0 16,8 6 0-16,7-9 0 16,-4-15 0-16,-5-19-450 15,-8-46-1369-15,-7-8 155 16,-11-22 133-16,-6-22 116 15</inkml:trace>
  <inkml:trace contextRef="#ctx0" brushRef="#br0" timeOffset="57635.24">7995 5321 4387 0,'0'-6'136'0,"-1"-2"63"15,1-3 65-15,3-2 76 16,9 4 35-16,11 0 7 15,11 1 7-15,10 4 9 16,6 8 8 0,1 16-88-16,-8 16-59 15,-8 20-70-15,-11 21-74 16,-12 19-81-16,-8 7-34 16,-4 9 0-16,-1 5 0 15,6 6 0-15,7 5 0 16,8 8 0-16,10 5 0 15,11 3 0-15,9-1 0 16,4-4 0-16,4-6 0 16,-1-8 0-1,7-14 0-15,-2-15 0 16,5-18 0-16,2-18 0 16,-4-21 0-16,-9-19 0 15,-5-11 0-15,-15-19 0 16,-10-11 0-16,-12-6 0 15,-8-7 0-15,-6-2 0 16,-10 7 0-16,-5 6 0 16,-5 8 0-16,-7 7 0 15,-3 12 0-15,-1 16 0 16,8 14 0-16,7 18 0 16,10 18 0-1,3 18 0-15,8 18 0 16,4 17 0-16,2 15 0 15,5 18 0-15,4 20 0 16,3 12 0-16,3 19 0 16,-3 22 0-16,2 13 0 15,-1 22 0-15,2 14 0 16,-2 19 0 0,5 12 0-16,-5 14 0 0,1 6 0 15,-8 15 0-15,-6 3 0 16,-9 9 0-1,-5-2 0-15,-17 6 0 16,-6-3 0-16,-15 4 0 16,-10-11 0-16,-16 3 0 15,-5-14 0-15,-15-12 0 16,-14-18 0-16,-17-18 0 16,-13-28 0-16,-22-19 0 15,-15-26 0-15,-14-25 0 16,-13-18 0-16,-13-20 0 15,-7-22 0-15,2-18-349 16,40-21-1497-16,-2-22 160 16,39-27 136-1,48-27 119-15</inkml:trace>
  <inkml:trace contextRef="#ctx0" brushRef="#br0" timeOffset="67606.97">10257 9435 8191 0,'1'0'0'16,"-1"0"0"-16,0 12 0 16,0 12 0-1,2 10 0-15,-2 14 0 16,0 10 0-16,0-1 0 16,0-1 0-16,-2-6 0 15,0-6 0-15,-7-8 0 16,-3-9-356-16,-5-14-1488 15,-6-10 159-15,-10-10 136 16,-1-15 119-16</inkml:trace>
  <inkml:trace contextRef="#ctx0" brushRef="#br0" timeOffset="67802.7">9795 9576 8191 0,'9'-19'0'0,"15"-9"0"15,17-6 0-15,25-7 0 16,15 2 0-16,16 5 0 16,3 1 0-16,-4 6 0 15,-18 5 0-15,-13 8-235 16,-22 7-313-16,-20 5-1182 16,-18 4 141-16,-26 8 123 15</inkml:trace>
  <inkml:trace contextRef="#ctx0" brushRef="#br0" timeOffset="68011.06">9694 9982 8191 0,'0'18'0'0,"6"2"0"16,19-1 0-16,26-4 0 15,33-10 0-15,21-15 0 16,14-6 0-16,-4-7 0 15,-8 2-63-15,-16-3-467 16,-20-30-1250-16,-15 23 149 16,-15 0 128-1,-15-6 112-15</inkml:trace>
  <inkml:trace contextRef="#ctx0" brushRef="#br0" timeOffset="68296.19">10889 9549 8191 0,'-4'4'0'16,"-7"11"0"-16,-8 9 0 15,-10 16 0-15,-6 10 0 16,2 14 0-16,10 4 0 16,10 2 0-16,10-2 0 15,19-2 0 1,16-12 0-16,13-8 0 15,17-11 0-15,14-12 0 16,4-12 0-16,-3-7 0 16,-4-10 0-16,-9-7 0 15,-11-12 0-15,-11-10-597 16,-15-15-1183-16,-14-5 149 16,-9-6 129-16</inkml:trace>
  <inkml:trace contextRef="#ctx0" brushRef="#br0" timeOffset="68540.88">11083 9710 8191 0,'-6'13'0'16,"-4"17"0"0,0 22 0-16,-3 28 0 0,0 25 0 15,4 22 0-15,5 14 0 16,1 6 0-16,4-6 0 15,1-10 0-15,-1-21 0 16,-1-22 0-16,2-30 0 16,-1-20-484-16,-1-59-1326 15,2 17 154 1,-2-19 133-16,-2-18 114 16</inkml:trace>
  <inkml:trace contextRef="#ctx0" brushRef="#br0" timeOffset="70414.98">17975 3438 4531 0,'0'2'339'0,"3"11"16"16,4 16 5-16,7 19 8 16,4 20 6-16,12 23 8 15,5 16 7-15,4 11 8 16,4 11 8-16,-1 10-123 15,0 6-273-15,-3 9-9 16,-7 5 0-16,-6 0 0 16,-9-5 0-16,-7-2 0 15,-7-7 0 1,-6-10 0-16,-8-7 0 16,-12-10 0-16,-5-12 0 15,-11-9 0-15,-11-13 0 16,-5-7 0-16,-6-13 0 15,-10-9 0-15,-8-12 0 16,-12-14 0-16,-15-13 0 16,-19-9 0-16,-14-10 0 15,-9-4 0-15,-8-6 0 16,0 4 0-16,1-1 0 16,2 4 0-1,6 2 0-15,2 4 0 16,-5 6 0-16,-1-2 0 15,-1 4 0-15,9 3 0 16,9 2 0-16,12 1 0 16,17 1 0-16,14-1 0 15,6 4 0-15,11 1 0 16,14 2 0-16,6 4 0 16,1 4 0-16,-3 5 0 15,-1 3 0-15,-5 7 0 16,-3 1 0-1,0 2 0-15,0 4 0 16,0 6 0-16,4 2 0 16,5 6 0-16,6 6 0 15,6 9 0-15,6 4 0 16,6 5 0-16,7 5 0 16,0 6 0-16,-2 4 0 15,2 10 0-15,-6 10 0 16,-3 7 0-16,3 8 0 15,-3 8 0-15,1 9 0 16,6 8 0 0,2 4 0-16,7 10 0 15,2 8 0-15,7 4 0 16,3 8 0-16,-6 10 0 16,1 5 0-16,0 2 0 15,-5 10 0-15,-1 1 0 16,3 3 0-16,-2 7 0 15,2 1 0-15,8 1 0 16,2 6 0-16,1-2 0 16,3 0 0-1,0 7 0-15,0-2 0 16,0-3 0-16,0 3 0 0,0-6 0 16,0-3 0-1,-2 4 0-15,2-3 0 16,0-3 0-16,0 6 0 15,0-5 0-15,0-3 0 16,0 1 0-16,0-10 0 16,5-7 0-16,-1-3 0 15,2 1 0-15,4-10 0 16,3 1 0 0,-2-1 0-16,3-5 0 0,3-2 0 15,2-3 0 1,-6-2 0-16,1-10 0 15,1-2 0-15,-3-5 0 16,-4-7 0-16,1-13 0 16,-1-14 0-16,1-16 0 15,-5-18 0-15,3-20 0 16,-1-9 0-16,-4-12 0 16,1-5 0-16</inkml:trace>
  <inkml:trace contextRef="#ctx0" brushRef="#br0" timeOffset="82314.83">20096 3998 5601 0,'0'0'272'0,"0"0"3"15,2 0 4-15,-2 0 4 16,-2 0 5 0,2 0 2-16,0-3 7 15,3-1 3-15,3-4 6 16,0-6-306-16,1-2 0 15,-2-6 0-15,-1-4 0 16,-10-1 0-16,-7 2 0 16,-14 3 0-16,-15 8 0 15,-15 8 0-15,-10 9 0 16,-8 10 0-16,8 10 0 16,12 5 0-16,18 6 0 15,18 4 0 1,15 0 0-16,19-3 0 15,17-7 0-15,13-6 0 16,11-8 0-16,9-9 0 16,-2-8 0-16,-9-4 0 15,-10-8 0-15,-10-1 0 16,-9-3 0-16,-6 0 0 16,-8 4 0-16,-4 5 0 15,-1 6 0-15,-2 15 0 16,-1 14 0-16,3 18 0 15,-1 25 0 1,-4 17 0-16,-1 13 0 16,0 6 0-16,-7-2 0 15,-3-5 0-15,-13-7 0 16,-11-14 0-16,-12-9 0 16,-3-16 0-16,-6-16 0 15,3-16 0-15,7-13 0 16,12-19 0-16,12-17 0 15,12-15 0-15,15-13 0 16,18-15 0-16,14-12 0 16,11-8 0-1,10-5 0-15,4 1 0 16,-2 5 0-16,-7 11 0 16,-7 16 0-16,-12 13 0 15,-15 17 0-15,-5 12 0 16,-8 15 0-16,-3 16 0 15,0 14 0-15,5 13 0 16,0 12 0-16,4 7 0 16,1 1 0-16,6-5 0 15,-1-9 0-15,4-10 0 16,3-13 0-16,2-10 0 16,-2-13 0-1,-6-13 0-15,-4-13 0 16,-9-8 0-16,-7-4 0 15,-9-3 0-15,-8 3 0 16,-6 5 0-16,-5 7 0 16,-3 8 0-16,-1 5 0 15,4 10 0-15,5 5 0 16,8 1-483-16,9-12-1327 16,4 12 154-16,12-5 133 15,6-6 114-15</inkml:trace>
  <inkml:trace contextRef="#ctx0" brushRef="#br0" timeOffset="82590.75">20669 3539 8191 0,'0'-10'0'0,"0"2"0"15,0 6 0-15,-2 14 0 16,5 23 0-16,1 23 0 15,3 19 0-15,-1 15 0 16,4 4 0-16,6 3 0 16,-1 2 0-16,3-8 0 15,6-9 0 1,3-11 0-16,1-16 0 16,3-16 0-16,4-17 0 15,5-12-161-15,-1-16-395 16,2-46-1192-16,-1 16 145 15,-7-12 124-15</inkml:trace>
  <inkml:trace contextRef="#ctx0" brushRef="#br0" timeOffset="83022.82">20699 4006 5267 0,'3'-17'292'0,"10"-3"3"16,9-7 6-16,16-1 4 15,12 7 5-15,7 9 5 16,0 6 5-16,-6 13 5 16,-12 13 6-16,-14 12-201 15,-13 9-130-15,-8 8 0 16,-2 2 0-16,-5-1 0 15,3-6 0-15,1-8 0 16,6-8 0-16,9-12 0 16,6-9 0-16,4-8 0 15,4-12 0 1,-5-9 0-16,-11-5 0 16,-8-7 0-16,-14-6 0 15,-12-1 0-15,-13-1 0 16,-9 2 0-16,-8 7 0 15,1 5 0-15,10 9 0 16,14 7-274-16,16 8-407 16,18 2-1003-16,22 0 135 15,15-5 116-15,16-5 103 16</inkml:trace>
  <inkml:trace contextRef="#ctx0" brushRef="#br0" timeOffset="83274.6">21807 3446 8191 0,'-19'13'0'15,"-10"21"0"-15,-9 23 0 16,-4 26 0 0,9 18 0-16,16 22 0 15,13 4 0-15,19 2 0 16,16-8 0-16,11-11 0 15,8-17 0 1,9-18 0-16,2-21 0 0,5-21-533 16,-1-43-1263-16,3 0 151 15,-1-26 131-15,-8-22 113 16</inkml:trace>
  <inkml:trace contextRef="#ctx0" brushRef="#br0" timeOffset="83486.85">22485 3782 8191 0,'0'0'0'15,"2"11"0"-15,-2 11 0 16,1 11 0-16,-2 8 0 16,1 13 0-16,1 2 0 15,-4 4 0-15,-1-9 0 16,-2-5-508-16,-7-46-1295 15,-4 21 152 1,-6-16 132-16,-6-10 115 16</inkml:trace>
  <inkml:trace contextRef="#ctx0" brushRef="#br0" timeOffset="83690.03">22116 3870 8191 0,'31'-22'0'15,"20"-5"0"-15,18-7 0 16,21-6 0 0,1 7 0-16,-3 8 0 0,-12 5 0 15,-12 8-80-15,-18 7-324 16,-16 3-271 0,-19 5-955-16,-19 5 127 15,-18 4 111-15,-13 6 96 16</inkml:trace>
  <inkml:trace contextRef="#ctx0" brushRef="#br0" timeOffset="83871.31">22053 4174 7340 0,'0'11'93'16,"0"6"-1"-16,16 1 3 16,16-1-2-16,20-7 2 15,17-7-1-15,12-4 2 16,0-7 0-1,-7 1 1-15,-9-2-475 16,5-4-1461-16,-26-4 158 16,-9-1 137-16</inkml:trace>
  <inkml:trace contextRef="#ctx0" brushRef="#br0" timeOffset="84238.8">22914 3941 8191 0,'0'-2'0'0,"-4"2"0"16,-9 7 0-16,-3 10 0 15,-7 9 0-15,-6 19 0 16,-1 12 0 0,4 7 0-16,5 4 0 15,9 0 0-15,6-6 0 16,3-5 0-16,10-8 0 15,9-12 0-15,8-12 0 16,8-12 0-16,9-8 0 16,1-11 0-16,-8-11 0 15,-9-4 0-15,-11-4 0 16,-8-5 0-16,-16 3 0 16,-16-3 0-16,-13 6 0 15,-6-1 0-15,-5 5 0 16,11 4-270-1,60 3-1598-15,-22 4 164 16,24-2 138-16,20 1 122 16</inkml:trace>
  <inkml:trace contextRef="#ctx0" brushRef="#br0" timeOffset="84378.35">23264 4405 8191 0,'-9'28'0'16,"-11"9"0"-16,-13 9 0 15,-6 7-173-15,1-15-1721 16,8-13 167-16,14-13 143 16,21-10 124-16</inkml:trace>
  <inkml:trace contextRef="#ctx0" brushRef="#br0" timeOffset="84627.52">23674 4093 8191 0,'7'-1'0'16,"2"2"0"-16,3 8 0 16,0 8 0-16,-5 12 0 15,-4 8 0-15,-6 13 0 16,-5-2 0-16,-3-3-539 15,-3-10-1256 1,-2-13 152-16,-1-12 130 16,4-14 113-16</inkml:trace>
  <inkml:trace contextRef="#ctx0" brushRef="#br0" timeOffset="84879.81">23560 4059 8191 0,'14'-23'0'16,"11"-7"0"-16,9-8 0 15,9-9 0-15,-5 3 0 16,-8 2 0-16,-9 2 0 16,-14 4 0-16,-16 4 0 15,-17 7 0-15,-15 6 0 16,-6 8 0-1,3 5-84-15,9 8-467 16,17-37-1218-16,20 47 147 16,21 6 128-16,14 1 110 15</inkml:trace>
  <inkml:trace contextRef="#ctx0" brushRef="#br0" timeOffset="85310.71">24188 3897 8191 0,'0'0'0'0,"-6"1"0"16,-7 3 0-16,-10 8 0 16,-7 5 0-16,-8 11 0 15,2 5 0 1,5 9 0-16,13 6 0 16,8 1 0-16,7-3 0 15,7-3 0-15,12-7 0 16,10-12 0-16,7-12 0 15,13-13 0-15,1-15 0 16,0-17 0-16,-6-16 0 16,-5-17 0-16,-10-15 0 15,-5-15 0-15,-13-10 0 16,-3 2 0 0,-7 14 0-16,-3 19 0 15,-5 23 0-15,-7 32 0 16,-6 28 0-16,2 23 0 15,6 23 0-15,7 25 0 16,17 19 0-16,14 7 0 16,8 2 0-16,0-3 0 15,3-14 0-15,-4-16 0 16,-3-23-356-16,2-30-1488 16,-4-15 159-16,-6-28 136 15,-7-23 119-15</inkml:trace>
  <inkml:trace contextRef="#ctx0" brushRef="#br0" timeOffset="85564.4">24552 3223 8191 0,'27'16'0'0,"12"27"0"15,7 36 0-15,9 34 0 16,-13 27 0-16,-16 34 0 15,-19 16 0 1,-18-2 0-16,-29 1 0 0,-30-10 0 16,-33-18 0-1,-19-26 0-15,-8-31-523 16,-4-40-1277-16,12-35 153 16,28-42 130-16,24-42 115 15</inkml:trace>
  <inkml:trace contextRef="#ctx0" brushRef="#br0" timeOffset="86164.72">25209 4074 8191 0,'0'0'0'0,"1"0"0"15,11-1 0 1,23-3 0-16,21-2 0 0,16-2 0 16,15-1-432-1,-3-3-1392-15,-19 2 156 16,-27 1 134-16,-22 4 116 16</inkml:trace>
  <inkml:trace contextRef="#ctx0" brushRef="#br0" timeOffset="86322.78">25168 4302 7142 0,'0'11'114'16,"-1"1"1"-16,15 1 0 15,18-1 0-15,19-3 2 16,19-9 0-16,16-3-575 16,0-3-1263-16,-9-6 140 15,-10-3 122-15,-12-3 105 16</inkml:trace>
  <inkml:trace contextRef="#ctx0" brushRef="#br0" timeOffset="87106.69">26092 4023 8191 0,'-13'-5'0'0,"-9"2"0"16,-8 5 0-16,-10 8 0 15,5 14 0-15,3 12 0 16,5 11 0 0,13 11 0-16,7 2 0 15,10-1 0-15,11 0 0 16,6-10 0-16,9-8 0 16,7-12 0-16,13-13 0 15,5-10 0-15,2-16 0 16,0-16 0-16,-4-16 0 15,0-17 0-15,-8-19 0 16,-4-12 0-16,-3-6 0 16,-8-1 0-16,-7 9 0 15,-8 13 0-15,-9 17 0 16,-1 16 0 0,-4 15 0-16,-2 11 0 15,2 11 0-15,-5 12 0 16,-1 16 0-16,-4 15 0 15,-1 15 0-15,0 13 0 16,4 8 0-16,5 1 0 16,4-3 0-16,10-7 0 15,8-9 0-15,2-8 0 16,10-13 0-16,3-13 0 16,2-12 0-16,-3-9 0 15,1-14 0-15,-5-11 0 16,-3-6 0-1,-8-1 0-15,-2-3 0 16,-7 7 0-16,-5 8 0 16,-5 6 0-16,0 9 0 15,-5 7 0-15,-1 8 0 16,-1 11 0-16,-4 6 0 16,2 9 0-16,5 5 0 15,4-3 0-15,6-4 0 16,10-6 0-16,4-9 0 15,9-11 0 1,5-5 0-16,1-16 0 16,0-9 0-16,-9-14 0 15,-6-5 0-15,-8-10 0 16,-5 1 0-16,-9 3 0 16,-8 5 0-16,-9 6 0 15,-6 8 0-15,-5 7 0 16,3 7-411-16,21 5-1418 15,-1 6 156-15,10 2 135 16,18 2 117-16</inkml:trace>
  <inkml:trace contextRef="#ctx0" brushRef="#br0" timeOffset="87442.72">27388 3946 8191 0,'-2'-13'0'0,"-5"-4"0"16,-5 1 0-16,-5 1 0 16,-6 9 0-16,-4 8 0 15,0 6 0-15,4 13 0 16,8 11 0-16,9 10 0 16,6 13 0-16,12 6 0 15,5 4 0-15,2-2 0 16,2-6 0-16,-2-4 0 15,-8-13 0-15,-7-8 0 16,1-11 0 0,-12-6 0-16,-2-6 0 15,-8-7 0-15,-6-4 0 16,-4-9-216-16,2-8-360 16,10-47-1151-16,7 21 141 15,16-9 122-15,9-6 107 16</inkml:trace>
  <inkml:trace contextRef="#ctx0" brushRef="#br0" timeOffset="87614.9">27361 4025 6752 0,'-13'5'154'0,"-9"7"2"16,-14 9 1-16,-7 12 2 16,-4 6 0-16,3 8 2 15,4 2 2-15,12-4 0 16,10-8-354-16,15-7-1654 15,12-10 161 1,16-14 135-16,9-8 120 16</inkml:trace>
  <inkml:trace contextRef="#ctx0" brushRef="#br0" timeOffset="88034.32">27589 3959 8191 0,'0'0'0'0,"0"5"0"16,0 7 0-16,0 13 0 15,0 8 0-15,0 11 0 16,2 11 0-16,0 0 0 16,5-2 0-16,4-7 0 15,7-9 0 1,11-13 0-16,4-12 0 15,3-9 0-15,-2-14 0 16,-2-10 0-16,-3-12 0 16,-4-6 0-16,-2-10 0 15,-5 5 0-15,-3 5 0 16,-6 10 0-16,-2 9 0 16,-6 11 0-16,2 5 0 15,-1 8 0-15,1 9 0 16,4 10 0-16,1 6 0 15,-1 11 0 1,-2 3 0-16,-2-1 0 16,1-6-484-16,2-21-1326 15,0 3 154-15,-3-12 133 16,5-6 114 0</inkml:trace>
  <inkml:trace contextRef="#ctx0" brushRef="#br0" timeOffset="88338.28">28085 4047 8191 0,'15'-4'0'15,"5"3"0"-15,3 3 0 16,3 9 0 0,-10 12 0-16,-3 12 0 15,-6 5 0-15,-4 7 0 16,-3-5 0-16,-6-8 0 15,4-7 0-15,-2-9 0 16,-6-11 0-16,-3-12 0 16,3-9 0-16,3-13 0 15,1-13 0-15,9-6 0 16,3-4 0 0,8 2 0-16,-1 3 0 15,10 10-521-15,3-18-1278 16,2 37 151-16,5 8 131 15,-3 13 115-15</inkml:trace>
  <inkml:trace contextRef="#ctx0" brushRef="#br0" timeOffset="88602.79">28453 4111 5851 0,'18'-1'247'16,"9"-4"2"-16,8-7 5 16,7-3 1-16,-5-4 5 15,-7-10 3-15,-7-3 4 16,-14 0 3-16,-7 5 5 15,-18 5-275-15,-15 14 0 16,-10 13 0-16,-6 14 0 16,-7 16 0-16,10 12 0 15,9 16 0 1,17 5 0-16,7 1 0 16,16-2 0-16,8-6 0 15,16-12 0-15,19-10-698 16,8-9-1055-16,6-13 146 15,6-12 124-15,-3-9 110 16</inkml:trace>
  <inkml:trace contextRef="#ctx0" brushRef="#br0" timeOffset="88891.31">29330 3443 8191 0,'0'-18'0'0,"-16"13"0"15,-27 14 0-15,-24 35 0 16,-14 39 0-16,-11 48 0 16,12 34 0-1,34 23 0-15,32 3 0 16,30 3 0-16,18-10 0 15,11-27 0-15,9-28 0 16,15-36-440-16,13-62-1382 16,3-13 157-16,5-32 133 15,1-32 116-15</inkml:trace>
  <inkml:trace contextRef="#ctx0" brushRef="#br0" timeOffset="93750.39">29402 3934 8191 0,'0'0'0'0,"1"-1"0"16,1 5 0-16,-1 9 0 16,1 15 0-16,-2 11 0 15,3 15 0-15,-2 13 0 16,1 0 0-1,-1-3 0-15,2-5 0 16,-4-12 0-16,3-13 0 0,-2-10 0 16,0-11 0-1,0-9 0-15,0-8 0 16,-1-11 0-16,-2-14 0 16,-3-17 0-16,2-14 0 15,1-12 0-15,1-6 0 16,7 2 0-16,7 5 0 15,6 7 0-15,8 10 0 16,7 8 0-16,5 9 0 16,3 6 0-16,3 7 0 15,0 4 0 1,0 6 0-16,-2 7 0 16,-1 4 0-16,-5 5 0 15,-7 4 0-15,-8 5 0 16,-8 1 0-16,-7 6-15 15,-5 1-587-15,-9 1-1172 16,-8-1 148-16,-10-4 128 16,-4 2 112-16</inkml:trace>
  <inkml:trace contextRef="#ctx0" brushRef="#br0" timeOffset="93929.6">29399 4098 8191 0,'0'4'0'0,"0"1"0"0,7 1 0 16,19-2 0 0,19-2 0-16,19 0 0 15,14-6 0-15,11 0-533 16,-9-38-1263-16,-8 34 151 16,-12-4 131-16,-9 0 113 15</inkml:trace>
  <inkml:trace contextRef="#ctx0" brushRef="#br0" timeOffset="94130.85">30094 4096 8191 0,'13'0'0'0,"10"0"0"16,19 0 0-16,14 0 0 15,12-1 0-15,1 1 0 16,-2 0 0-16,-11-2 0 15,-13 0 0-15,-14 0-477 16,-12-5-1334-16,-11-2 153 16,-14-5 133-16,-14-5 116 15</inkml:trace>
  <inkml:trace contextRef="#ctx0" brushRef="#br0" timeOffset="94350.63">30299 3859 4278 0,'23'-3'372'0,"13"2"8"16,12 5 6-16,11 10 9 16,-3 14 8-16,-8 13 8 15,-18 12 9-15,-15 5 9 16,-11 6 9-16,-14-3-159 16,-10-6-279-16,-5-9 0 15,3-11 0-15,-1-11-465 16,9-16-1349-16,10-6 154 15,12-12 132-15,13-13 116 16</inkml:trace>
  <inkml:trace contextRef="#ctx0" brushRef="#br0" timeOffset="94566.01">30941 4013 8191 0,'5'0'0'15,"-1"4"0"-15,0 9 0 16,1 5 0-16,1 12 0 16,-1 6 0-16,-2 5 0 15,0 0 0-15,-2 0 0 16,1-7-287-16,-2-10-1576 16,0-9 162-16,-2-10 140 15,-9-15 120-15</inkml:trace>
  <inkml:trace contextRef="#ctx0" brushRef="#br0" timeOffset="94831.32">30855 3909 6162 0,'36'-21'215'0,"7"-8"2"15,9-9 2-15,3-4 3 16,-23 3 2-16,-18 4 3 16,-7 2 2-16,-18 2 4 15,-12 2 2-15,-13 10-227 16,-5 5-8-16,-1 9-275 16,10 10-292-16,17-29-1147 15,12 42 139-15,21 5 120 16,22 5 106-16</inkml:trace>
  <inkml:trace contextRef="#ctx0" brushRef="#br0" timeOffset="95262.69">31519 3857 8191 0,'-1'-4'0'15,"-7"-1"0"-15,-8 1 0 16,-11 0 0-16,-12 5 0 15,-7 8 0-15,1 7 0 16,2 10 0-16,10 7 0 16,8 10 0-16,9 2 0 15,8-3 0-15,5-4 0 16,10-8 0-16,9-7 0 16,13-14 0-16,5-7 0 15,9-13 0 1,1-10 0-16,-4-16 0 15,-2-11 0-15,-7-17 0 16,-6-13 0-16,-6-10 0 16,-6-4 0-16,-3 12 0 15,-7 14 0-15,-3 22 0 16,0 23 0-16,-7 21 0 16,-5 19 0-16,3 15 0 15,-1 17 0-15,2 14 0 16,6 7 0-16,7 2 0 15,8-2 0-15,7-8-435 16,6-33-1388-16,7 6 156 16,4-16 134-1,1-12 116-15</inkml:trace>
  <inkml:trace contextRef="#ctx0" brushRef="#br0" timeOffset="95578.72">31902 3920 8191 0,'0'-8'0'0,"0"1"0"16,0 2 0-16,0 0 0 15,0 3 0-15,0 5 0 16,0 5 0-16,0 2 0 16,1 3 0-16,-1 2 0 15,3-2 0-15,-1-4 0 16,0-5 0-16,1-3 0 15,-1-1 0-15,-1-4 0 16,1-4 0 0,-2-2 0-16,0 0 0 15,0-3 0-15,-2 5 0 16,1 2 0-16,-4 4 0 16,4 0-460-16,0-25-1356 15,1 23 155-15,5-6 132 16,10-7 116-16</inkml:trace>
  <inkml:trace contextRef="#ctx0" brushRef="#br0" timeOffset="95810.78">32172 3203 8191 0,'42'31'0'0,"12"24"0"15,10 31 0-15,4 28 0 16,-21 17 0-16,-22 20 0 16,-18 16 0-16,-24 1 0 15,-26-3 0-15,-35-9 0 16,-25-14 0-16,-23-28-45 16,-8-28-1885-16,-7-30 173 15,4-30 148-15</inkml:trace>
  <inkml:trace contextRef="#ctx0" brushRef="#br0" timeOffset="98402.21">22368 6046 8191 0,'0'-9'0'0,"0"0"0"16,-1 1 0-16,-1 1 0 15,4 7 0 1,-2 12 0-16,-2 12 0 16,2 13 0-16,2 12 0 15,-1 15 0-15,-1 6 0 16,0-1 0-16,0-5 0 15,0-9 0-15,0-6 0 16,0-15 0-16,0-13 0 16,0-7 0-16,0-8 0 15,0-13 0-15,-1-13 0 16,-3-17 0-16,-2-17 0 16,0-17 0-1,1-9 0-15,1-3 0 16,3 2 0-16,2 6 0 15,3 10 0-15,4 9 0 16,5 10 0-16,8 7 0 16,11 6 0-16,9 6 0 15,11 4 0-15,5 8 0 16,5 3 0-16,1 8 0 16,-9 2 0-16,-10 2 0 15,-14 0 0 1,-11 2 0-16,-12-4 0 15,-4 4 0-15,-3-1 0 0,-1 1 0 16,-4 2-351 0,2 3-489-16,-14 1-781 15,-6 5 124-15,-7 2 110 16,-5 4 97-16</inkml:trace>
  <inkml:trace contextRef="#ctx0" brushRef="#br0" timeOffset="98606.31">22332 6151 4797 0,'2'2'349'0,"9"-1"6"15,11-1 8-15,14 0 6 0,10 0 7 16,13-6 8 0,0 0 7-16,-4 0 7 15,-5-1-131-15,-3 3-783 16,-8-33-1247-16,-4 31 147 15,-2-3 126-15,-4 0 111 16</inkml:trace>
  <inkml:trace contextRef="#ctx0" brushRef="#br0" timeOffset="98850.4">23015 6132 8191 0,'17'0'0'15,"15"0"0"-15,19 0 0 16,18-1 0-16,16-3 0 16,9-2 0-16,0-1 0 15,-5 0 0-15,-9-1 0 16,-12 4 0-16,-18-4 0 16,-10 3 0-16,-16-4 0 15,-8 1-377-15,-3-3-442 16,-15-4-801-16,-12-3 125 15,-8-4 110-15,-11-6 95 16</inkml:trace>
  <inkml:trace contextRef="#ctx0" brushRef="#br0" timeOffset="99072.3">23392 5802 6970 0,'22'0'131'0,"21"5"2"16,18 10 1-16,14 11 1 15,3 15 0-15,-7 14 2 16,-15 7 0-16,-20 5 1 16,-23 2 3-16,-19-5-141 15,-17-1 0-15,-13-7 0 16,-3-11-505-16,-3-42-1299 16,10 15 152-16,17-16 132 15,23-11 115 1</inkml:trace>
  <inkml:trace contextRef="#ctx0" brushRef="#br0" timeOffset="99554.88">24453 6142 8191 0,'0'-4'0'15,"0"2"0"-15,0 1 0 16,0 0 0-16,0 1 0 16,1 6 0-16,-1 8 0 15,0 7 0-15,2 10 0 16,1 7 0-16,0 0 0 15,2-1 0 1,-1-6 0-16,-3-4 0 16,1-11 0-16,-2-2 0 15,0-7 0-15,0-6-502 16,0-38-1303-16,-3 19 153 16,-2-17 132-16,-3-9 114 15</inkml:trace>
  <inkml:trace contextRef="#ctx0" brushRef="#br0" timeOffset="99822.19">24399 6011 4697 0,'16'-19'271'15,"5"-12"66"-15,7-7 7 0,2-10 5 16,-6 2 7-1,-10 4 7-15,-10 2 6 16,-8 11 7-16,-14 4 8 16,-8 10-110-16,-6 8-203 15,-5 6-71-15,2 9 0 16,11 10-260 0,14 6-339-16,12 7-1110 0,14 7 138 15,17 1 120-15,11-2 104 16</inkml:trace>
  <inkml:trace contextRef="#ctx0" brushRef="#br0" timeOffset="100302.56">25194 6061 8191 0,'-2'-10'0'16,"-9"-3"0"-16,-7-1 0 15,-14 1 0-15,-7 8 0 16,-13 7 0-16,-3 9 0 16,2 8 0-1,5 8 0-15,10 8 0 16,11 7 0-16,11-1 0 16,9 1 0-16,7-6 0 15,13-4 0-15,9-9 0 16,15-11 0-16,6-6 0 15,12-12 0-15,-3-11 0 16,0-12 0-16,-4-11 0 16,-9-16 0-16,-6-15 0 15,-13-12 0-15,-11-11 0 16,-6-2 0-16,-8 5 0 16,-2 18 0-1,-3 20 0-15,0 30 0 16,-7 23 0-16,5 27 0 15,7 22 0-15,1 16 0 16,9 16 0-16,9 6 0 16,5-3 0-16,1-6 0 15,3-8 0-15,6-11-374 16,2-21-1466-16,0-5 159 16,1-17 136-16,1-9 119 15</inkml:trace>
  <inkml:trace contextRef="#ctx0" brushRef="#br0" timeOffset="100706.55">25573 6179 8191 0,'0'-9'0'16,"1"-2"0"-16,4-2 0 15,-3-4 0-15,-2 7 0 16,2 2 0-16,-2 2 0 15,0 1 0-15,2 4 0 16,-2-2 0-16,0 3 0 16,-2 0 0-16,-2 3 0 15,-2 1 0-15,0 4 0 16,2 2 0-16,1 3 0 16,4-1 0-16,9-3 0 15,2-1 0-15,3-6 0 16,1 0 0-16,0-4 0 15,-10-6 0 1,0-2 0-16,-4-1 0 16,-6-4 0-16,0 1 0 15,-4 6 0-15,-1 1 0 16,-5 4 0-16,-2 5 0 16,8 3-511-16,-2-29-1292 15,8 31 153-15,4 0 131 16,12-4 115-16</inkml:trace>
  <inkml:trace contextRef="#ctx0" brushRef="#br0" timeOffset="101446.1">27650 6087 7560 0,'-10'0'69'15,"1"-1"0"-15,4-1 1 16,8 1-1-16,40 2 1 15,31-1 0-15,29 0 1 16,28-1-1-16,15 1 3 16,-5 0-73-16,-15-3 0 15,-22 2 0-15,-28 0 0 16,-27-2 0-16,-20-2-237 16,10-1-654-16,-37-5-747 15,-3-4 127-15,-6-2 112 16</inkml:trace>
  <inkml:trace contextRef="#ctx0" brushRef="#br0" timeOffset="106203.86">29831 5832 8191 0,'0'-5'0'16,"1"0"0"-16,-1 1 0 15,2 1 0-15,-1 15 0 16,2 8 0-16,1 10 0 15,1 8 0-15,-2 7 0 16,-2-3 0-16,1-1 0 16,-2-5 0-16,0-6 0 15,0-5 0-15,0-8 0 16,0-5 0-16,0-5-290 16,37-5-1572-1,-47-9 161-15,-3-11 140 16,-7-7 120-16</inkml:trace>
  <inkml:trace contextRef="#ctx0" brushRef="#br0" timeOffset="106434.64">29479 5836 8191 0,'14'-21'0'15,"16"-3"0"-15,21-6 0 16,22-6 0-16,17 8 0 15,10 8 0-15,2 2 0 16,-11 5 0-16,-14 7 0 16,-27 3 0-16,-16 2 0 15,-22 1-151-15,-10 5-466 16,-24 2-1116 0,-12 4 141-16,-17 5 124 15,-9 10 106-15</inkml:trace>
  <inkml:trace contextRef="#ctx0" brushRef="#br0" timeOffset="106630.87">29456 6111 6096 0,'-6'14'222'15,"1"-1"2"-15,5 4 3 16,20 1 3-16,30-8 2 16,19-7 3-16,15-1 3 15,15-4 3-15,-5-2 5 16,-10 4-246-16,-12-5 0 15,-11-2-450-15,-18-10-1369 16,-10 6 155-16,-10-6 133 16,-6-3 116-1</inkml:trace>
  <inkml:trace contextRef="#ctx0" brushRef="#br0" timeOffset="106972.27">30430 5963 5779 0,'0'-7'254'0,"0"1"3"16,0 2 3-16,-7-1 4 16,-3 10 4-16,-5 8 3 15,-3 3 4-15,0 8 4 16,4 5 5-16,10 4-284 16,4 5 0-16,12 3 0 15,14 2 0 1,8 3 0-16,2 0 0 0,4-1 0 15,-6-5 0 1,-11-5 0-16,-10-5 0 16,-6-5 0-16,-9-5 0 15,-12-4 0-15,-13-5 0 16,-13-2 0-16,-11-1 0 16,-10-7 0-16,5-6-217 15,32-9-656-15,-7-13-775 16,18-15 129-16,14-8 113 15,16-8 99 1</inkml:trace>
  <inkml:trace contextRef="#ctx0" brushRef="#br0" timeOffset="107134.04">30410 6019 8191 0,'22'-20'0'0,"11"-5"0"16,19-5 0-16,19-3 0 15,8 8 0-15,9 6 0 16,-1 7 0-16,-8 3 0 15,-15 1 0-15,-20 1-267 16,7 3-1602-16,-40-5 164 16,-16-2 138-16,-17-1 123 15</inkml:trace>
  <inkml:trace contextRef="#ctx0" brushRef="#br0" timeOffset="123176.34">16552 7697 8191 0,'0'-2'0'16,"0"2"0"-1,0-2 0-15,0 2 0 0,0 2 0 16,0-2 0-16,4 0 0 16,1-2 0-1,3-1 0-15,-1-1 0 16,3-7 0-16,-6-5 0 16,-2-5 0-16,-2-6 0 15,-10-2 0-15,-6 1 0 16,-13 5 0-16,-12 8 0 15,-12 8 0-15,-8 3 0 16,-2 12 0-16,5 8 0 16,8 8 0-1,14 6 0-15,15 7 0 16,13 0 0-16,12-4 0 16,18-1 0-16,15-10 0 15,12-7 0-15,13-7 0 16,5-8 0-16,-1-10 0 15,-5-3 0-15,-9-6 0 16,-13 0 0 0,-10 0 0-16,-14 4 0 0,-9 4 0 15,-4 5 0-15,-4 5 0 16,-1 11 0-16,-4 14 0 16,3 17 0-16,-2 20 0 15,2 16 0 1,2 10 0-16,-2 4 0 15,-2-3 0-15,-7-3 0 16,-11-6 0-16,-9-11 0 16,-8-8 0-16,-9-11 0 15,-4-15 0-15,1-15 0 16,-1-17 0-16,11-15 0 16,10-16 0-16,14-14 0 15,16-13 0-15,20-12 0 16,18-5 0-16,16-6 0 15,12-3 0 1,12-1 0-16,3 5 0 16,-1 8 0-16,-8 10 0 15,-11 14 0-15,-15 12 0 16,-14 12 0-16,-12 10 0 16,-8 6 0-16,-5 14 0 15,-2 10 0-15,-1 13 0 16,-1 14 0-16,0 10 0 15,2 8 0-15,5 2 0 16,3-3 0-16,3-8 0 16,6-11 0-16,2-11 0 15,1-13 0-15,1-13 0 16,-3-9 0 0,-6-15 0-16,-9-13 0 15,-1-11 0-15,-8-9 0 16,-3-9 0-16,-3 2 0 15,-7 8 0-15,-4 8 0 16,-3 11 0-16,-5 10 0 16,0 8 0-16,6 7-290 15,24 5-592-15,-5 1-744 16,7-4 125-16,14 0 111 16,6-8 96-1</inkml:trace>
  <inkml:trace contextRef="#ctx0" brushRef="#br0" timeOffset="123462.01">17158 7338 8191 0,'0'-3'0'16,"0"3"0"-16,0 15 0 15,0 13 0-15,1 19 0 16,-1 20 0-1,0 11 0-15,0 9 0 0,0 2 0 16,2 2 0-16,2-6 0 16,6-7 0-1,5-11 0-15,3-11 0 16,8-12 0-16,6-15 0 16,3-15 0-16,4-9-404 15,3-16-1427-15,-6-11 157 16,-10-11 135-16,-4-2 117 15</inkml:trace>
  <inkml:trace contextRef="#ctx0" brushRef="#br0" timeOffset="123851.18">17074 7825 5732 0,'2'-17'259'0,"11"-5"2"15,12-5 5-15,12-4 3 16,11 6 4-16,9 8 3 16,2 4 5-16,-7 8 3 15,-7 11 6-15,-9 13-290 16,-14 13 0-16,-11 12 0 16,-6 10 0-1,-4 3 0-15,-1 2 0 0,4-7 0 16,7-7 0-1,9-9 0-15,7-11 0 16,8-13 0-16,3-8 0 16,-2-14 0-16,-6-12 0 15,-11-12 0-15,-12-10 0 16,-7-9 0-16,-13-2 0 16,-19 5 0-16,-18 7 0 15,-14 10 0-15,21 14-861 16,-17 7-848-1,22 6 138-15,38 2 120 16</inkml:trace>
  <inkml:trace contextRef="#ctx0" brushRef="#br0" timeOffset="124314.75">18572 7193 8191 0,'-29'9'0'0,"-18"17"0"15,-20 29 0 1,-14 29 0-16,4 26 0 15,12 31 0-15,22 8 0 16,21-3 0-16,22-5 0 16,19-13 0-16,20-15 0 15,13-17 0-15,10-20 0 16,13-24-301-16,6-26-1558 16,-4-21 161-16,-4-26 139 15,-9-21 120-15</inkml:trace>
  <inkml:trace contextRef="#ctx0" brushRef="#br0" timeOffset="124616.22">18918 7631 8191 0,'2'-4'0'16,"-2"2"0"-16,1 12 0 15,-1 6 0-15,0 11 0 16,2 17 0-16,-2 7 0 16,0 1 0-16,1 2 0 15,-1-2 0-15,-3-7 0 16,-1-8-608-16,-6-8-1168 15,-7-14 147-15,-11-12 129 16,-2-12 112 0</inkml:trace>
  <inkml:trace contextRef="#ctx0" brushRef="#br0" timeOffset="124830.61">18619 7729 8191 0,'9'-19'0'15,"14"-3"0"-15,15-3 0 0,21-6 0 16,12 9 0-16,12 4 0 16,0 4 0-16,-7 3 0 15,-18 3 0-15,-18 2 0 16,-17 2 0-16,-12 3-404 16,-10 1-1427-16,-11 1 157 15,-15 3 135 1,-11 6 117-16</inkml:trace>
  <inkml:trace contextRef="#ctx0" brushRef="#br0" timeOffset="125022.33">18547 7999 8191 0,'-3'14'0'16,"3"1"0"-1,8-1 0-15,16 1 0 0,22-5 0 16,18-10 0-16,12 0 0 15,8-7 0-15,-9 1-152 16,-6 0-445-16,-16-4-1141 16,-12 3 143-1,-10-2 122-15,-10 2 109 16</inkml:trace>
  <inkml:trace contextRef="#ctx0" brushRef="#br0" timeOffset="125399.19">19181 7942 8191 0,'1'-4'0'0,"7"1"0"15,10-5 0-15,13 0 0 16,11 0 0 0,10 1 0-16,-2 0 0 15,-2 0 0-15,-12 0 0 16,-7 2 0-16,-12 1 0 15,-7-2 0-15,-5 3 0 16,-4 1 0-16,-1-1 0 16,0 3 0-16,2 0 0 15,-2 3 0-15,0 9 0 16,0 8 0-16,0 14 0 16,-2 13 0-16,-2 9 0 15,-5 5 0-15,-4 0 0 16,-4-1 0-1,-3-6 0-15,0-8 0 16,2-9 0-16,9-10-587 16,1-14-1195-16,8-12 150 15,17-12 128-15,15-10 112 16</inkml:trace>
  <inkml:trace contextRef="#ctx0" brushRef="#br0" timeOffset="125550.08">19960 8268 8191 0,'0'14'0'16,"-12"10"0"0,-17 15 0-16,-26 17 0 0,-14 4 0 15,-11-2-1942 1,2-10 175-16,12-18 150 16,30-18 128-16</inkml:trace>
  <inkml:trace contextRef="#ctx0" brushRef="#br0" timeOffset="126182.21">20458 7985 8191 0,'0'0'0'0,"0"8"0"15,0 13 0-15,0 15 0 16,0 10 0-16,0 15 0 16,-3 4 0-16,-2-2 0 15,0-6 0-15,-1-9 0 16,-1-13 0-16,2-8 0 15,3-11 0-15,-4-10 0 16,-3-13 0-16,3-14 0 16,-1-15 0-16,3-19 0 15,8-17 0-15,12-12 0 16,7-5 0 0,2 4 0-16,13 9 0 15,4 13 0-15,3 14 0 16,7 11 0-16,7 9 0 15,2 12 0-15,4 4 0 16,0 9 0-16,-4 6 0 16,-12 2 0-16,-13 7 0 15,-13 1 0-15,-16 3-429 16,29 1-1396 0,-59 5 157-16,-14-1 134 15,-17 4 116-15</inkml:trace>
  <inkml:trace contextRef="#ctx0" brushRef="#br0" timeOffset="126364.4">20484 8119 6116 0,'0'3'220'15,"0"-1"2"-15,6 5 3 16,21-3 3-16,19 0 2 16,15-2 3-16,14-1 2 15,9-1 4-15,-12-3 4 16,-6-1-636-16,-9-12-1441 15,-14 1 157 1,-13-9 136-16,-14-9 117 0</inkml:trace>
  <inkml:trace contextRef="#ctx0" brushRef="#br0" timeOffset="126600.16">20995 7327 8191 0,'19'-8'0'15,"19"12"0"-15,15 23 0 16,13 29 0-16,6 39 0 16,-16 42 0-1,-15 21 0-15,-26 9 0 16,-20 3 0-16,-29-8 0 16,-23-13 0-16,-22-15 0 15,-21-22 0-15,29-27-1942 16,-44-28 175-16,5-29 150 15,16-28 128-15</inkml:trace>
  <inkml:trace contextRef="#ctx0" brushRef="#br0" timeOffset="127053.89">22328 8207 8191 0,'13'-4'0'0,"16"-4"0"16,18-6 0-16,18-3 0 15,6 1 0-15,6 3-391 16,-7-2-1444-16,-21 8 158 16,-27 1 136-16,-20 4 117 15</inkml:trace>
  <inkml:trace contextRef="#ctx0" brushRef="#br0" timeOffset="127209.8">22322 8401 5911 0,'0'8'241'15,"1"-2"2"1,16 1 4-16,16-4 2 16,17 4 5-16,17-14-100 15,18-1-513-15,0-9-1247 16,-7-1 124-16,-7-6 106 15</inkml:trace>
  <inkml:trace contextRef="#ctx0" brushRef="#br0" timeOffset="128002.18">23288 8017 7920 0,'-1'-12'29'16,"-2"0"1"-16,-9 5 0 15,-8 7 0 1,-6 17 0-16,-6 15 1 16,1 11-1-16,9 10-1 15,13 6 3-15,8 0-32 16,7-2 0-16,12-4 0 16,7-6 0-16,6-11 0 15,13-7 0-15,6-17 0 16,0-6 0-16,-1-17 0 15,-4-12 0-15,-2-17 0 16,-4-11 0-16,-5-22 0 16,0-8 0-1,-5-12 0-15,-9 0 0 16,-3 5 0-16,-3 16 0 16,-8 18 0-16,-3 18 0 15,2 15 0-15,-5 9 0 16,0 9 0-16,0 16 0 15,0 14 0-15,-5 16 0 16,-1 14 0-16,0 11 0 16,4 1 0-16,-1-1 0 15,7-3 0-15,6-8 0 16,13-11 0-16,5-10 0 16,9-10 0-16,7-14 0 15,2-8 0 1,-3-10 0-16,-5-10 0 15,-5-5 0-15,-11-6 0 16,-5 0 0-16,-10 5 0 16,-4 3 0-16,-1 9 0 15,-2 3 0-15,-3 6 0 16,-2 6 0-16,1 6 0 16,-2 5 0-16,1 8 0 15,2 5 0-15,6 0 0 16,8-3 0-1,8-3 0-15,5-8 0 16,10-7 0-16,0-7 0 16,1-8 0-16,-9-14 0 15,-4-8 0-15,-8-9 0 16,-8-7 0-16,-6-1 0 16,-11 1 0-16,-7 3 0 15,-7 9 0-15,-5 7 0 16,-2 7 0-16,6 9-263 15,12 4-260-15,5-7-1205 16,19 19 140-16,13 1 123 16,15 0 107-1</inkml:trace>
  <inkml:trace contextRef="#ctx0" brushRef="#br0" timeOffset="128330.18">24637 7967 5629 0,'0'-21'268'15,"0"-2"5"-15,-6-3 3 16,-8-3 4-16,-6 18 5 16,-11 8 3-16,-8 1 5 15,0 8 4-15,7 10 5 16,11 9-302-16,11 8 0 16,11 14 0-16,18 5 0 15,10 4 0-15,4 4 0 16,3-4 0-1,-4-5 0-15,-9-4 0 16,-13-10 0-16,-10-10 0 16,-11-4 0-16,-16-11 0 15,-7-3 0-15,-8-8 0 16,-6-2 0-16,5-12 0 16,14-9-411-16,18-10-1418 15,11-9 156-15,18-9 135 16,11 0 117-1</inkml:trace>
  <inkml:trace contextRef="#ctx0" brushRef="#br0" timeOffset="128489.76">24527 8042 6437 0,'-3'3'188'16,"-7"6"0"-16,-8 10 4 16,-9 7 0-16,-2 7 3 15,-12 6 1-15,3 0 3 16,2-3 1-16,6-4 4 15,7-4-545-15,23-9-1508 16,-3-8 160-16,13-9 137 16</inkml:trace>
  <inkml:trace contextRef="#ctx0" brushRef="#br0" timeOffset="128906.5">24740 7981 8191 0,'0'-1'0'0,"0"3"0"15,-2 9 0-15,-1 7 0 16,3 8 0-16,-1 11 0 16,-1 6 0-16,5-1 0 15,10-2 0-15,2-4 0 16,6-6 0-16,5-9 0 15,0-8 0-15,0-9 0 16,-3-8 0-16,-3-12 0 16,-3-9 0-16,0-9 0 15,-4-5 0 1,0-4 0-16,-4 6 0 16,-4 8 0-16,-3 10 0 15,0 9 0-15,0 5 0 16,-2 11 0-16,4 7 0 15,4 8 0-15,-1 8 0 16,-3 8 0-16,0 4 0 16,1-2 0-16,2-4-421 15,2-20-1406-15,-1 6 156 16,1-14 134-16</inkml:trace>
  <inkml:trace contextRef="#ctx0" brushRef="#br0" timeOffset="129225.75">25131 8078 8191 0,'18'-11'0'0,"4"4"0"16,10 1 0-16,1-1 0 16,-5 15 0-16,-8 10 0 15,-3 5 0-15,-7 5 0 16,-7 5 0-16,-1 0 0 15,-4-5 0-15,-1-8 0 16,3-4 0-16,-4-12 0 16,1-8 0-16,3-11 0 15,1-14 0-15,10-8 0 16,3-11 0 0,3-4 0-16,3 3 0 15,-2 4 0-15,2 7-652 16,-7 6-1112-16,3 15 146 15,2 9 127-15,3 16 111 16</inkml:trace>
  <inkml:trace contextRef="#ctx0" brushRef="#br0" timeOffset="129494.13">25605 8101 7096 0,'20'-2'119'16,"9"-6"0"-16,7-6 1 15,8-8 1-15,-10-1 0 16,-3-13 2-1,-14 4 0-15,-12 3 0 16,-18 5 3-16,-17 13-126 16,-14 17 0-16,-8 13 0 15,0 20 0-15,8 8 0 16,16 10 0-16,14 6 0 16,14-5 0-16,14-5 0 15,13-7 0-15,7-11 0 16,25-12-856-16,-7-12-854 15,3-14 139-15,-7-15 119 16,5-13 106 0</inkml:trace>
  <inkml:trace contextRef="#ctx0" brushRef="#br0" timeOffset="129922.01">26582 7400 8191 0,'-61'47'0'0,"-26"35"0"16,-16 42 0-1,-2 36 0-15,46 17 0 0,36 19 0 16,46-2 0 0,28-14 0-16,12-21 0 15,2-24 0-15,6-34-354 16,-2-53-1491-16,0-12 159 16,4-28 136-16</inkml:trace>
  <inkml:trace contextRef="#ctx0" brushRef="#br0" timeOffset="139602.23">26825 8003 8191 0,'0'-10'0'15,"0"3"0"-15,0-1 0 16,2 1 0-16,0 12 0 15,5 10 0-15,0 9 0 16,0 11 0-16,-1 10 0 16,-1 7 0-1,-5 0 0-15,0-4 0 0,2-4 0 16,-2-7 0 0,0-10 0-16,0-5 0 15,0-8 0-15,-2-9-206 16,2-6-544-16,-11-12-934 15,-5-10 135-15,-4-11 116 16</inkml:trace>
  <inkml:trace contextRef="#ctx0" brushRef="#br0" timeOffset="139819.68">26524 7999 7131 0,'14'-18'115'16,"15"-5"0"-1,20-4 1-15,26-5 1 16,11 7 1-16,16 5 0 16,-8 4 1-16,-10 5 1 15,-22 6 2-15,-25 2-122 16,-13 3-285-16,-9 2-394 16,-12 2-1002-16,-3 2 134 15,0 1 116 1,0 7 103-16</inkml:trace>
  <inkml:trace contextRef="#ctx0" brushRef="#br0" timeOffset="140022.21">27227 8122 8191 0,'9'1'0'0,"13"0"0"16,8-1 0-1,19 0 0-15,7 4 0 16,8-7 0-16,5 2 0 15,-8 1 0-15,-8-1 0 16,-8 1 0-16,-13-1-508 16,-12-53-1295-16,-9 43 152 15,-5-5 132-15,-12-11 115 16</inkml:trace>
  <inkml:trace contextRef="#ctx0" brushRef="#br0" timeOffset="140246.37">27516 7797 8191 0,'28'8'0'16,"15"8"0"-16,13 14 0 15,9 14 0-15,-14 12 0 16,-7 11 0 0,-23 4 0-16,-11 0 0 15,-25-5 0-15,-13-4 0 16,-15-8 0-16,3-12-391 15,-3-46-1444-15,18 16 158 16,22-18 136-16,31-15 117 16</inkml:trace>
  <inkml:trace contextRef="#ctx0" brushRef="#br0" timeOffset="140589.01">28370 7925 8191 0,'2'2'0'16,"-2"9"0"-16,0 11 0 15,2 13 0-15,-4 12 0 16,2 12 0-16,0 4 0 16,-2-2 0-1,2-1 0-15,-5-7 0 16,1-5 0-16,-4-9 0 16,-4-12-223-16,12-8-677 15,-19-15-739-15,-6-15 128 16,-2-13 112-16,-3-15 97 15</inkml:trace>
  <inkml:trace contextRef="#ctx0" brushRef="#br0" timeOffset="140777.65">28108 8013 7911 0,'10'-31'31'0,"16"-2"-1"16,16-7 1-16,20-2 0 15,16 16 0-15,7 10 0 16,2 4 0-1,-5 7 0-15,-17 3 2 16,-13 2-33-16,-17 2-307 16,-10 0-1551-16,-12 3 162 15,-5-3 138-15,2-2 120 16</inkml:trace>
  <inkml:trace contextRef="#ctx0" brushRef="#br0" timeOffset="141229.91">29510 7976 8191 0,'0'-2'0'16,"-7"2"0"-16,-6 12 0 16,-17 13 0-16,-15 12 0 15,-16 18 0 1,-5 5 0 0,-4 2 0-16,5 1 0 0,8-5 0 15,8-7 0-15,11-8-73 16,11-12-500-16,11-15-1193 15,10-13 147-15,6-15 127 16,2-14 110-16</inkml:trace>
  <inkml:trace contextRef="#ctx0" brushRef="#br0" timeOffset="141426.44">29038 8080 8191 0,'10'-4'0'15,"9"4"0"-15,5 7 0 16,8 13 0-16,3 10 0 15,1 12 0-15,0 5 0 16,-3-1 0 0,-2-4 0-16,-5-6 0 15,-5-5 0-15,-5-9-592 16,0-11-1188-16,-6-7 149 16,-5-14 128-16,-5-13 112 15</inkml:trace>
  <inkml:trace contextRef="#ctx0" brushRef="#br0" timeOffset="141646.18">29311 7931 8191 0,'-2'-16'0'15,"2"4"0"-15,-1 2 0 16,-2 10 0-16,3 26 0 16,3 16 0-16,0 17 0 15,6 7 0-15,1 8 0 16,-2 1 0-16,-2-1 0 15,-4-5 0 1,-13-5 0-16,-12-10-228 16,38-14-1652-16,-53-11 166 15,-11-17 141-15,-1-15 122 16</inkml:trace>
  <inkml:trace contextRef="#ctx0" brushRef="#br0" timeOffset="141818.41">28895 8249 8191 0,'16'-14'0'0,"14"-5"0"16,20-1 0-16,19-2 0 15,9 7 0-15,11 5 0 16,5 5-20-16,-1 0-527 16,-8-1-1241-16,-7 1 151 15,-12 0 128 1</inkml:trace>
  <inkml:trace contextRef="#ctx0" brushRef="#br0" timeOffset="142274.28">29920 8038 8191 0,'3'0'0'0,"-3"4"0"15,2 11 0-15,-1 6 0 16,1 12 0-16,-2 11 0 15,1 8 0-15,0 2 0 16,1 2 0-16,-2-1 0 16,1-6 0-16,-1-9 0 15,0-6 0 1,0-14 0-16,-3-10 0 16,-7-7 0-16,-7-13 0 15,-3-15 0-15,2-13 0 16,4-17 0-16,10-13 0 15,10-7 0-15,11-3 0 16,9 0 0-16,4 9 0 16,12 7 0-16,7 10 0 15,2 13 0-15,4 12 0 16,2 7 0-16,-2 10 0 16,-5 6 0-16,-5 1 0 15,-7 3 0 1,-9 7 0-16,-9 2 0 15,-7 2 0-15,-5 2 0 16,-5 0-357-16,11 1-1487 16,-27-3 159-16,-10 0 136 15,-12-1 119-15</inkml:trace>
  <inkml:trace contextRef="#ctx0" brushRef="#br0" timeOffset="142442.04">29887 8155 7326 0,'0'2'95'0,"9"0"0"16,10-1-1-16,18-1 2 15,11 3 0-15,11-3-1 16,6-2 3-16,-7 2-278 16,-3 0-424-16,-21 0-1073 15,-8 0 133-15,-8 0 115 16</inkml:trace>
  <inkml:trace contextRef="#ctx0" brushRef="#br0" timeOffset="142817.94">30501 8290 6335 0,'3'-3'198'0,"2"-1"1"16,-2-1 3-16,0 0 2 15,-3 5 2-15,2-1 2 16,-4 1 3-16,4 0 1 16,-2 0 4-16,-3 1-216 15,-2 4 0-15,0 3 0 16,1 5 0-16,1 1 0 16,1-1 0-16,4-1 0 15,-1-5 0 1,4-2 0-16,0-5 0 15,2-4 0-15,1 0 0 16,-2-9 0-16,-4 4 0 16,-2-5 0-16,0 1 0 15,0 5 0 1,-2-1 0-16,-4 5 0 0,-3 3 0 16,-1 0-384-16,3-12-1454 15,4 10 159-15,10-9 136 16</inkml:trace>
  <inkml:trace contextRef="#ctx0" brushRef="#br0" timeOffset="143122">30917 7433 8191 0,'33'-6'0'0,"17"10"0"0,14 26 0 16,11 33 0-16,-13 41 0 15,-22 39 0 1,-20 25 0-16,-31 12 0 16,-32 4 0-16,-31-10 0 15,-25-9 0-15,-28-10 0 16,-18-21 0-16,0-24-642 15,-6-23-1125-15,7-28 147 16,8-28 127-16,2-20 110 16</inkml:trace>
  <inkml:trace contextRef="#ctx0" brushRef="#br0" timeOffset="151866.51">18967 9797 5185 0,'-12'0'313'0,"1"0"3"15,3 0 7-15,-1 0 4 16,26 0 7-16,29 0 5 15,27 0 6-15,23 0 6 16,26-3 7-16,6-1-358 16,-8-1 0-1,-10 1 0-15,-18-3 0 16,-21 4 0-16,-22 0 0 16,-21 2 0-16,-17-1 0 15,-8 1 0-15,-4 1 0 16,-2-2 0-16,-2 2-462 15,2-23-1354-15,1 19 155 16,-1-3 132-16,4 3 117 16</inkml:trace>
  <inkml:trace contextRef="#ctx0" brushRef="#br0" timeOffset="152414.01">20113 10055 8191 0,'0'0'0'16,"8"-1"0"-16,21 1 0 16,19-1 0-16,17 1 0 15,18-3 0-15,10-1 0 16,-5-1 0-16,-13-3 0 15,-10 3 0 1,-13-1 0-16,-17-1 0 16,-15-1-24-16,-9-2-429 15,-8-5-1358-15,-10-3 153 16,-9-2 133-16,-12-3 116 16</inkml:trace>
  <inkml:trace contextRef="#ctx0" brushRef="#br0" timeOffset="152638.37">20406 9799 8191 0,'7'-4'0'16,"13"2"0"-16,20 0 0 15,18 12 0 1,9 13 0-16,7 14 0 16,-12 15 0-16,-15 7 0 15,-22 2 0-15,-15-1 0 16,-23-8 0-16,-23-7 0 15,-23-9 0-15,-9-7-473 16,-12-63-1340-16,8 39 154 16,21-12 133-16,31-6 116 15</inkml:trace>
  <inkml:trace contextRef="#ctx0" brushRef="#br0" timeOffset="153390.31">19331 9873 8191 0,'0'-12'0'0,"-1"0"0"16,1 0 0-16,-2 4 0 16,2 21 0-16,3 18 0 15,2 18 0-15,0 18 0 16,1 15 0-16,4 2 0 16,-3 0 0-16,2-8 0 15,1-8 0-15,2-12 0 16,-1-11 0-16,-3-12 0 15,2-10 0 1,0-14 0-16,32-7-1942 0,-21-13 175 16,5-14 150-1,0-12 128-15</inkml:trace>
  <inkml:trace contextRef="#ctx0" brushRef="#br0" timeOffset="154801.71">21575 9846 7765 0,'0'-9'47'0,"0"3"-1"16,3 1 2-16,-1 5-1 15,-1 17 0-15,1 16 1 16,-1 12-1-16,-1 11 0 15,0 6 2 1,0-2-49-16,0-6 0 16,0-8 0-16,0-8 0 15,0-11 0-15,0-10 0 16,0-11-476-16,-7-21-1336 16,-6-1 153-16,-3-9 134 15</inkml:trace>
  <inkml:trace contextRef="#ctx0" brushRef="#br0" timeOffset="154983.54">21237 9876 7131 0,'11'-18'115'16,"17"-3"0"-16,26-4 1 16,21-4 1-16,17 4 1 15,13 9 0-15,-3 3 1 16,-8 4-348-16,10 5-586 15,-35 3-781-15,-14 0 121 16,-6 2 106-16</inkml:trace>
  <inkml:trace contextRef="#ctx0" brushRef="#br0" timeOffset="155177.87">22598 9781 8191 0,'0'6'0'15,"-5"8"0"-15,-10 11 0 16,-13 8 0-16,-11 15 0 16,-16 3 0-16,-7 3 0 15,0 1 0-15,2-5-344 16,55-6-1503-16,-38-8 159 16,7-15 137-16,14-10 119 15</inkml:trace>
  <inkml:trace contextRef="#ctx0" brushRef="#br0" timeOffset="155381.69">22098 9968 8191 0,'7'-4'0'16,"12"3"0"-16,15 5 0 16,13 8 0-16,11 8 0 15,1 5 0-15,-6 5 0 16,-9 1 0-16,-11-4 0 15,-9-3-346-15,14-6-551 16,-28-4-710-16,-3-10 123 16,-8-11 107-16,-6-8 95 15</inkml:trace>
  <inkml:trace contextRef="#ctx0" brushRef="#br0" timeOffset="155613.47">22446 9716 8191 0,'-1'-6'0'16,"-1"2"0"-16,-1 5 0 16,3 10 0-16,-1 14 0 15,4 21 0-15,1 12 0 16,3 9 0-16,1 2 0 16,-4 1 0-16,0-5 0 15,-4-6 0-15,-8-9-80 16,0-9-621-16,-12-10-1029 15,-10-15 141-15,-12-11 123 16,-8-7 107-16</inkml:trace>
  <inkml:trace contextRef="#ctx0" brushRef="#br0" timeOffset="155765.32">22046 10101 8191 0,'12'-19'0'16,"12"-5"0"-16,15-1 0 0,18-5 0 15,9 6 0-15,15 9-260 16,14 3-556-16,-10 0-835 16,-5 4 129-16,-7 2 114 15,-6 1 98-15</inkml:trace>
  <inkml:trace contextRef="#ctx0" brushRef="#br0" timeOffset="156167.94">22955 9907 8101 0,'0'-1'10'0,"0"-1"0"16,1 9 0-16,3 10 0 16,-2 11 0-16,-1 10 0 15,2 10 0-15,-3 4 0 16,0-3 0-16,0 2-10 16,0-8 0-16,-3-5 0 15,-4-9 0-15,1-9 0 16,-2-7 0-16,-7-9 0 15,2-12 0-15,0-15 0 16,-3-16 0-16,6-17 0 16,9-17 0-16,1-10 0 15,10 1 0 1,10 4 0-16,10 11 0 16,8 13 0-16,8 15 0 15,5 7 0-15,0 8 0 16,0 6 0-16,-2 8 0 15,-7 4 0-15,-5 3 0 16,-9 3 0-16,-6 5 0 16,-8 2-268-16,4 6-596 15,-21 1-773-15,-12 7 127 16,-14 0 112-16,-11 3 98 16</inkml:trace>
  <inkml:trace contextRef="#ctx0" brushRef="#br0" timeOffset="156329.44">22861 10042 8191 0,'0'3'0'0,"13"-3"0"15,17-2 0-15,15 2 0 16,14 0 0-16,13-10 0 16,3 1-379-16,-8-3-1459 15,-14 1 158-15,-14 4 137 16,-10 4 117-16</inkml:trace>
  <inkml:trace contextRef="#ctx0" brushRef="#br0" timeOffset="156725.57">23560 10187 8191 0,'1'-4'0'16,"1"-2"0"-16,-2 0 0 16,1 0 0-16,-1 5 0 15,0-2 0-15,0 3 0 16,-1 0 0 0,-2 4 0-16,-3 3 0 15,1 2 0-15,0 4 0 16,3 0 0-16,2-2 0 15,4-3 0-15,1-1 0 16,1-5 0-16,0-1 0 16,1-5 0-16,-4-5 0 15,-2-1 0-15,-4-2 0 16,0-1 0-16,-4 2 0 16,-3 5 0-16,-3 3 0 15,1 0-332 1,2 3-1519-16,5 4 161 15,2-5 137-15,3 1 119 16</inkml:trace>
  <inkml:trace contextRef="#ctx0" brushRef="#br0" timeOffset="159822.47">25064 9876 8191 0,'0'0'0'0,"9"-3"0"16,27 1 0-16,36-4 0 16,37 2 0-16,29 0 0 15,15 0 0-15,-10 1 0 16,-17 3 0-16,-24-3 0 16,-12-1-457-16,-15-40-1361 15,-12 26 156-15,-11-10 132 16</inkml:trace>
  <inkml:trace contextRef="#ctx0" brushRef="#br0" timeOffset="160057.79">26695 9507 8191 0,'2'-2'0'0,"0"2"0"16,0 5 0-16,3 11 0 15,3 11 0-15,0 11 0 16,-4 11 0-16,-1 5 0 16,-3-1 0-16,0 1 0 15,-3-6 0-15,-1-9-35 16,4-9-743-16,-16-12-944 16,-2-12 140-1,-7-15 122-15</inkml:trace>
  <inkml:trace contextRef="#ctx0" brushRef="#br0" timeOffset="160249.41">26371 9631 8191 0,'6'-25'0'0,"15"-5"0"16,17-4 0-16,25-5 0 16,18 8 0-16,15 8 0 15,1 5 0-15,-5 5 0 16,-17 5 0-16,-19 6 0 15,-18 2-395-15,-19 4-1439 16,-21 3 157-16,-17 1 136 16,-17 8 117-16</inkml:trace>
  <inkml:trace contextRef="#ctx0" brushRef="#br0" timeOffset="160437.73">26324 9874 8191 0,'0'18'0'15,"5"3"0"-15,18 1 0 16,21 2 0-16,21-11 0 16,18-10 0-16,7-3 0 15,-4-4 0-15,-10-4 0 16,-11 1-297-16,22-3-1564 16,-39-3 162-16,-12-2 139 15,-5-3 120-15</inkml:trace>
  <inkml:trace contextRef="#ctx0" brushRef="#br0" timeOffset="160665.43">27187 9810 8191 0,'2'-1'0'16,"-2"0"0"-16,0 0 0 16,4 7 0-16,-2 10 0 15,0 14 0-15,-1 7 0 16,1 9 0-16,-2 3 0 15,-2-1 0-15,2-9 0 16,-5-3 0-16,3-5 0 16,-2-11-133-16,19-5-751 15,-13-8-782-15,4-14 131 16,7-14 114-16,7-9 102 16</inkml:trace>
  <inkml:trace contextRef="#ctx0" brushRef="#br0" timeOffset="160982.74">27472 9771 8191 0,'0'0'0'0,"-2"7"0"15,-5 9 0-15,-3 16 0 16,-2 13 0-16,2 15 0 16,3 9 0-16,5 2 0 15,11-5 0-15,7-9 0 16,13-14 0-16,7-16 0 15,7-16 0-15,4-15 0 16,-2-21 0 0,-11-14 0-16,-11-17 0 0,-13-9 0 15,-14-3 0-15,-18 2 0 16,-19 10 0 0,-13 17 0-16,-9 13 0 15,7 12-787-15,-2 10-941 16,11 5 140-16,10 3 123 15,6 4 107 1</inkml:trace>
  <inkml:trace contextRef="#ctx0" brushRef="#br0" timeOffset="170799.26">15961 11519 8191 0,'0'0'0'0,"1"0"0"16,1 0 0-16,5-1 0 15,1 1 0-15,6-6 0 16,1-2 0-16,1-5 0 15,0-3 0 1,-9-5 0-16,-4-4 0 0,-6-4 0 16,-8 2 0-16,-15 1 0 15,-13 5 0-15,-16 11 0 16,-10 4 0 0,-6 10 0-16,6 12 0 15,12 4 0-15,10 5 0 16,17 5 0-16,17 1 0 15,12-2 0-15,18 0 0 16,18-5 0-16,19-5 0 16,6-5 0-16,4-7 0 15,-6-3 0-15,-13-4 0 16,-20-7 0-16,-12-1 0 16,-9 0 0-16,-6 0 0 15,-2 2 0 1,-2 3 0-16,2 10 0 15,0 15 0-15,0 21 0 16,0 20 0-16,0 20 0 16,-2 18 0-16,-13 5 0 15,-5-1 0-15,-10-7 0 16,-11-8 0-16,-4-17 0 16,2-19 0-16,-2-17 0 15,1-19 0-15,3-18 0 16,8-21 0-1,11-18 0-15,14-19 0 16,21-13 0-16,23-9 0 16,14-5 0-16,13 1 0 15,16 7 0-15,0 5 0 16,-2 12 0-16,-9 7 0 16,-16 16 0-16,-13 17 0 15,-12 12 0-15,-14 19 0 16,-8 15 0-16,-1 15 0 15,-4 7 0-15,-4 8 0 16,8-4 0 0,1-3 0-16,7-9 0 15,8-12 0-15,12-11 0 16,4-13 0-16,0-12 0 16,-2-15 0-16,-11-10 0 15,-12-6 0-15,-7-6 0 16,-13-1 0-16,-11 5 0 15,-8 2 0-15,-6 6 0 16,-4 6 0-16,4 5 0 16,9 6-265-16,30 2-683 15,-8 1-668 1,19-5 125-16,13-4 109 16,12-3 95-16</inkml:trace>
  <inkml:trace contextRef="#ctx0" brushRef="#br0" timeOffset="171061.65">16619 11233 8191 0,'-1'-8'0'0,"1"-1"0"16,-2 7 0-16,0 17 0 16,4 20 0-16,-6 25 0 15,0 19 0-15,-1 18 0 16,1 4 0-1,0-2 0-15,2-5 0 16,2-7 0-16,2-15 0 16,3-14 0-16,11-14 0 15,8-17 0-15,10-15-184 16,15-15-598-16,-5-16-898 16,-4-12 133-16,-13-7 116 15,-11-4 103-15</inkml:trace>
  <inkml:trace contextRef="#ctx0" brushRef="#br0" timeOffset="171413.99">16540 11646 8191 0,'10'-18'0'31,"13"-5"0"-31,13-4 0 0,13 0 0 0,5 15 0 16,1 8 0-16,-5 16 0 15,-11 16 0-15,-11 13 0 16,-13 8 0-16,-7 11 0 16,-7-3 0-16,-2-6 0 15,2-6 0-15,6-11 0 16,11-10 0 0,5-13 0-16,4-8 0 15,4-14 0-15,-4-10 0 16,-8-8 0-16,-12-10 0 15,-8-4 0-15,-13-4 0 16,-12 2 0-16,-14 10 0 16,-9 8-440-16,-3-39-1382 15,13 55 157-15,16 3 133 16,34 2 116 0</inkml:trace>
  <inkml:trace contextRef="#ctx0" brushRef="#br0" timeOffset="171865.6">17871 11337 8191 0,'-42'20'0'16,"-18"18"0"-16,-11 23 0 16,-7 26 0-16,22 17 0 15,20 21 0-15,22 4 0 16,13 0 0-16,20-8 0 16,11-11 0-16,15-19 0 15,1-20 0 1,16-19 0-16,9-23-638 15,-3-22-1130-15,-5-23 146 16,-6-21 128-16,-12-18 111 16</inkml:trace>
  <inkml:trace contextRef="#ctx0" brushRef="#br0" timeOffset="172085.66">18308 11665 8191 0,'0'-7'0'0,"0"0"0"16,0 3 0-16,-3 10 0 16,0 13 0-1,-2 14 0-15,1 13 0 16,-5 7 0-16,-4 0 0 16,2 2 0-16,0-9-258 15,16-6-1613-15,-15-12 164 16,3-15 139-16,1-13 122 15</inkml:trace>
  <inkml:trace contextRef="#ctx0" brushRef="#br0" timeOffset="172297.55">18007 11715 8191 0,'9'-20'0'15,"8"-6"0"1,20-7 0-16,20-2 0 15,12 6 0-15,11 6 0 16,3 4 0-16,-9 7 0 16,-19 4 0-16,-12 5-349 15,-17 4-316-15,-17 5-1003 16,-16 5 132-16,-15 1 114 16,-14 5 102-16</inkml:trace>
  <inkml:trace contextRef="#ctx0" brushRef="#br0" timeOffset="172498.57">17880 11924 5660 0,'-10'9'266'15,"3"1"4"-15,1 1 2 16,15 3 5-16,28-4 4 16,18-7 3-16,13-2 5 15,16 1 5-15,-2-4 4 16,-7 1-605-16,15 1-597 15,-34 0-711-15,-13-1 123 16,-9-4 110 0,-9-1 95-16</inkml:trace>
  <inkml:trace contextRef="#ctx0" brushRef="#br0" timeOffset="172845.31">18518 11928 8191 0,'0'-7'0'0,"5"0"0"16,10-2 0-16,14-2 0 16,9 3 0-16,12 0 0 15,3 2 0-15,-2 0 0 16,-11 4 0-16,-9 0 0 16,-11 0 0-16,-8 2 0 15,-5-2 0-15,-4 2 0 16,-3 0 0-16,1 0 0 15,-1 0 0 1,0 6 0-16,0 5 0 16,2 11 0-16,-2 11 0 15,-5 13 0-15,0 5 0 16,-7 4 0-16,-1-2 0 16,-5 1 0-16,1-11 0 15,6-10-338-15,8-11-1511 16,9-10 160-16,19-13 137 15,11-9 119-15</inkml:trace>
  <inkml:trace contextRef="#ctx0" brushRef="#br0" timeOffset="173000.98">19258 12254 8191 0,'0'17'0'0,"-3"8"0"15,-13 15 0-15,-20 11 0 16,-22 5 0-16,-11 1-424 15,-4-40-1402-15,8 20 156 16,19-16 134-16,29-17 118 16</inkml:trace>
  <inkml:trace contextRef="#ctx0" brushRef="#br0" timeOffset="173517.63">19964 11626 8191 0,'-2'-10'0'15,"-8"4"0"-15,-11 6 0 16,-10 16 0-16,-3 23 0 16,-5 25 0-16,7 21 0 15,9 15 0-15,14 4 0 16,6-1 0-16,6-11 0 15,9-13 0-15,11-15 0 16,3-16 0-16,14-19-476 16,8-40-1336-16,1 6 153 15,-3-22 134 1</inkml:trace>
  <inkml:trace contextRef="#ctx0" brushRef="#br0" timeOffset="173765.14">20238 11239 8191 0,'25'4'0'0,"12"21"0"16,12 33 0-16,10 31 0 16,-3 29 0-16,-9 33 0 15,-21 11 0-15,-13-1 0 16,-22-8 0-16,-24-6 0 15,-27-15 0-15,-17-21 0 16,2-25-855-16,-25-24-856 16,0-33 139-16,3-23 120 15</inkml:trace>
  <inkml:trace contextRef="#ctx0" brushRef="#br0" timeOffset="174237.73">21171 12035 8191 0,'3'-2'0'16,"11"-5"0"-16,18 0 0 15,21-1 0 1,17-2-23-16,16 3-544 15,-2 1-1214-15,-16 2 149 16,-21 1 128-16,-27 2 112 16</inkml:trace>
  <inkml:trace contextRef="#ctx0" brushRef="#br0" timeOffset="174401.06">21093 12243 8191 0,'-6'8'0'16,"-1"2"0"-16,6 0 0 15,18-1 0-15,30-4 0 16,23-5 0 0,22-1-437-16,17-11-1385 15,-4 2 155-15,-13-5 134 16,-13-6 116-16</inkml:trace>
  <inkml:trace contextRef="#ctx0" brushRef="#br0" timeOffset="175221.96">22163 11791 7915 0,'-10'-9'30'16,"-6"2"1"-16,-8 0-1 15,-10 7 1 1,4 17 0-16,0 12-2 15,4 10 2-15,10 9 0 16,10 8 1-16,8 2-32 16,12-1 0-16,10-4 0 15,14-6 0-15,9-10 0 16,12-13 0-16,3-10 0 16,1-11 0-16,-1-16 0 15,-2-16 0-15,-11-17 0 16,-6-12 0-16,-3-13 0 15,-7-3 0 1,-11 5 0-16,-3 5 0 16,-9 10 0-16,-4 11 0 15,-6 9 0-15,1 10 0 16,-2 7 0-16,2 9 0 16,-1 7 0-16,-1 13 0 15,-3 12 0-15,-2 12 0 16,-1 11 0-16,-1 12 0 15,5 0 0-15,2 2 0 16,5-4 0-16,6-7 0 16,9-9 0-16,6-6 0 15,8-15 0 1,1-10 0-16,4-10 0 16,-3-10 0-16,-5-9 0 15,-2-3 0-15,-5-1 0 16,-12 3 0-16,-5 4 0 15,-3 6 0-15,-3 6 0 16,-4 5 0-16,-4 5 0 16,0 9 0-16,-4 6 0 15,2 7 0-15,3 4 0 16,4 1 0-16,7-4 0 16,9-8 0-1,9-6 0-15,7-9 0 16,4-5 0-16,2-10 0 15,-5-11 0-15,-6-13 0 16,-7-6 0-16,-6-6 0 16,-8-1 0-16,-2 5 0 15,-5 7 0-15,-9 6 0 16,-2 1 0-16,-5 10 0 16,-6 2 0-16,10 7-383 15,19 3-563-15,0 5-639 16,14 0 121-1,17 2 104-15,6 1 93 16</inkml:trace>
  <inkml:trace contextRef="#ctx0" brushRef="#br0" timeOffset="175545.28">23519 11841 7409 0,'-1'-14'85'0,"-8"-2"1"16,-4-1 0-16,-10-2 0 15,-9 9 1-15,-8 8 0 16,-2 1 0-16,6 8 1 16,7 9 2-16,14 11-90 15,12 7 0-15,14 14 0 16,10 7 0 0,7 3 0-16,3-2 0 15,4 2 0-15,-7-11 0 16,-9-6 0-16,-11-10 0 15,-5-6 0-15,-14-9 0 16,-10-3 0-16,-6-7 0 16,-7-3 0-16,-3-2-128 15,6-4-404-15,11-26-1230 16,12 11 146-16,15-8 126 16,12-12 111-16</inkml:trace>
  <inkml:trace contextRef="#ctx0" brushRef="#br0" timeOffset="175741.33">23449 11946 8191 0,'-11'0'0'15,"-7"4"0"-15,-10 5 0 16,-11 10 0-16,-7 7 0 16,0 9 0-16,2 2 0 15,8 1 0-15,10-7 0 16,16-3-339-16,35-4-607 15,-11-10-650-15,11-9 121 16,8-1 106-16,6-11 94 16</inkml:trace>
  <inkml:trace contextRef="#ctx0" brushRef="#br0" timeOffset="176162.16">23675 11904 8191 0,'0'-3'0'16,"-1"3"0"-16,-1 7 0 16,1 6 0-16,1 6 0 15,-4 13 0-15,2 3 0 16,2 4 0-16,6 1 0 16,1-1 0-16,5-7 0 15,6-7 0-15,8-7 0 16,2-10 0-16,-1-7 0 15,4-13 0-15,-4-10 0 16,1-12 0 0,-4-6 0-16,-2-3 0 15,-6 3 0-15,-5 9 0 16,-7 12 0-16,-2 8 0 16,-2 5 0-16,-2 9 0 15,2 6 0-15,2 8 0 16,-4 10 0-16,1 6 0 15,-1 8 0-15,2 0 0 16,0-3 0-16,0-7-330 16,3-6-257-16,0-37-1106 15,3 15 135-15,-2-6 118 16,4-14 103 0</inkml:trace>
  <inkml:trace contextRef="#ctx0" brushRef="#br0" timeOffset="176445.68">24101 11965 5931 0,'13'-12'239'0,"2"-1"2"16,6 5 4-16,2 0 2 15,-8 16 4-15,-2 11 3 16,-4 8 4-16,-7 6 2 16,-2 6 5-16,-1-2-265 15,0-2 0-15,1-10 0 16,0-7 0-16,0-7 0 15,0-6 0-15,1-17 0 16,3-11 0 0,8-11 0-16,4-14 0 15,4-5 0-15,3 1 0 16,-3 9 0-16,-3 5-226 16,23 14-1653-16,-22 9 164 15,2 9 142-15,5 8 121 16</inkml:trace>
  <inkml:trace contextRef="#ctx0" brushRef="#br0" timeOffset="176709.53">24598 12029 8191 0,'19'-7'0'0,"5"-7"0"16,8-7 0 0,1-9 0-16,-10-1 0 15,-8-6 0-15,-7 4 0 16,-10 6 0-16,-20 12 0 15,-11 12 0-15,-12 19 0 16,-6 21 0-16,-2 16 0 16,12 18 0-16,14 13 0 15,15 4 0-15,13-7 0 16,10-5 0-16,7-15 0 16,12-17-446-16,11-63-1374 15,10 24 156-15,11-19 133 16,13-21 116-1</inkml:trace>
  <inkml:trace contextRef="#ctx0" brushRef="#br0" timeOffset="177182.23">25816 11198 8191 0,'-73'10'0'16,"-30"28"0"-16,-29 36 0 15,-13 32 0-15,39 32 0 16,36 39 0-1,41 8 0-15,50 5 0 16,32-5 0-16,26-8 0 16,14-24 0-16,7-27 0 15,13-30-847-15,-19-32-865 16,-14-35 138-16,-13-31 120 16,-7-34 106-16</inkml:trace>
  <inkml:trace contextRef="#ctx0" brushRef="#br0" timeOffset="186061.47">25964 11769 8191 0,'3'0'0'0,"-3"9"0"16,0 8 0-16,2 14 0 15,0 11 0-15,-2 14 0 16,0 2 0-16,0 0 0 16,0-4 0-1,0-9 0-15,0-9 0 16,0-11 0-16,0-12 0 15,-2-8 0-15,-4-7 0 16,-3-16 0-16,-1-15 0 16,3-16 0-16,3-15 0 15,6-12 0-15,9-3 0 16,10 4 0-16,4 7 0 16,6 6 0-16,5 13 0 15,7 10 0-15,2 8 0 16,7 11 0-16,-4 10 0 15,2 6 0 1,-3 4 0-16,-8 6 0 16,-5 3 0-16,-5 1 0 15,-10 2 0-15,-9 1 0 16,-4-1-510-16,-10-37-1293 16,-14 30 153-16,-7-4 131 15,-9 6 115-15</inkml:trace>
  <inkml:trace contextRef="#ctx0" brushRef="#br0" timeOffset="186233.57">25906 11845 8191 0,'0'2'0'0,"14"0"0"16,15-2 0-1,20 1 0-15,18 0-191 16,31-2-493-16,-4 0-1021 15,-5-1 138-15,-10 2 119 16,-14 0 105-16</inkml:trace>
  <inkml:trace contextRef="#ctx0" brushRef="#br0" timeOffset="186413.42">26666 11933 8191 0,'17'0'0'16,"14"0"0"-1,19-1 0-15,9 1 0 0,10 0 0 16,1 0 0-16,-8 0-319 16,17 0-558-1,-38 0-743-15,-19-1 125 16,-6-6 110-16,-14-5 95 16</inkml:trace>
  <inkml:trace contextRef="#ctx0" brushRef="#br0" timeOffset="186629.5">26962 11676 8191 0,'34'-3'0'0,"11"6"0"15,18 10 0-15,13 17 0 16,-11 20 0 0,-12 20 0-16,-21 12 0 0,-20 8 0 15,-28-3 0 1,-29-4 0-16,-30-11 0 15,-17-14-142-15,32-15-1761 16,-23-18 169-16,25-17 144 16,39-20 125-16</inkml:trace>
  <inkml:trace contextRef="#ctx0" brushRef="#br0" timeOffset="187191.63">28135 11190 8191 0,'-21'4'0'16,"-18"18"0"-16,-16 24 0 15,-10 22 0-15,4 23 0 16,7 25 0-16,27 5 0 15,14 0 0-15,21-3 0 16,16-4 0-16,12-11 0 16,5-13 0-1,9-17 0-15,2-17 0 16,29-22-948-16,-27-18-737 16,-6-18 134-16,-8-19 117 15,-9-13 102-15</inkml:trace>
  <inkml:trace contextRef="#ctx0" brushRef="#br0" timeOffset="187761.63">28463 11640 8191 0,'0'-3'0'15,"-7"2"0"-15,-6 7 0 16,-10 10 0-16,0 14 0 16,-4 14 0-16,2 11 0 15,8 5 0-15,12 2 0 16,7-2 0-16,6-6 0 16,12-8 0-16,6-8 0 15,13-12 0-15,6-9 0 16,6-10 0-16,1-2 0 15,-1-9-371 1,8-4-463-16,-20-3-783 16,-9-7 124-16,-5-8 110 15,-8 0 95-15</inkml:trace>
  <inkml:trace contextRef="#ctx0" brushRef="#br0" timeOffset="188462.55">28170 11812 4130 0,'0'-2'395'0,"0"-3"10"16,0-2 9-16,0-1 9 15,0 0 9-15,0-2 10 16,0 5 10-16,0 0 11 15,0 2 10-15,0 2-311 16,0-1-162-16,-9 2 0 16,-4 2 0-16,-4 0 0 15,0 2 0-15,-1 1 0 16,10 2 0-16,5-1 0 16,1-2 0-16,10-1 0 15,7-2 0 1,2-1 0-16,4 0 0 15,1 0 0-15,-8 0 0 16,-6-1 0-16,-8-1 0 16,0 0 0-16,-6-4 0 15,-4 2 0-15,-5-3 0 16,2 2 0-16,-3 4 0 16,6-1 0-16,7 2-385 15,9-12-1452-15,14 10 159 16,12-1 136-16,6-1 117 15</inkml:trace>
  <inkml:trace contextRef="#ctx0" brushRef="#br0" timeOffset="188821.59">28398 11681 5736 0,'0'-6'258'0,"-1"-4"3"16,1-2 4-16,9-2 4 15,14 1 3-15,14 3 4 16,18 1 4-16,10-1 4 15,2 4 6-15,-5 1-290 16,-13 4 0 0,-16-2 0-16,-9 3 0 15,-12 0 0-15,-7 0 0 16,-4 0 0-16,-5 0-206 16,1 3-419-16,-9 1-1092 15,-4 1 139-15,-4 2 121 16</inkml:trace>
  <inkml:trace contextRef="#ctx0" brushRef="#br0" timeOffset="189043.56">28377 11816 5764 0,'0'0'255'15,"0"-2"3"-15,0 4 5 16,11-4 2-1,12 4 4-15,6 0 5 0,10-2 2 16,5 0 5-16,-7 1 5 16,-5 3-625-16,3 0-433 15,-12 0-870-15,-6-2 128 16,6 4 112 0,-3-6 99-16</inkml:trace>
  <inkml:trace contextRef="#ctx0" brushRef="#br0" timeOffset="189613.36">29126 11187 8191 0,'25'-8'0'0,"18"8"0"0,24 15 0 16,21 28 0-16,1 32 0 16,-7 34 0-16,-24 24 0 15,-29 17 0-15,-27 10 0 16,-33-1 0 0,-35-4 0-16,-21-14 0 15,-21-14 0-15,-19-29 0 16,-10-24-502-16,2-44-1303 15,-5-14 153-15,9-26 132 16,14-21 114-16</inkml:trace>
  <inkml:trace contextRef="#ctx0" brushRef="#br0" timeOffset="190389.34">30009 10720 8191 0,'50'4'0'0,"32"33"0"15,25 43 0-15,16 57 0 16,-15 50 0-16,-33 51 0 16,-41 22 0-16,-40 3 0 15,-32-7 0-15,-37-13 0 16,-26-27 0-16,-20-29 0 15,-26-28 0-15,-14-41-303 16,-6-32-1556-16,-9-36 161 16,4-31 139-1,10-25 120-15</inkml:trace>
  <inkml:trace contextRef="#ctx0" brushRef="#br0" timeOffset="191341.27">26425 12629 2548 0,'-9'0'162'15,"-4"1"70"-15,-3 0 66 16,-4 1 146-16,-3-1 92 15,5 1 17-15,4-1 15 16,4 2 18-16,1-2 18 16,9 1-104-16,6 1-71 15,21 3-77-15,28 1-75 16,45-2-175-16,53 0-102 16,51 3 0-1,43-3 0-15,32 0 0 16,15 8 0-16,-4 1 0 15,-17 2 0-15,-23 1 0 16,-31-2 0-16,-40-5 0 16,-29-4 0-16,-31-3 0 15,-24-3 0-15,-16 0 0 16,-15-2 0-16,-9 2 0 16,-7 0 0-16,-4 0 0 15,-6 0 0-15,-5 0 0 16,-7 0 0-16,-7 0 0 15,-3 0 0-15,-8 0 0 16,-2 0 0 0,0 0 0-16,-5 0 0 15,1 2 0-15,-2-1 0 16,0-1 0-16,-3 3 0 16,-10-3 0-16,1-3-734 15,-21-4-1009-15,-9-12 144 16,-5-11 123-1,-7-14 109-15</inkml:trace>
  <inkml:trace contextRef="#ctx0" brushRef="#br0" timeOffset="194564.97">16621 13329 5767 0,'0'-4'255'15,"0"0"3"-15,0 1 4 16,0-1 3-16,2 15 4 15,-2 9 4-15,3 11 4 16,-3 14 3-16,2 13 5 16,-2-1-285-1,0 0 0-15,0-7 0 16,0-6 0-16,0-11 0 16,0-7 0-16,-2-10 0 15,1-7 0-15,-2-7 0 16,-5-7 0-16,-3-13 0 15,-3-15 0-15,1-18 0 16,6-14 0-16,5-11 0 16,7 1 0-16,9 4 0 15,3 10 0-15,6 9 0 16,8 8 0 0,3 7 0-16,8 7 0 15,6 6 0-15,1 7 0 16,5 4 0-16,-4 7 0 15,-6 4 0-15,-6 2 0 16,-10 0 0-16,-9 1 0 16,-9 0 0-16,-7 4 0 15,-5 0 0 1,-5 3-56-16,-5 0-655 0,-9 3-1022 16,-10-3 141-1,-6-1 124-15,-2 3 106 16</inkml:trace>
  <inkml:trace contextRef="#ctx0" brushRef="#br0" timeOffset="194761.07">16566 13360 7348 0,'0'0'92'0,"0"2"1"16,4 0-2-16,16 0 3 15,19 0 0-15,10-2-1 16,12 1 2-16,4-1 0 15,-6 2-286-15,-4 2-552 16,-10 0-920 0,-9-2 131-16,-6-1 114 15,-1 2 100-15</inkml:trace>
  <inkml:trace contextRef="#ctx0" brushRef="#br0" timeOffset="194965.3">17216 13468 8191 0,'1'0'0'0,"2"3"0"16,14-2 0-16,15 0 0 15,17 5 0-15,16-3 0 16,10 0 0-16,-1 3 0 16,-7-2 0-1,-11 0-363-15,-9 0-307 16,-16 0-993-16,-15-3 131 15,-9-4 114-15</inkml:trace>
  <inkml:trace contextRef="#ctx0" brushRef="#br0" timeOffset="195200.98">17487 13254 5606 0,'30'4'270'16,"15"6"5"-16,15 15 4 15,8 13 3-15,-9 17 5 16,-16 16 5 0,-21 6 3-16,-18 1 4 15,-23-3 7-15,-19-9-306 16,-13-12 0-16,-3-11-540 16,-3-14-1255-16,15-17 152 15,19-17 130-15,34-25 113 16</inkml:trace>
  <inkml:trace contextRef="#ctx0" brushRef="#br0" timeOffset="195783.27">18717 13014 8191 0,'-15'-9'0'0,"-17"7"0"15,-17 13 0-15,-15 20 0 16,-5 25 0-16,0 31 0 16,12 23 0-16,23 10 0 15,19 8 0 1,27-3 0-16,18-7 0 15,18-12 0-15,4-12 0 16,6-18 0-16,-2-18 0 16,-4-19-265-16,53-22-1605 15,-61-17 165-15,-6-19 138 16,-6-16 122-16</inkml:trace>
  <inkml:trace contextRef="#ctx0" brushRef="#br0" timeOffset="196538.29">18839 13614 5297 0,'0'-7'301'15,"0"-1"5"-15,0 2 5 16,0-2 5-16,0 4 5 16,0 2 5-16,0 2 6 15,0 0 5-15,0 0 7 16,0 0-344-16,0 0 0 15,0 0 0 1,0 0 0-16,0 0 0 16,0 0 0-16,0-2 0 15,0 2 0-15,0 0 0 16,0 0 0-16,0 0 0 16,0 0 0-16,-2 2 0 15,2 1 0-15,-3 2 0 16,3 1 0-16,-2 2 0 15,4-1 0-15,-2-4 0 16,5 0 0-16,2 0 0 16,2-3 0-1,2-3 0-15,-1 1 0 16,-2-2 0-16,-7 0 0 16,-2-2 0-16,-7-3 0 15,-9 2 0-15,-2 2 0 16,-2-1 0-16,1 2 0 15,9 3 0-15,4-1 0 16,3 2 0-16,4 0 0 16,0 0-327-16,33 0-1525 15,-21 0 160-15,6-2 138 16,3-5 119 0</inkml:trace>
  <inkml:trace contextRef="#ctx0" brushRef="#br0" timeOffset="196953.19">19299 13389 4505 0,'2'-12'377'16,"-1"1"7"0,-1-2 8-16,2 3 8 0,-2 4 9 15,-5 10 7-15,-6 7 11 16,-5 6 8-16,-4 12 11 16,-5 10-446-16,3 10 0 15,5 5 0-15,9 1 0 16,3-1 0-16,7-2 0 15,6-7 0-15,10-5 0 16,1-4 0 0,8-10 0-16,6-7 0 0,2-7 0 15,1-8 0 1,1-1 0-16,-2-10 0 16,-6-6-269-16,0-9-329 15,-9-23-1109-15,-3 8 137 16,-6 1 120-16</inkml:trace>
  <inkml:trace contextRef="#ctx0" brushRef="#br0" timeOffset="197233.22">19285 13450 4077 0,'-4'-14'394'0,"1"-2"7"0,0-3 10 16,0-1 9-1,9 3 9-15,7 6 9 16,10 1 11-16,7 0 9 16,11 0 12-16,3 1-226 15,0 2-244-15,-2-1 0 16,-8 3 0-16,-5 0 0 16,-11 2 0-16,-9 2 0 15,-4-1 0-15,-4 2-383 16,38 2-1454-16,-53 0 157 15,-8 2 137 1,-7 4 117-16</inkml:trace>
  <inkml:trace contextRef="#ctx0" brushRef="#br0" timeOffset="197413.27">19188 13548 6383 0,'0'2'193'16,"5"2"2"-16,12 2 1 15,13 2 3-15,12 3 2 16,14-5 1-16,7-2 3 16,-4-3 2-16,-6-1-393 15,16 0-1648-15,-40-7 157 16,-11-1 136 0</inkml:trace>
  <inkml:trace contextRef="#ctx0" brushRef="#br0" timeOffset="197773.29">19626 12979 8191 0,'29'4'0'0,"18"14"0"16,14 18 0-16,10 21 0 16,-12 25 0-16,-14 24 0 15,-22 13 0-15,-17 11 0 16,-21 5 0-16,-18-5 0 15,-22-9 0 1,-13-11 0-16,-17-22-328 16,-4-20-1524-16,-7-17 160 15,8-28 138-15,3-26 119 16</inkml:trace>
  <inkml:trace contextRef="#ctx0" brushRef="#br0" timeOffset="200728.97">16616 14636 4827 0,'2'-9'347'16,"-1"0"5"-16,1-1 7 15,-1 0 7-15,-1 8 7 16,-1 0 7-16,-6 5 7 16,-5 7 8-16,-8 8 10 15,-4 9-405 1,-3 8 0-16,6 9 0 15,7 4 0-15,6 4 0 16,7 0 0-16,9-1 0 16,4-6 0-16,8-5 0 15,7-8 0-15,11-6 0 16,1-9 0-16,6-10 0 16,-1-4 0-16,-5-9 0 15,-1-10-335-15,2-8-453 16,-14-8-851-1,-5-9 128-15,-6 0 112 16,-9-1 97-16</inkml:trace>
  <inkml:trace contextRef="#ctx0" brushRef="#br0" timeOffset="200989.17">16554 14618 4626 0,'-2'-11'366'16,"0"-5"6"-16,1 0 7 16,1-2 8-16,11 6 8 15,8 3 7-15,13 3 9 16,11-2 10 0,6 1 8-16,0 3-426 15,-5 0-3-15,-11 2-80 16,-9 2-302-16,-5-1-309 15,-13 2-940-15,-6 1 126 16,-9 0 111-16,-7 2 98 16</inkml:trace>
  <inkml:trace contextRef="#ctx0" brushRef="#br0" timeOffset="201169.34">16458 14727 5170 0,'-3'7'314'15,"1"-2"4"-15,2 1 6 16,14 3 5-16,21-2 6 16,13-3 6-16,16 0-291 15,11-1-266-15,-5-8-1396 16,-5 7 123 0,-13-4 109-16,-13 2 96 0</inkml:trace>
  <inkml:trace contextRef="#ctx0" brushRef="#br0" timeOffset="201432.48">17084 14880 8191 0,'0'0'0'0,"2"0"0"15,6 0 0-15,15 0 0 16,12 5 0-16,17-1 0 15,13-1 0-15,3 3 0 16,-3-2 0-16,-7 2 0 16,-13-2 0-16,-12 0-65 15,-12-2-297-15,-8 0-341 16,-13-2-934-16,-11-5 127 16,-10-6 112-1,-7-11 97-15</inkml:trace>
  <inkml:trace contextRef="#ctx0" brushRef="#br0" timeOffset="201653.37">17295 14679 5963 0,'19'0'235'16,"17"10"3"-16,10 6 4 16,12 18 2-16,-2 10 2 15,-12 16 6 1,-16 2 1-16,-16 5 3 0,-15-5 6 15,-21-10-262-15,-15-7 0 16,-16-10-510 0,-3-61-1293-16,3 36 153 15,15-16 131-15,22-8 115 16</inkml:trace>
  <inkml:trace contextRef="#ctx0" brushRef="#br0" timeOffset="202609.2">18173 14980 3983 0,'2'0'409'0,"-1"-3"7"15,1 2 11-15,0-2 9 16,0 3 10-16,-1-3 10 15,-1 2 11-15,2-1 12 16,-2 1 11 0,2 1-308-16,-4-2-182 15,2 2 0-15,2 0 0 16,-2 0 0-16,-4 2 0 16,-3 2 0-16,3 6 0 15,-4 1 0-15,4 2 0 16,2 1 0-16,7-1 0 15,4-6 0-15,4-1 0 16,4-3 0-16,0-3 0 16,-4-7 0-16,-5-3 0 15,-5-5 0 1,-8-5 0-16,-5-3 0 16,-6 0 0-16,-1 3 0 15,-5 6 0-15,1 4 0 16,7 9-325-16,52-1-1528 15,-27 4 161-15,11-1 137 16,17-2 121-16</inkml:trace>
  <inkml:trace contextRef="#ctx0" brushRef="#br0" timeOffset="203117.17">18736 14821 5449 0,'2'-9'286'16,"-2"2"4"-16,0 0 6 15,0 0 3-15,0 3 5 16,0 4 6-16,0 0 3 16,0 0 6-16,0 0 6 15,0 0-325-15,0 0 0 16,0 0 0-16,0 0 0 15,0 0 0-15,0 0 0 16,0 0 0 0,0 0 0-16,0 0 0 15,0 0 0-15,0 0 0 16,0 0 0-16,0 0 0 16,0 0 0-16,0 0 0 15,0 0 0-15,0 4 0 16,-2 3 0-16,-3 10 0 15,-4 9 0-15,-7 12 0 16,3 8 0-16,1 1 0 16,7-2 0-1,6-3 0-15,21-7 0 16,8-6 0-16,13-2 0 16,8-8 0-16,1-4 0 15,-4-2 0-15,-11-8 0 16,-5-3-281-16,-10-2-345 15,-8-8-1071-15,-10-7 137 16,-1-12 118-16,-12-5 103 16</inkml:trace>
  <inkml:trace contextRef="#ctx0" brushRef="#br0" timeOffset="203313.06">18847 14852 5402 0,'-10'-15'291'0,"-2"0"4"15,1-2 5-15,2-5 5 16,20 6 4-16,16 1 5 16,14 0 5-16,12-1 5 15,8 0-12-15,-4 6-647 16,-13-1-198-16,-12-12-1169 16,-20 16 138-16,-12 1 118 15,-15 2 105-15</inkml:trace>
  <inkml:trace contextRef="#ctx0" brushRef="#br0" timeOffset="203480.07">18775 14875 6705 0,'0'4'161'0,"6"3"-1"16,7 0 3-16,15 1-1 15,8 0 4-15,16-5 0 16,7 0-489-16,1-45-1394 15,-3 38 139-15,-8-1 121 16</inkml:trace>
  <inkml:trace contextRef="#ctx0" brushRef="#br0" timeOffset="203649.92">19292 15011 8191 0,'13'0'0'0,"9"0"0"16,11-3 0-16,12 3 0 15,8-1 0-15,-2-1 0 16,-1-1-292-16,30-1-592 16,-53-3-740-16,-9-2 124 15,-15-6 111-15,-14 1 96 16</inkml:trace>
  <inkml:trace contextRef="#ctx0" brushRef="#br0" timeOffset="203861.57">19476 14858 8191 0,'0'3'0'0,"1"6"0"15,-1 11 0 1,0 11 0-16,0 11 0 0,0 7 0 16,0 1 0-16,-1 1 0 15,-2-7 0-15,1-5-64 16,7-9-634-16,0-9-1037 15,13-14 142-15,8-9 123 16,11-13 108-16</inkml:trace>
  <inkml:trace contextRef="#ctx0" brushRef="#br0" timeOffset="204077.15">19961 14823 8191 0,'3'3'0'0,"0"6"0"16,1 10 0-16,2 9 0 16,-6 8 0-16,1 10 0 15,1 1 0-15,-7-4 0 16,-2-2 0-16,0-5-355 16,-5-11-1489-1,-6-8 159-15,-5-10 136 0,-2-11 119 16</inkml:trace>
  <inkml:trace contextRef="#ctx0" brushRef="#br0" timeOffset="204252.91">19767 14825 8191 0,'37'-13'0'16,"16"-1"0"-16,10-1 0 15,16-2 0-15,-12 6 0 16,-12 8 0-16,-9 1-300 15,-15 2-223 1,-18-9-1196-16,-16 13 140 16,-19-2 121-16,-15 1 105 15</inkml:trace>
  <inkml:trace contextRef="#ctx0" brushRef="#br0" timeOffset="205165.29">16881 15612 4430 0,'-2'-7'365'15,"-2"1"6"-15,1-1 9 16,-2 1 6-16,3 2 9 16,-8 2 7-16,-3 2 9 15,-9 9 8-15,-7 7 10 16,-4 14-226-16,-2 11-203 16,6 9 0-1,9 5 0-15,12 2 0 16,6-2 0-16,18-7 0 15,10-3 0-15,11-10 0 16,7-8 0-16,8-9 0 16,-2-8 0-1,2-9-125-15,-1-6-425 0,-8-54-1209 16,-7 32 146-16,-10-8 126 16</inkml:trace>
  <inkml:trace contextRef="#ctx0" brushRef="#br0" timeOffset="205369.09">16808 15676 5429 0,'-4'-14'288'0,"1"-1"5"16,3-5 4 0,10-4 5-16,21 6 4 0,9 0 6 15,9 2 3-15,6 1 6 16,-1 6-84-16,-7 2-679 15,20 3-1354-15,-43 3 151 16,-9 1 131-16,-14 0 113 16</inkml:trace>
  <inkml:trace contextRef="#ctx0" brushRef="#br0" timeOffset="205532.74">16850 15727 5159 0,'-8'7'314'0,"0"2"5"15,1-1 7-15,13 0 4 16,23-1 6-16,17-4 7 16,16 0-365-16,35-3-542 15,-15 0-938-15,-5 0 109 16,-5 0 96-16</inkml:trace>
  <inkml:trace contextRef="#ctx0" brushRef="#br0" timeOffset="205728.81">17387 15879 5688 0,'0'-2'263'0,"8"1"3"15,12 0 4 1,17-1 4-16,13 5 4 0,13-4 3 16,6 1 5-16,-5-2 4 15,-10 2-314-15,-4 0-782 16,-21-2-833-16,-16-3 128 15,-11-7 112-15,-13-2 97 16</inkml:trace>
  <inkml:trace contextRef="#ctx0" brushRef="#br0" timeOffset="205948.94">17559 15623 6672 0,'20'-2'163'16,"12"1"2"-16,15 8 0 15,10 13 2-15,3 9 2 16,-7 16 0-16,-11 9 3 16,-15 5 2-1,-16 2 1-15,-11 1-175 16,-15-8 0-16,-7-4 0 0,2-9-522 16,4-22-1277-1,7-6 151-15,18-9 131 16,20-9 115-16</inkml:trace>
  <inkml:trace contextRef="#ctx0" brushRef="#br0" timeOffset="206293.23">18244 16050 8191 0,'4'-7'0'15,"3"-4"0"-15,4-3 0 0,0-1 0 16,2 2 0-16,-4 6 0 15,-5 1 0 1,-1 4 0-16,-9 2 0 16,-5 4 0-16,-8 3 0 15,1 2 0-15,-2 1 0 16,6 3 0-16,7-4 0 16,5-4 0-16,11-3 0 15,5-2 0-15,3 0 0 16,-2-5 0-1,2-2 0-15,-8 3 0 0,-8-3 0 16,-5-1 0 0,-14 3 0-16,-3 1 0 15,4 0-525-15,4-3-1274 16,7 1 153-16,26-5 130 16,19 0 115-16</inkml:trace>
  <inkml:trace contextRef="#ctx0" brushRef="#br0" timeOffset="206532.52">18788 15812 8191 0,'2'-3'0'0,"1"2"0"16,4 2 0-16,0 8 0 15,-1 11 0-15,-2 11 0 16,-2 8 0-16,-4 7 0 15,-5 2 0-15,-6-2 0 16,1-5 0-16,-5-8 0 16,3-8-522-16,-2-28-1277 15,3 6 151-15,-2-15 131 16,1-10 115-16</inkml:trace>
  <inkml:trace contextRef="#ctx0" brushRef="#br0" timeOffset="206736.33">18585 15779 8191 0,'13'-18'0'16,"17"-2"0"-16,15-2 0 15,20 0 0-15,17 4 0 16,9 12 0-16,-7 3 0 16,-13 0 0-16,-21 2 0 15,-21 2 0-15,-23 2 0 16,-21 0-398-16,-16-10-1434 15,-17 11 156-15,-13-2 136 16,-5-1 117 0</inkml:trace>
  <inkml:trace contextRef="#ctx0" brushRef="#br0" timeOffset="208465.71">16839 16752 6970 0,'3'-11'131'0,"-2"0"2"15,-1 2 1-15,3 0 1 16,-3 13 0-16,-1 13 2 15,2 10 0-15,-2 8 1 16,-1 9 3-16,1 5-141 16,-1 1 0-16,1-8 0 15,1-6 0-15,0-5 0 16,-3-7 0-16,-3-8 0 16,-2-4 0-16,-7-6-373 15,1-9-1467 1,-11-8 159-16,-1-10 136 15,-2-11 119-15</inkml:trace>
  <inkml:trace contextRef="#ctx0" brushRef="#br0" timeOffset="208687.5">16463 16776 6360 0,'0'-9'195'15,"0"-5"2"-15,10-2 2 16,18-3 2-16,23 5 2 15,18 0 2-15,19 1 3 16,2 1 1 0,-2 4 5-16,-17-1-214 15,-15 6 0-15,-16 1-68 16,-14 2-458-16,-10-45-1254 16,-6 45 148-16,-3 0 130 15,2 3 111-15</inkml:trace>
  <inkml:trace contextRef="#ctx0" brushRef="#br0" timeOffset="208881.31">17224 16895 6408 0,'2'2'190'0,"6"0"2"16,10 2 3-16,17-2 0 16,15 2 3-1,15-4 2-15,11 0 2 16,0-2 2-16,-8 2 3 15,-12 0-207-15,-16 0-438 16,-17-13-1384-16,-14 7 155 16,-15-6 134-16,-15-6 116 15</inkml:trace>
  <inkml:trace contextRef="#ctx0" brushRef="#br0" timeOffset="209109.08">17387 16626 8191 0,'38'0'0'16,"15"8"0"0,14 9 0-16,8 12 0 15,-16 13 0-15,-17 15 0 16,-19 8 0 0,-17 2 0-16,-22 2 0 0,-20-5 0 15,-19-6 0-15,0-6-574 16,-7-12-1211-16,16-15 150 15,23-16 128-15,36-22 114 16</inkml:trace>
  <inkml:trace contextRef="#ctx0" brushRef="#br0" timeOffset="209953.22">18249 16915 8191 0,'0'-4'0'16,"0"2"0"-16,0 0 0 16,0 0 0-16,0 2 0 15,0 0 0-15,2 1 0 16,2-1 0-16,-1 1 0 16,0-1 0-16,0 2 0 15,-1-2 0 1,-2 0 0-16,0 0 0 15,0 0 0-15,0 0 0 16,0 0 0-16,0 0 0 16,0 0 0-16,-8 0 0 15,-2 2 0-15,0 6 0 16,-2 2 0-16,0 2 0 16,9 4 0-16,3-3 0 15,-2-3 0-15,8-3 0 16,4-4 0-16,2-1 0 15,0-7 0 1,2-5 0-16,-6-4 0 16,-3-2 0-16,-5-3 0 15,0 0 0-15,-3 7 0 16,-6 1 0-16,-1 8-231 16,20 1-723-16,-13 2-669 15,8 0 125-15,12 3 110 16,13-3 97-16</inkml:trace>
  <inkml:trace contextRef="#ctx0" brushRef="#br0" timeOffset="212517.42">18878 16677 7211 0,'1'-7'107'0,"2"0"-1"0,0 2 3 16,-1 10-2-16,-2 16 2 16,3 10 0-1,-5 10 2-15,2 8-1 16,-1-1 2-16,-2 1-112 15,-5-7 0-15,1-5-253 16,33-6-640-16,-39-12-740 16,1-12 127-16,-2-11 111 15,-2-15 98-15</inkml:trace>
  <inkml:trace contextRef="#ctx0" brushRef="#br0" timeOffset="212697.25">18598 16704 7083 0,'3'-12'121'16,"10"-3"-1"-16,19-1 2 16,19-2 0-16,19 9 1 15,16 7 0-15,2 0 2 16,-7 6 0 0,-7 0-397-16,-16 2-1561 0,-13 1 158 15,-12 0 135-15,-3-3 117 16</inkml:trace>
  <inkml:trace contextRef="#ctx0" brushRef="#br0" timeOffset="212870.09">19811 16688 8191 0,'0'4'0'16,"-12"7"0"-16,-14 7 0 15,-14 6 0-15,-17 8 0 16,-15 9 0-16,-1-1-90 15,8 1-501-15,7-4-1166 16,14-10 145-16,17-9 126 16</inkml:trace>
  <inkml:trace contextRef="#ctx0" brushRef="#br0" timeOffset="213056.91">19392 16798 8191 0,'10'1'0'15,"10"5"0"-15,5 5 0 16,9 7 0-16,2 1 0 16,-2 7 0-16,-3-2 0 15,0-2-334-15,27-4-625 16,-42-4-635-16,-2-9 122 16,-11-9 105-1,-11-11 94-15</inkml:trace>
  <inkml:trace contextRef="#ctx0" brushRef="#br0" timeOffset="213272.04">19508 16590 8191 0,'0'-6'0'16,"0"6"0"-16,1 9 0 16,6 13 0-16,2 14 0 15,3 16 0-15,3 9 0 16,-3 2 0-1,-6 0 0-15,-2 1 0 0,-10-6 0 16,-1-9-376-16,-8-16-1463 16,-6-7 158-1,-11-18 137-15,-4-10 117 16</inkml:trace>
  <inkml:trace contextRef="#ctx0" brushRef="#br0" timeOffset="213411.49">19290 16841 8191 0,'23'-15'0'16,"13"-2"0"-16,14-1-53 16,20 2-510-16,6 6-1211 15,4 8 148 1,3 0 128-16,-6 2 112 16</inkml:trace>
  <inkml:trace contextRef="#ctx0" brushRef="#br0" timeOffset="213769.26">20008 16768 8191 0,'3'0'0'16,"3"2"0"-16,2 7 0 16,4 10 0-16,3 9 0 15,-5 11 0-15,0 11 0 16,-6 0 0-16,-2 0 0 16,-8-2 0-16,-5-9 0 15,-2-6 0-15,-8-10 0 16,-4-14 0-1,1-9 0-15,4-16 0 16,4-16 0-16,9-17 0 16,7-13 0-16,13-12 0 15,7-5 0-15,14 3 0 16,10 3 0-16,11 8 0 16,3 12 0-16,-3 13 0 15,-2 12 0-15,-7 11 0 16,-10 11 0-16,-8 4 0 15,-11 6 0-15,-7 9-89 16,-6 6-408 0,-8-11-1285-16,-9 19 150 15,-10 2 128-15,-8 1 112 16</inkml:trace>
  <inkml:trace contextRef="#ctx0" brushRef="#br0" timeOffset="213925.19">20102 16803 6167 0,'0'5'215'0,"2"2"2"15,7 0 3-15,15 2 2 16,12-1 3-16,15-4 2 16,12-3 3-16,1 0-382 15,22 2-521 1,-50 0-921-16,-16 1 122 16,-23 2 105-16,-29 0 94 15</inkml:trace>
  <inkml:trace contextRef="#ctx0" brushRef="#br0" timeOffset="214552.68">17129 17647 8191 0,'0'0'0'15,"2"1"0"-15,-1 9 0 16,1 9 0-16,-1 11 0 15,0 10 0-15,-1 10 0 16,0-2 0-16,-2-3 0 16,-4 0 0-16,-5-8 0 15,-3-8-352-15,-6-33-1494 16,-5 12 160-16,-2-14 136 16,-2-9 119-16</inkml:trace>
  <inkml:trace contextRef="#ctx0" brushRef="#br0" timeOffset="-214739.84">16810 17705 8092 0,'13'-18'11'15,"16"-4"1"1,17-1-2-16,20-4 1 16,13 9 0-16,13 8-1 15,3 3 1-15,-8 3 0 16,-11 2 1-16,-17 2-12 15,-17 2-388-15,-10-29-1448 16,-12 29 158-16,-9 1 136 16,-6 5 117-1</inkml:trace>
  <inkml:trace contextRef="#ctx0" brushRef="#br0" timeOffset="-214543.8">17514 17862 8191 0,'3'7'0'0,"14"1"0"16,14 3 0 0,21 0 0-16,16-3 0 0,17-4 0 15,3-3 0-15,-3-1 0 16,-9 0-216 0,-10 0-358-16,-17-9-1154 15,-22-5 142-15,-12-9 122 16,-24-9 107-16</inkml:trace>
  <inkml:trace contextRef="#ctx0" brushRef="#br0" timeOffset="-214307.65">17808 17607 5462 0,'29'-3'277'16,"18"2"5"-16,20 6 3 15,16 12 5-15,1 15 4 16,-6 16 5-1,-20 10 4-15,-25 8 5 16,-20 1 3-16,-24-5-231 16,-21-5-80-16,-11-7 0 15,-2-10 0-15,9-9-828 16,8-15-889-16,21-7 139 16,26-12 121-1,27-8 105-15</inkml:trace>
  <inkml:trace contextRef="#ctx0" brushRef="#br0" timeOffset="-213972.2">18513 18062 8191 0,'4'-9'0'0,"3"-4"0"16,6-1 0-16,0-5 0 15,-2 6 0-15,-2 3 0 16,-4 5 0-16,-4 2 0 15,-5 2 0-15,-4 5 0 16,-4 4 0-16,0 3 0 16,-1 1 0-16,4 0 0 15,5-2 0-15,7-3 0 16,7-6 0-16,4-1 0 16,2 0 0-1,-3-4 0-15,-1 0 0 16,-7-2 0-16,-7 0 0 15,-8-2 0-15,-8 1 0 16,-2 0-177-16,17 3-790 16,-10-1-667-16,10-1 127 15,18 0 111-15,13 0 98 16</inkml:trace>
  <inkml:trace contextRef="#ctx0" brushRef="#br0" timeOffset="-213521.44">18930 17889 8191 0,'3'0'0'0,"2"3"0"16,0 8 0-16,-2 12 0 15,-3 14 0-15,-5 13 0 16,0 13 0-16,-7 1 0 15,5-1 0-15,1-10 0 16,3-11 0 0,2-12 0-16,2-13 0 15,-2-11 0-15,-1-10 0 16,1-12 0-16,-2-14 0 16,1-16 0-16,2-15 0 15,5-11 0-15,8-7 0 16,13 0 0-16,7 8 0 15,12 10 0-15,7 10 0 16,6 13 0-16,-2 11 0 16,-1 8 0-1,-5 6 0-15,-6 9 0 0,-8 3 0 16,-7 2 0 0,-8 6 0-16,-9 1 0 15,-8 4 0-15,-4 5-406 16,-9-15-1425-16,-6 15 157 15,-4-1 135-15,-10 4 117 16</inkml:trace>
  <inkml:trace contextRef="#ctx0" brushRef="#br0" timeOffset="-213344.22">19009 17971 8191 0,'0'5'0'0,"3"6"0"15,17-1 0-15,15 0 0 16,18-1 0-16,14-3 0 15,5-6 0 1,-7 0 0-16,-13 0-105 16,-17 0-425-16,-20-25-1239 15,-19 21 147-15,-20-2 128 16,-14-1 110-16</inkml:trace>
  <inkml:trace contextRef="#ctx0" brushRef="#br0" timeOffset="-209779.31">22150 14092 6059 0,'0'-4'226'0,"0"1"2"15,2 1 3-15,-2-1 3 16,0 11 3 0,0 9 1-16,1 8 5 15,-1 14 3-15,0 7 3 16,0 5-249-16,0 0 0 16,0-6 0-16,0-5 0 15,0-8 0-15,2-8 0 16,-1-7 0-16,1-7 0 15,0-6 0-15,0-4 0 16,-2-10 0-16,-2-11 0 16,2-15 0-16,0-16 0 15,0-13 0 1,4-3 0-16,4 1 0 16,5 5 0-16,4 9 0 15,8 10 0-15,2 6 0 16,8 8 0-16,4 5 0 15,8 6 0-15,6 5 0 16,1 7 0-16,-3 2 0 16,-8 2 0-16,-10 2 0 15,-10 3 0-15,-11-2 0 16,-7 3 0-16,-4 0 0 16,-5 5 0-1,-8 0-448-15,18 3-1371 16,-31 2 155-16,-8 4 133 15,-5 1 116-15</inkml:trace>
  <inkml:trace contextRef="#ctx0" brushRef="#br0" timeOffset="-209599.64">22215 14141 5621 0,'-10'6'270'0,"3"-1"3"16,-1 2 3-16,4 1 6 15,25-3 3-15,12-4 3 16,14-1 6-16,7 2 5 15,8-4 4-15,-4 2-303 16,-3 0-399 0,-5 0-1434-16,-7 0 158 15,-5-1 135-15,-2-2 117 16</inkml:trace>
  <inkml:trace contextRef="#ctx0" brushRef="#br0" timeOffset="-209379.73">22835 14207 8191 0,'4'2'0'16,"10"0"0"-16,21-1 0 15,21 1 0-15,20-1 0 16,10-1 0-16,-1 0 0 16,-8 0 0-16,-19 0 0 15,-15 0 0 1,-16 0-325-16,-9-1-384 15,-15-4-953-15,-12-6 131 16,-11-5 114-16,-6-7 100 16</inkml:trace>
  <inkml:trace contextRef="#ctx0" brushRef="#br0" timeOffset="-209167.92">23099 13990 5535 0,'20'-1'278'16,"16"2"4"-1,16 10 4-15,13 11 4 0,2 17 5 16,-8 16 4-16,-13 11 5 16,-18 4 4-1,-18-6 6-15,-15-5-314 16,-9-10 0-16,-12-11 0 16,-2-10-279-16,18-6-617 15,-7-16-729-15,11-6 124 16,16-11 111-16</inkml:trace>
  <inkml:trace contextRef="#ctx0" brushRef="#br0" timeOffset="-208791.79">23844 14389 8191 0,'9'-12'0'15,"1"-5"0"-15,3-3 0 16,-2 0 0-16,-6 8 0 16,-4 5 0-16,-2 4 0 15,-7 6 0-15,-3 5 0 16,-1 3 0-16,0 4 0 16,4 1 0-1,4 0 0-15,8-1 0 0,9-5 0 16,3-5 0-1,3-3 0-15,-2-1 0 16,-1-4 0-16,-10-6 0 16,-5 0 0-16,-5-5 0 15,-5-3 0-15,-4 1 0 16,-4 1 0-16,-5 2 0 16,8 3-394-16,8-23-1440 15,6 25 157-15,19-8 136 16,13 1 117-16</inkml:trace>
  <inkml:trace contextRef="#ctx0" brushRef="#br0" timeOffset="-208499.79">24496 13823 8191 0,'-12'3'0'16,"-10"11"0"-16,-11 17 0 16,-8 20 0-16,1 21 0 15,-5 26 0-15,9 8 0 16,12 8 0-16,14-4 0 16,7-10 0-16,13-18 0 15,8-17 0-15,13-16 0 16,8-23 0-16,17-15-628 15,2-16-1143-15,2-19 148 16,3-18 128 0,-7-11 110-16</inkml:trace>
  <inkml:trace contextRef="#ctx0" brushRef="#br0" timeOffset="-208223.02">24842 14076 8191 0,'-6'-11'0'16,"2"0"0"-16,-2 1 0 0,-3 2 0 16,-7 12 0-16,1 15 0 15,-3 14 0-15,2 16 0 16,2 12 0-16,10 10 0 16,1 3 0-16,10-4 0 15,5-8 0 1,6-11 0-16,8-14 0 15,11-13 0-15,4-13 0 16,1-13-236-16,10-12-541 16,-8-16-891-16,-8-17 132 15,-9-6 114-15,-8-8 102 16</inkml:trace>
  <inkml:trace contextRef="#ctx0" brushRef="#br0" timeOffset="-208028.1">24793 14115 8191 0,'4'-10'0'16,"12"-7"0"-1,13-3 0-15,11-4 0 0,10 4 0 16,6 1 0 0,-5 5 0-16,-11 5 0 15,-10 2-305-15,-10 4-305 16,-11 3-1084-16,-12 3 135 15,-7 4 118-15</inkml:trace>
  <inkml:trace contextRef="#ctx0" brushRef="#br0" timeOffset="-207853.65">24819 14198 5491 0,'-6'6'282'16,"2"1"5"-1,0 0 3-15,2 4 5 0,18-5 5 16,10-4 4-16,11-2 5 15,13-4 5 1,6-4-503-16,-4-38-1614 16,-5 29 152-16,-11-9 132 15,-5-2 115-15</inkml:trace>
  <inkml:trace contextRef="#ctx0" brushRef="#br0" timeOffset="-207623.96">25376 13744 8191 0,'21'0'0'0,"10"9"0"16,10 14 0-1,11 18 0-15,-6 23 0 16,-3 23 0-16,-17 16 0 16,-12 5 0-16,-18 2 0 15,-19-7 0-15,-27-13 0 16,-21-15 0-16,-19-14-147 15,-11-24-1754-15,-13-11 168 16,4-16 144-16,-10-10 125 16</inkml:trace>
  <inkml:trace contextRef="#ctx0" brushRef="#br0" timeOffset="-206772.12">22502 15627 8191 0,'-1'-4'0'0,"-1"2"0"16,2 1 0-16,-1 11 0 15,1 13 0-15,1 13 0 16,-1 11 0-16,0 11 0 15,0-1 0 1,0-6 0-16,0-6 0 16,0-8 0-16,0-12 0 15,0-9 0-15,0-7 0 16,-3-11 0-16,3-11 0 16,-2-14 0-16,2-18 0 15,5-19 0-15,9-13 0 16,7-3 0-16,9 2 0 15,7 10 0-15,6 13 0 16,5 13 0-16,0 12 0 16,3 8 0-1,4 9 0-15,-2 7 0 16,-2 3 0-16,-2 9 0 16,-13 1 0-16,-8 7 0 15,-14-1 0-15,-5 5-297 16,3 1-680-16,-21-2-623 15,-13-2 123-15,-7 0 106 16</inkml:trace>
  <inkml:trace contextRef="#ctx0" brushRef="#br0" timeOffset="-206607.85">22530 15715 7547 0,'-3'0'70'16,"2"0"0"-16,2 0 2 15,13 0-1 1,18 2 0-16,13-2 2 0,14 0-179 16,48-2-1748-16,-36 2 161 15,-3 0 138-15</inkml:trace>
  <inkml:trace contextRef="#ctx0" brushRef="#br0" timeOffset="-206412.17">23145 15847 8191 0,'7'0'0'16,"12"5"0"-16,15 2 0 15,14-3 0 1,13 6 0-16,7-4 0 16,0-4 0-16,0-2-382 15,34 2-1455-15,-57-6 157 16,-14-4 137-16,-16-6 117 15</inkml:trace>
  <inkml:trace contextRef="#ctx0" brushRef="#br0" timeOffset="-206167.57">23353 15597 7482 0,'20'0'77'15,"14"1"1"-15,16 8 0 16,14 11 0-16,6 11 1 15,1 12 1-15,-10 7-2 16,-14 5 2 0,-21 0 1-16,-21-1-81 15,-24-3 0-15,-16-6 0 16,-10-6 0-16,-2-8-206 16,24-10-697-16,-2-10-740 15,18-8 128-15,23-8 112 16,20-4 99-16</inkml:trace>
  <inkml:trace contextRef="#ctx0" brushRef="#br0" timeOffset="-205839.9">24064 15943 8191 0,'0'-3'0'15,"0"-2"0"-15,0 4 0 16,1-1 0-16,-1 2 0 15,2 0 0-15,3 3 0 16,1 2 0-16,0 2 0 16,1 1 0-16,-1 2 0 15,1-2 0-15,-3-2 0 16,-1-2 0 0,0-3 0-16,-1-1 0 0,-1-4 0 15,-1-3 0-15,0-5 0 16,2-2 0-16,-4-5 0 15,-2 3 0 1,-2 6 0-16,-4 5 0 16,3 3-411-16,2-16-1418 15,10 21 156-15,12-2 135 16,12 2 117-16</inkml:trace>
  <inkml:trace contextRef="#ctx0" brushRef="#br0" timeOffset="-205643.78">24406 15863 8191 0,'0'-1'0'0,"3"-1"0"15,1 1 0-15,2 4 0 16,0 10 0-16,1 9 0 16,-3 8 0-16,0 6 0 15,-11 6 0-15,0-7-32 16,9-3-868-16,-13-11-790 15,-4-12 135-15,1-6 117 16</inkml:trace>
  <inkml:trace contextRef="#ctx0" brushRef="#br0" timeOffset="-205384.16">24341 15797 7928 0,'10'-16'30'16,"7"-6"-2"-16,8-8 2 16,5-6-2-16,0 2 2 15,-8 2-2-15,-9 2 2 16,-8 1-1-16,-13 2 1 16,-13 4-30-16,-10 7 0 15,-5 4 0-15,-3 8-188 16,9 7-411-16,14 10-1129 15,15 3 140 1,22 6 123-16,18 6 107 16</inkml:trace>
  <inkml:trace contextRef="#ctx0" brushRef="#br0" timeOffset="-204915.81">24940 15776 8191 0,'0'-10'0'15,"-1"-3"0"-15,-4-4 0 16,-7-2 0 0,-9 7 0-16,-6 8 0 0,-8 2 0 15,-3 12 0 1,3 11 0-16,3 8 0 16,4 10 0-16,12 10 0 15,6-3 0-15,7-1 0 16,9-6 0-16,14-11 0 15,11-11 0-15,8-9 0 16,11-9 0-16,2-13 0 16,-1-15 0-16,-5-13 0 15,-8-15 0-15,-5-17 0 16,-7-10 0-16,-8-5 0 16,-10 3 0-1,-3 13 0-15,-5 17 0 16,-2 17 0-16,-13 16 0 15,-1 21 0-15,-1 18 0 16,0 23 0-16,2 28 0 16,14 20 0-16,14 16 0 15,7 10 0-15,3-4 0 16,4-10 0-16,2-16 0 16,-4-21 0-16,24-18-891 15,-12-28-810-15,10-18 137 16,15-22 118-16</inkml:trace>
  <inkml:trace contextRef="#ctx0" brushRef="#br0" timeOffset="-201699.89">26888 13534 4647 0,'6'-23'340'0,"13"-9"6"16,12-7 8-16,13-4 5 15,2 12 7-15,8 8 7 16,-3 11 8 0,-6 18 7-16,-13 23 7 15,-10 30-153-15,-10 23-242 16,-15 25 0-16,-13 20 0 16,-1 14 0-16,3 10 0 15,14 2 0-15,18 2 0 16,22-1 0-16,19-4 0 15,15-12 0-15,17-16 0 16,4-16 0-16,9-22 0 16,-3-18 0-16,-10-20 0 15,-13-18 0-15,-18-16 0 16,-22-18 0 0,-21-13 0-16,-8-6 0 15,-24-2 0-15,-18 2 0 16,-22 14 0-16,-20 18 0 15,-17 29 0-15,-5 39 0 16,9 43 0-16,17 33 0 16,25 37 0-16,13 34 0 15,16 15 0-15,11 6 0 16,3 11 0-16,-3-4 0 16,2-7 0-16,-15-7 0 15,-16-15 0-15,-19-17 0 16,-27-14 0-1,-36-19 0-15,-29-25 0 16,-32-24 0-16,-30-28 0 0,-17-26 0 16,1-29 0-16,8-27 0 15,34-26-633 1,27-35-1137-16,41-37 147 16,52-36 128-16</inkml:trace>
  <inkml:trace contextRef="#ctx0" brushRef="#br0" timeOffset="-201083.66">29289 15148 8191 0,'-1'-7'0'0,"1"4"0"16,-2 3 0-16,2 12 0 15,-2 13 0-15,-3 16 0 16,-2 15 0-1,-2 7 0-15,-2 3 0 0,-5-2 0 16,1-4 0-16,-2-2 0 16,-1-11 0-1,2-11-421-15,-6-14-1406 16,-1-12 156-16,-5-19 134 16</inkml:trace>
  <inkml:trace contextRef="#ctx0" brushRef="#br0" timeOffset="-200872.22">28756 15304 7577 0,'-5'-23'68'16,"2"-1"-1"-16,10-6 1 15,19-4-1-15,32 10 2 16,30 5-1-16,26-1 1 16,16 5-1-16,2 4 2 15,-16 5-70 1,-23 2 0-16,-28 4 0 15,-25 0-183-15,-28 1-315 16,-21-2-1259-16,-23 10 145 16,-20 5 126-16</inkml:trace>
  <inkml:trace contextRef="#ctx0" brushRef="#br0" timeOffset="-200650.41">28814 15525 5243 0,'-33'26'307'16,"-6"6"4"-1,2 1 6-15,5 2 4 16,35-13 6-16,33-4 5 16,34-8 7-16,30-3 4 15,22 2 8-15,21-7-351 16,-6 1 0-16,-13 1 0 16,-14-1 0-16,-15-2 0 15,-17-1-519-15,-16-38-1281 16,-13 16 152-16,-13-11 131 15,-4-6 115-15</inkml:trace>
  <inkml:trace contextRef="#ctx0" brushRef="#br0" timeOffset="-200360.69">30192 15366 8191 0,'0'-4'0'0,"-1"3"0"16,-11 7 0-16,-11 10 0 15,-7 16 0-15,-11 15 0 16,2 12 0-16,7 9 0 16,14 0 0-16,12 1 0 15,19-3 0-15,17-10 0 16,21-7 0-16,15-8 0 16,18-13 0-16,1-8 0 15,2-8 0-15,-9-8 0 16,-15-8 0-1,-10-11 0-15,-13-9-185 16,-9-6-579-16,-17-10-921 16,-8-8 134-16,-11-4 117 15,-7 1 102-15</inkml:trace>
  <inkml:trace contextRef="#ctx0" brushRef="#br0" timeOffset="-200157.87">30464 15570 8191 0,'-11'10'0'15,"-1"12"0"-15,-5 17 0 16,-3 19 0-16,3 16 0 16,0 19 0-1,-5 11 0-15,-3 6 0 16,-11 0 0-16,-4-1 0 16,-11-12 0-16,-2-16-391 15,-6-36-1444-15,2-2 158 16,-3-22 136-16,8-21 117 15</inkml:trace>
  <inkml:trace contextRef="#ctx0" brushRef="#br0" timeOffset="33988.78">22355 10758 5231 0,'-6'0'308'15,"-1"-1"5"-15,5-1 4 16,7 1 6-16,31 2 5 15,34-3 5 1,37-4 7 0,34-4 6-16,24-1 6 0,2-2-352 15,-12 1 0-15,-18 1 0 16,-25 3 0 0,-24 1 0-16,-27 0 0 0,-23 3 0 15,-21 2 0-15,-13-2-260 16,-15 4-280-16,-14-25-1185 15,-18 21 140-15,-15 4 122 16,-16 0 107 0</inkml:trace>
  <inkml:trace contextRef="#ctx0" brushRef="#br0" timeOffset="34193.38">22563 10971 8191 0,'-7'7'0'16,"4"4"0"-16,17-3 0 15,30-1 0-15,42-4 0 16,36-9 0-16,23-2 0 16,9-7 0-16,-11 5 0 15,-19-4 0-15,-20 1 0 16,-22 3-514-16,-17-31-1288 16,-13 26 153-16,-10-5 131 15,-13-9 115-15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5:25:27.6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1864 3840 8191 0,'3'0'0'16,"2"0"0"-1,6-3 0-15,3-1 0 16,-1-4 0-16,3-4 0 16,3-5 0-16,-5-5 0 15,-4-2 0-15,-5-5 0 16,-7 0 0-16,-10 1 0 16,-12 3 0-16,-11 6 0 15,-15 11 0-15,-12 5 0 16,-5 13 0-16,-3 9 0 15,9 9 0-15,9 5 0 16,19 4 0 0,14 1 0-16,15-5 0 15,14-3 0-15,17-7 0 16,13-8 0-16,8-6 0 16,9-8 0-16,-3-4 0 15,-9-6 0-15,-11-4 0 16,-10-1 0-16,-10-5 0 15,-6 3 0-15,-6 3 0 16,1 7 0-16,0 3 0 16,5 14 0-16,9 18 0 15,3 17 0 1,2 21 0-16,1 23 0 16,-7 13 0-16,-10 5 0 15,-6 0 0-15,-10-4 0 16,-12-10 0-16,-9-12 0 15,-6-12 0-15,-11-16 0 16,-1-16 0-16,3-17 0 16,-2-15 0-16,8-18 0 15,5-19 0-15,10-17 0 16,14-14 0 0,13-16 0-16,18-7 0 15,16-9 0-15,11-1 0 16,11 5 0-16,9 6 0 15,1 13 0-15,-2 14 0 16,-15 15 0-16,-4 16 0 16,-12 15 0-16,-6 16 0 15,-10 16 0-15,1 14 0 16,-2 6 0-16,-2 6 0 16,-1 3 0-16,-1-8 0 15,7-8 0 1,4-9 0-16,0-13 0 15,5-8 0-15,-4-11 0 16,-4-13 0-16,-13-11 0 16,-8-9 0-16,-11-10 0 15,-10-1 0-15,-8 1 0 16,-3 6 0-16,-5 10 0 16,-2 7 0-16,3 10 0 15,3 8 0-15,12 5-553 16,10-45-1239-1,10 46 152-15,10-4 129 16,10-5 114-16</inkml:trace>
  <inkml:trace contextRef="#ctx0" brushRef="#br0" timeOffset="282.89">2413 3353 8191 0,'1'0'0'16,"5"13"0"-16,2 16 0 16,1 19 0-16,1 15 0 15,5 23 0-15,-1 4 0 16,2 1 0 0,3-2 0-16,0-6 0 15,2-8 0-15,1-7 0 16,1-12 0-16,3-7 0 15,3-14 0-15,3-11 0 16,2-15-380-16,49-9-1458 16,-57-16 158-16,-6-12 137 15,-13-11 117-15</inkml:trace>
  <inkml:trace contextRef="#ctx0" brushRef="#br0" timeOffset="643.6">2375 3866 7591 0,'0'-20'65'16,"6"-5"0"-16,13-4 3 15,11-4-2-15,15 14 0 16,13 11 1-16,5 10 0 16,-2 15 0-16,-11 16 2 15,-12 12-69-15,-11 8 0 16,-8 8 0-16,-6-2 0 15,-1-5 0-15,5-8 0 16,7-11 0 0,10-13 0-16,9-12 0 15,2-13 0-15,-5-13 0 16,-12-13 0-16,-15-13 0 16,-15-7 0-16,-15-8 0 15,-17 4 0-15,-13 7 0 16,-9 13 0-16,-11 17-336 15,7 6-1514-15,13 14 161 16,21 4 137-16,36-5 119 16</inkml:trace>
  <inkml:trace contextRef="#ctx0" brushRef="#br0" timeOffset="1088.49">3871 3375 8191 0,'-13'8'0'0,"-10"22"0"15,-17 26 0-15,1 30 0 16,-1 23 0-16,15 25 0 15,12 11 0-15,24-3 0 16,14-8 0-16,14-13 0 16,4-17 0-16,12-27 0 15,3-18 0 1,2-25 0-16,11-18-788 16,-6-22-940-16,-3-22 140 15,-7-22 123-15,-13-21 107 16</inkml:trace>
  <inkml:trace contextRef="#ctx0" brushRef="#br0" timeOffset="1307.13">4451 3732 8191 0,'0'-4'0'16,"0"3"0"-16,-2 8 0 15,2 10 0-15,2 14 0 16,-2 14 0-1,0 10 0-15,-2 2 0 16,-2 0 0-16,-5-1 0 16,-1-8 0-16,7-6-911 15,-13-11-784-15,-3-16 136 16,3-14 118-16,-8-12 103 16</inkml:trace>
  <inkml:trace contextRef="#ctx0" brushRef="#br0" timeOffset="1511.54">4102 3860 8191 0,'5'-23'0'16,"9"-4"0"-16,16-10 0 15,17-6 0 1,16 8 0-16,18 0 0 16,5 3 0-16,-4 6 0 15,-12 6 0-15,-19 4 0 16,-14 7-377-16,7 5-564 15,-41 7-647-15,-18 6 121 16,-11 7 105-16,-19 5 93 16</inkml:trace>
  <inkml:trace contextRef="#ctx0" brushRef="#br0" timeOffset="1691.62">4039 4088 8191 0,'-9'19'0'16,"2"3"0"-16,0-1 0 15,14 0 0-15,27-13 0 16,21-10 0-16,16-6 0 16,14-5 0-16,1-3 0 15,-4-1-531-15,-14-1-1266 16,-16 0 152-16,-13 0 131 16,-12 2 113-16</inkml:trace>
  <inkml:trace contextRef="#ctx0" brushRef="#br0" timeOffset="2035.34">4675 3995 8191 0,'8'-6'0'0,"9"-1"0"16,13-4 0-16,11-1 0 15,7-1 0-15,4 1 0 16,-4 1 0-16,-10 0 0 15,-11 3 0-15,-7-1 0 16,-11 3 0-16,-6 5 0 16,-1-2 0-1,-2 3 0-15,0 0 0 0,0 4 0 16,0 5 0 0,1 9 0-16,-1 9 0 15,0 9 0-15,0 8 0 16,0 0 0-16,-3 4 0 15,-1 2 0-15,-4-3 0 16,0-6-287-16,33-10-1576 16,-21-9 162-16,10-14 140 15,15-9 120-15</inkml:trace>
  <inkml:trace contextRef="#ctx0" brushRef="#br0" timeOffset="2199.71">5415 4231 8191 0,'7'11'0'0,"-4"11"0"16,-3 9 0-16,-15 12 0 16,-25 5 0-16,-16 12 0 15,-5-4-713-15,-8-2-1034 16,5-18 143-16,15-17 124 16,14-13 110-1</inkml:trace>
  <inkml:trace contextRef="#ctx0" brushRef="#br0" timeOffset="2599.32">5932 4111 8191 0,'0'0'0'0,"0"2"0"16,0 6 0-16,0 12 0 15,0 5 0-15,0 14 0 16,0 8 0-16,-7 0 0 16,1-3-127-16,10-5-1780 15,-12-12 170 1,-1-15 145-16,3-12 124 0</inkml:trace>
  <inkml:trace contextRef="#ctx0" brushRef="#br0" timeOffset="2854.93">5790 4009 8191 0,'29'-30'0'15,"6"-8"0"1,4-14 0-16,4-6 0 0,-18 9 0 16,-15 9 0-16,-6 3 0 15,-13 10 0-15,-12 8 0 16,-11 6 0-16,-1 9 0 16,-2 7 0-16,14 11-461 15,13-8-1355-15,21 20 155 16,19 4 132-16,19 2 117 15</inkml:trace>
  <inkml:trace contextRef="#ctx0" brushRef="#br0" timeOffset="3311.64">6579 3935 8191 0,'0'-1'0'15,"-13"0"0"-15,-10-1 0 16,-15 2 0-16,-11 6 0 15,-13 6 0-15,3 8 0 16,8 10 0-16,14 10 0 16,12 3 0-16,13 2 0 15,10 1 0-15,7-9 0 16,13-5 0-16,9-9 0 16,11-13 0-1,9-10 0-15,5-14 0 16,-4-13 0-16,-3-14 0 15,-8-15 0-15,-9-15 0 16,-11-13 0-16,-7-10 0 16,-7-5 0-16,-1 11 0 15,-4 15 0-15,1 22 0 16,-2 26 0-16,-4 29 0 16,2 29 0-16,2 23 0 15,8 26 0 1,9 16 0-16,11 11 0 15,2 0 0-15,5-8 0 16,-4-17 0-16,-4-13 0 16,-2-20 0-16,21-22-875 15,-20-19-830-15,-6-22 138 16,-1-26 119-16,-10-19 105 16</inkml:trace>
  <inkml:trace contextRef="#ctx0" brushRef="#br0" timeOffset="3523.14">6736 3302 8191 0,'61'36'0'0,"11"35"0"16,10 35 0-16,6 38 0 16,-44 14 0-1,-26 20 0-15,-22-7 0 16,-30-12 0-16,-31-14 0 15,-26-20 0-15,-5-28-789 16,-18-28-940-16,9-31 142 16,18-32 122-16</inkml:trace>
  <inkml:trace contextRef="#ctx0" brushRef="#br0" timeOffset="3976.71">7874 3949 8191 0,'0'1'0'15,"0"1"0"1,15-2 0-16,22-2 0 0,23-2 0 16,20-7-401-1,19-4-1432-15,-10 0 158 16,-21-1 135-16,-26 8 117 15</inkml:trace>
  <inkml:trace contextRef="#ctx0" brushRef="#br0" timeOffset="4147.28">7753 4157 8191 0,'-11'13'0'16,"0"2"0"-16,5 0 0 15,23 0 0-15,34-7 0 16,22-7 0-1,19-4 0-15,16-2-448 16,-7-32-1371-16,-7 29 155 16,-13-6 133-16,-12 3 116 15</inkml:trace>
  <inkml:trace contextRef="#ctx0" brushRef="#br0" timeOffset="4943.14">8901 3852 8191 0,'-3'-6'0'15,"-9"6"0"1,-9 4 0-16,-7 9 0 16,0 13 0-16,-3 15 0 15,13 9 0-15,12 9 0 16,6 0 0-16,13 0 0 15,7-6 0-15,9-6 0 16,11-15 0-16,11-11 0 16,7-13 0-16,4-17 0 15,0-18 0-15,-3-16 0 16,-4-17 0-16,-7-17 0 16,-8-12 0-1,-7-10 0-15,-9-8 0 16,-9 7 0-16,-6 13 0 15,-6 17 0-15,-2 22 0 16,-1 21 0-16,0 12 0 16,0 10 0-16,-3 16 0 15,-1 19 0-15,0 16 0 16,-1 17 0-16,-1 16 0 16,5 4 0-16,2-4 0 15,2-4 0-15,6-9 0 16,8-10 0-16,5-14 0 15,10-12 0-15,7-16 0 16,3-10 0 0,0-14 0-16,2-8 0 15,-6-9 0-15,-8-1 0 16,-8-4 0-16,-11 5 0 16,-6 7 0-16,-4 6 0 15,-1 7 0-15,-4 6 0 16,-2 11 0-16,-3 9 0 15,2 8 0-15,3 8 0 16,1 7 0 0,7-5 0-16,11-3 0 15,4-9 0-15,7-11 0 16,8-9 0-16,1-13 0 16,-2-15 0-16,-8-9 0 15,-7-13 0-15,-9-6 0 16,-3-4 0-16,-12 2 0 15,-6 7 0-15,-9 8 0 16,-9 9 0-16,-10 10 0 16,0 12 0-16,5 4-357 15,21 10-505-15,7 5-752 16,15 2 124 0,20 2 109-16,14-1 95 15</inkml:trace>
  <inkml:trace contextRef="#ctx0" brushRef="#br0" timeOffset="5255.44">10342 3746 8191 0,'0'-14'0'16,"-6"-3"0"-16,-6 1 0 16,-5-1 0-16,-7 13 0 15,-5 5 0-15,2 8 0 16,5 12 0-1,12 9 0-15,10 10 0 0,9 11 0 16,8 4 0 0,4 5 0-16,-2-4 0 15,6-4 0-15,-7-3 0 16,-4-10 0-16,-8-9 0 16,-2-8 0-16,-10-7 0 15,-9-8 0-15,-9-5 0 16,-3-9-193-16,-4-10-361 15,8-49-1186-15,13 22 144 16,14-11 122-16</inkml:trace>
  <inkml:trace contextRef="#ctx0" brushRef="#br0" timeOffset="5435.7">10281 3823 7113 0,'-8'10'117'0,"-12"9"1"16,-9 11-1-16,-7 9 3 15,-6 4-1-15,6 3 1 16,5-5 1-16,10-5 2 16,6-10 0-16,12-8-557 15,11-28-1389-15,15 10 156 16,13-7 134-16,8-7 116 16</inkml:trace>
  <inkml:trace contextRef="#ctx0" brushRef="#br0" timeOffset="5847.32">10488 3773 8191 0,'1'0'0'16,"-1"5"0"-16,2 10 0 0,1 9 0 15,-2 11 0-15,5 10 0 16,3 5 0-16,2-1 0 15,2-2 0 1,6-8 0-16,3-10 0 16,5-13 0-16,6-9 0 15,1-12 0-15,1-15 0 16,-1-11 0-16,-7-13 0 16,-2-10 0-16,-3-1 0 15,-8 5 0-15,-5 9 0 16,-5 13 0-16,-4 11 0 15,0 10 0-15,0 7 0 16,0 10 0-16,0 9 0 16,0 10 0-16,0 8 0 15,0 7 0 1,0 3 0-16,0-2 0 16,0-5-128-16,1-6-473 15,2-12-1144-15,-1-10 145 16,1-8 123-16</inkml:trace>
  <inkml:trace contextRef="#ctx0" brushRef="#br0" timeOffset="6147.04">10911 3884 6015 0,'17'-14'230'16,"2"3"3"-1,4 2 3-15,5 3 2 0,-7 14 3 16,-3 11 4-1,-5 6 2-15,-5 3 4 16,-3 5 4-16,-4-3-255 16,-1-4 0-16,-1-9 0 15,1-5 0-15,0-7 0 16,-1-12 0-16,1-10 0 16,1-17 0-16,6-9 0 15,6-14 0-15,2 2 0 16,-1 3 0-1,-2 10 0-15,-4 13-517 16,-2-6-1284-16,-2 27 152 16,5 15 131-16,3 13 115 15</inkml:trace>
  <inkml:trace contextRef="#ctx0" brushRef="#br0" timeOffset="6391.39">11271 3897 5697 0,'21'-8'261'0,"8"-7"5"16,9-9 3-16,5-7 4 15,-8 0 3-15,-8-5 5 16,-10 5 3-16,-14 9 5 16,-18 14 6-16,-15 16-295 15,-10 21 0 1,-6 21 0-16,0 13 0 16,13 15 0-16,13 2 0 15,11-5 0-15,15-11 0 16,15-17 0-16,12-15 0 15,12-18-531-15,1-22-1266 16,-2-9 152-16,-10-7 131 16,-19-6 113-16</inkml:trace>
  <inkml:trace contextRef="#ctx0" brushRef="#br0" timeOffset="6899.04">12544 3399 8191 0,'-29'-1'0'0,"-24"22"0"16,-32 35 0-16,-18 39 0 15,3 42 0-15,18 51 0 16,36 19 0-16,40 1 0 16,37 5 0-16,28-15 0 15,19-24 0-15,3-31 0 16,10-27 0-1,11-38-570-15,-1-37-1217 16,-9-31 151-16,-5-32 128 16,-8-40 114-16</inkml:trace>
  <inkml:trace contextRef="#ctx0" brushRef="#br0" timeOffset="10028.25">12722 4003 2730 0,'0'-1'173'0,"0"-2"58"16,2 0 56-16,-2-2 145 16,0 1 90-16,0 0 15 15,2 0 15-15,-2 0 17 16,0 1 17-16,1 0-113 15,-1 2-77 1,1 1-62-16,-1 0-64 16,0-2-171-16,1 5-99 15,6 6 0-15,2 11 0 16,-1 12 0-16,3 11 0 16,-1 15 0-16,-4 0 0 15,1-1 0-15,-3-5 0 16,-2-7 0-16,-1-13 0 15,2-9 0-15,-3-8 0 16,2-10 0-16,-2-2 0 16,-2-11 0-1,-4-12 0-15,-5-10 0 16,-1-10 0-16,-1-14 0 16,9-5 0-16,0 2 0 15,8 0 0-15,5 4 0 16,7 2 0-16,0 5 0 15,8 2 0-15,-1 5 0 16,4 5 0-16,2 3 0 16,3 6 0-16,1 4 0 15,-1 8 0 1,1 2 0-16,-1 6 0 0,-5 2 0 16,-2 3 0-1,-6 0 0-15,-2 3 0 16,-9-1 0-16,-3 3 0 15,-5-1 0-15,0 4-517 16,0-16-1284-16,-7 14 152 16,-8-3 131-16,-3 4 115 15</inkml:trace>
  <inkml:trace contextRef="#ctx0" brushRef="#br0" timeOffset="10215.15">12709 4048 7139 0,'2'3'114'0,"-2"-1"0"16,13 1 2-16,16 0 0 15,11-3 0-15,13 0 3 16,9-6-1-16,-1 0-351 16,22 1-1580-16,-42-3 154 15,-8-1 133-15,-6 1 116 16</inkml:trace>
  <inkml:trace contextRef="#ctx0" brushRef="#br0" timeOffset="10503.35">13427 4100 8191 0,'0'0'0'0,"2"2"0"15,7-2 0-15,14 0 0 16,22 0 0-16,13 0 0 16,23-4 0-16,9 1 0 15,-2-3 0 1,-3-1 0-16,-9 0 0 0,-15 1 0 16,-17 0 0-16,-15 2 0 15,-14-4 0 1,-9 0 0-16,-12 1-451 15,-5-19-1368-15,-9 8 155 16,-8-2 133-16</inkml:trace>
  <inkml:trace contextRef="#ctx0" brushRef="#br0" timeOffset="10751.17">13727 3798 8191 0,'10'-2'0'0,"22"1"0"16,24 6 0-16,25 10 0 0,8 12 0 16,9 15 0-1,-14 11 0-15,-21 9 0 16,-29 4 0-16,-21 3 0 16,-33-1 0-16,-22-5 0 15,-17-5 0-15,-12-8-531 16,-2-14-1266-16,13-11 152 15,17-13 131-15,27-16 113 16</inkml:trace>
  <inkml:trace contextRef="#ctx0" brushRef="#br0" timeOffset="11335.68">14586 3925 8191 0,'0'0'0'16,"0"0"0"-16,1 6 0 15,1 5 0-15,5 6 0 16,-1 7 0-16,4 7 0 16,0 3 0-16,-5 0 0 15,-1-1 0 1,-1 0 0-16,-6-7-388 16,-3-26-1448-16,-3 7 158 15,-3-10 136-15,1-13 117 16</inkml:trace>
  <inkml:trace contextRef="#ctx0" brushRef="#br0" timeOffset="11607.53">14497 3873 4707 0,'23'-20'228'15,"4"-8"108"-15,3-8 5 16,1-7 8-16,-19 2 4 16,-7 1 8-16,-10 6 6 15,-13 5 8-15,-9 6 6 16,-5 9-111-16,-6 8-147 16,2 9-477-1,34 9-615-15,-9 9-617 16,13 3 120-16,19 3 105 0,17 2 93 15</inkml:trace>
  <inkml:trace contextRef="#ctx0" brushRef="#br0" timeOffset="12068">15119 3931 8168 0,'0'-3'3'16,"-6"0"-1"-16,-13 1 1 15,-8 0-1-15,-11 6 1 16,-7 8-1-16,-2 4 1 16,9 7-1-1,8 8 1-15,10 5-3 16,11-1 0-16,5-3 0 16,10-2 0-16,8-7 0 15,11-7 0-15,8-7 0 16,8-8 0-16,6-8-12 15,-4-12-54-15,-5-13 6 16,-4-14 0-16,-8-15 60 16,-8-16 0-16,-7-13 0 15,-7-1 0-15,-4 7 0 16,-4 11 0 0,-4 21 12-16,0 28 53 15,-2 21-5-15,-4 23 1 16,7 22-61-16,1 18 0 15,6 15 0-15,10 9 0 16,7 2 0-16,6-3 0 16,2-7 0-16,7-11-71 15,7-13-590-15,-3-19-1082 16,3-14 144-16,0-13 123 16,1-10 108-16</inkml:trace>
  <inkml:trace contextRef="#ctx0" brushRef="#br0" timeOffset="12379.1">15558 4009 8191 0,'-2'-10'0'0,"2"2"0"16,-1 0 0-16,0-2 0 16,-1 6 0-16,2 6 0 15,-1-2 0-15,2 4 0 16,-1 4 0-16,0 1 0 15,0 4 0-15,0-1 0 16,2-4 0-16,-2-3 0 16,0-3 0-1,0-2 0-15,0-4 0 16,0-7 0-16,-3 0 0 16,-2-4 0-16,1-1 0 15,-3 5 0-15,1 4 0 16,0 5 0-16,3 0-354 15,0-4-1491-15,3 6 159 16,2-1 136-16</inkml:trace>
  <inkml:trace contextRef="#ctx0" brushRef="#br0" timeOffset="12647.42">15699 3223 8191 0,'62'32'0'15,"15"27"0"-15,5 34 0 16,3 34 0-16,-41 17 0 16,-26 28 0-16,-20 8 0 15,-27-4 0-15,-28 0 0 16,-28-11 0-16,-22-17 0 15,-11-22-637-15,-3-24-1131 16,8-33 146 0,12-34 128-16,14-26 110 15</inkml:trace>
  <inkml:trace contextRef="#ctx0" brushRef="#br0" timeOffset="16415.2">5481 6099 6823 0,'0'-15'147'0,"0"-1"1"16,2 1 2-16,-2 0 0 16,0 12 2-16,4 6 2 15,2 10 0-15,4 14 1 16,0 9 3-16,2 15-158 15,-2 9 0-15,-3 3 0 16,-3-5 0-16,-2-7 0 16,-1-12 0-16,1-8 0 15,-2-15 0 1,1-6 0-16,-1-7 0 16,-3-10 0-16,-4-13 0 15,-5-14 0-15,-2-15 0 16,-2-17 0-16,3-9 0 15,9 0 0-15,2 0 0 16,13 5 0-16,7 9 0 16,11 7 0-16,6 7 0 15,14 5 0-15,4 5 0 16,10 7 0 0,4 5 0-16,0 5 0 15,-7 8 0-15,-12 4 0 16,-15 5 0-16,-11 2 0 15,-15 2 0-15,-5 2 0 16,-8 8-344-16,-7 4-399 16,-16 4-906-16,-7 6 130 15,-10 0 113-15,-5 2 98 16</inkml:trace>
  <inkml:trace contextRef="#ctx0" brushRef="#br0" timeOffset="16603.1">5501 6113 4568 0,'-6'8'354'16,"3"-2"8"-16,0 1 7 16,7 1 7-16,19-4 7 15,15-6 8-15,14 4 8 16,10-5 8-16,6-2 8 16,-6 1-248-16,0-3-593 15,-7-11-1400-15,-8 8 157 16,-5-2 134-16,-3-2 116 15</inkml:trace>
  <inkml:trace contextRef="#ctx0" brushRef="#br0" timeOffset="16842.59">6260 6111 8191 0,'3'3'0'16,"9"-3"0"-16,19 1 0 15,18-1 0-15,22-2 0 16,16-5 0-16,12 1 0 16,-5 1 0-16,-8-3 0 15,-15 3 0-15,-12-1 0 16,-17 2-291-16,-14-1-325 16,-18-6-1081-16,-11-4 137 15,-18-5 118 1,-13-5 103-16</inkml:trace>
  <inkml:trace contextRef="#ctx0" brushRef="#br0" timeOffset="17063.29">6576 5825 5552 0,'16'-6'274'16,"17"5"5"-16,20 2 3 16,17 11 4-16,8 14 5 15,0 19 4-15,-12 7 3 16,-17 12 6-16,-26 2 4 15,-21 3-286-15,-27-4-22 16,-19-2 0 0,-14-6-34-16,19-11-901 15,-22-12-745-15,13-16 135 16,22-19 115-16,22-21 103 16</inkml:trace>
  <inkml:trace contextRef="#ctx0" brushRef="#br0" timeOffset="17475.78">7558 6070 8191 0,'0'-2'0'16,"2"1"0"-16,0-1 0 15,4 7 0-15,-3 12 0 16,6 10 0-16,-1 7 0 16,2 9 0-16,-2 4 0 15,-1-7 0-15,-4-3 0 16,-2-5 0-16,-4-9 0 16,9-10-913-16,-19-10-782 15,-8-16 136-15,-5-15 118 16,4-13 104-16</inkml:trace>
  <inkml:trace contextRef="#ctx0" brushRef="#br0" timeOffset="17739.82">7460 5966 5445 0,'30'-22'261'15,"8"-8"8"-15,5-10 2 16,0-9 4-16,-20 3 6 16,-14 4 2-16,-12-2 4 15,-16 5 4-15,-14 6 6 16,-7 8-69-16,-7 7-225 16,-4 11-3-16,6 9 0 15,12 7-444-15,17-12-1377 16,14 30 156-16,20 1 133 15,17 8 116-15</inkml:trace>
  <inkml:trace contextRef="#ctx0" brushRef="#br0" timeOffset="18231.32">8216 5988 8191 0,'-4'-11'0'0,"-9"-3"0"16,-7 1 0-16,-16 0 0 16,-8 9 0-16,-12 9 0 15,-1 11 0-15,4 9 0 16,9 11 0-16,12 9 0 16,12 4 0-1,13 1 0-15,7-3 0 16,11-3 0-16,12-11 0 15,9-8 0-15,11-14 0 16,6-9 0-16,5-12 0 16,-4-13 0-16,-5-15 0 15,-6-10 0-15,-6-18 0 16,-12-13 0-16,-9-17 0 16,-7-13 0-16,-4-1 0 15,-7 6 0-15,-2 16 0 16,1 24 0-1,-1 24 0-15,-2 25 0 0,3 30 0 16,6 27 0 0,1 31 0-16,7 22 0 15,9 16 0-15,8 4 0 16,4-4 0-16,2-9 0 16,0-9 0-16,2-18 0 15,26-22-897-15,-22-22-802 16,-1-17 136-16,1-25 119 15</inkml:trace>
  <inkml:trace contextRef="#ctx0" brushRef="#br0" timeOffset="18783.12">8715 6084 8191 0,'0'-8'0'0,"0"0"0"16,0 0 0-16,0-2 0 0,0 7 0 16,0 2 0-16,0 1 0 15,0 0 0-15,-2 1 0 16,-1 2 0-1,2 3 0-15,-1-1 0 16,1 4 0-16,2-3 0 16,1 0 0-16,-1-4 0 15,2 0 0-15,2-2 0 16,-1-2 0-16,-1 1 0 16,-2 0 0-16,-1-1 0 15,0 0 0-15,-1 0 0 16,1 1 0-16,-4 1 0 15,-1 3 0 1,2 1 0-16,2 3 0 16,-1 3 0-16,7 2 0 15,3-4 0-15,4-2 0 16,-1-4 0-16,1-5 0 16,-1-6 0-16,-6-3 0 15,-4-3 0-15,-1-1 0 16,-1 0 0-16,-2 3 0 15,-1 7 0-15,-8 3 0 16,2 1-366 0,1-12-1476-16,-2 14 158 15,5-3 137-15</inkml:trace>
  <inkml:trace contextRef="#ctx0" brushRef="#br0" timeOffset="23027.98">10218 6053 8191 0,'-13'0'0'15,"1"1"0"-15,2 1 0 16,2 1 0-16,31-2 0 16,29-1 0-16,29-6 0 15,27-1 0 1,18-3 0-16,-1-3 0 0,-12 2 0 16,-19 2 0-1,-21 4 0-15,-21 1 0 16,-20 2 0-16,-17 1 0 15,-10 1 0-15,-2 0-529 16,1-6-1269-16,2 1 152 16,10-6 131-16,5-5 113 15</inkml:trace>
  <inkml:trace contextRef="#ctx0" brushRef="#br0" timeOffset="23303.5">11660 5671 8191 0,'0'-4'0'0,"3"1"0"16,-1 9 0-16,2 10 0 15,0 11 0-15,0 16 0 16,-1 10 0-16,-2 3 0 15,0-2 0-15,-2 0 0 16,-3-8 0-16,-8-6 0 16,1-8-544-16,-10-13-1249 15,-4-10 151-15,-2-10 130 16,-2-14 113-16</inkml:trace>
  <inkml:trace contextRef="#ctx0" brushRef="#br0" timeOffset="23507.23">11324 5795 8191 0,'10'-23'0'16,"12"-4"0"-16,17-6 0 15,17-4 0-15,12 10 0 16,10 8 0-16,-1 3 0 16,-9 4 0-16,-14 4 0 15,-14 4 0-15,-15 3-153 16,-12 5-420-16,-13 6-1171 15,-14 5 143-15,-13 9 124 16,-15 13 108 0</inkml:trace>
  <inkml:trace contextRef="#ctx0" brushRef="#br0" timeOffset="23687.82">11317 6167 8191 0,'-1'15'0'0,"-1"0"0"16,11 2 0-16,13 0 0 15,24-10 0-15,14-7 0 16,10-4 0-16,7-2 0 16,-6-4 0-16,-10-2-199 15,-8-2-403-15,-8-4-1123 16,-12-3 140 0,-1-3 122-16</inkml:trace>
  <inkml:trace contextRef="#ctx0" brushRef="#br0" timeOffset="23979.35">12054 5950 7079 0,'0'-4'120'0,"0"3"1"15,-6 4 1-15,-5 8 1 16,-7 11 1-16,0 9 0 16,0 8 1-16,9 6 1 15,9 3 1-15,12 1-127 16,15 3 0-16,8-4 0 15,6 1 0 1,0-7 0-16,-4-7 0 16,-12-4 0-16,-10-7 0 15,-7-5 0-15,-18-3 0 16,-12-4 0-16,-16 2 0 16,-15-4 0-16,-9-7 0 15,6-6-639-15,4-17-1130 16,21-16 148-16,20-15 127 15</inkml:trace>
  <inkml:trace contextRef="#ctx0" brushRef="#br0" timeOffset="24155.23">12052 6032 8191 0,'23'-23'0'16,"13"-4"0"-16,13-7 0 15,12-5 0-15,-2 5 0 16,-3 9 0-16,-7 2 0 15,-11 6-66-15,3 3-725 16,-30 6-919-16,-11 3 139 16,-13 1 120-16,-17 1 104 15</inkml:trace>
  <inkml:trace contextRef="#ctx0" brushRef="#br0" timeOffset="40038.87">2164 8183 8191 0,'2'0'0'0,"-2"-1"0"16,0 1 0-16,1-1 0 15,5 1 0-15,0-5 0 16,1 0 0-16,3-2 0 16,-2-2 0-16,-2-2 0 15,-3-2 0-15,-5-7 0 16,-10-4 0-16,-10-2 0 15,-10 3 0 1,-11 3 0-16,-9 8 0 16,-4 6 0-16,-1 11 0 15,4 7 0-15,8 8 0 16,12 7 0-16,11 1 0 16,14 3 0-16,8-2 0 15,11-6 0-15,14-3 0 16,10-8 0-16,8-5 0 15,6-6 0-15,0-6 0 16,-9-5 0-16,-9-4 0 16,-9 1 0-1,-10-1 0-15,-6 4 0 16,-4 5 0-16,-1 2 0 16,1 13 0-16,1 13 0 15,5 18 0-15,-1 18 0 16,-4 22 0-16,0 11 0 15,-4 7 0-15,-5 1 0 16,-11-7 0-16,-2-9 0 16,-10-10 0-16,0-17 0 15,0-15 0 1,-3-17 0-16,-1-14 0 16,-2-20 0-16,5-14 0 15,4-17 0-15,17-15 0 16,12-13 0-16,19-13 0 15,15-4 0-15,14-4 0 16,11 4 0-16,10 9 0 16,-1 10 0-16,-9 17 0 15,-14 11 0-15,-11 15 0 16,-15 13 0-16,-10 10 0 16,-7 14 0-1,1 10 0-15,-1 8 0 16,-1 4 0-16,6 1 0 15,2 0 0-15,6-5 0 16,4-5 0-16,6-6 0 16,2-12 0-16,3-5 0 15,-4-8 0-15,-5-10 0 16,-9-5 0-16,-9-12 0 16,-15-9 0-16,-7-5 0 15,-7-1 0 1,-3 4 0-16,-4 6 0 15,5 9 0-15,0 8 0 16,8 8 0-16,7 5-525 16,4-15-1274-16,9 16 153 15,7 0 130-15,8-8 115 16</inkml:trace>
  <inkml:trace contextRef="#ctx0" brushRef="#br0" timeOffset="40311.03">2713 7675 8191 0,'1'-5'0'15,"1"4"0"-15,-2 7 0 16,4 18 0-16,1 21 0 16,0 23 0-16,0 13 0 15,0 15 0-15,-2-2 0 16,3-2 0-16,3-4 0 15,2-6 0-15,4-10 0 16,4-14 0-16,1-10 0 16,4-11 0-16,7-15 0 15,9-14-451-15,-1-35-1368 16,-4 5 155-16,-8-16 133 16</inkml:trace>
  <inkml:trace contextRef="#ctx0" brushRef="#br0" timeOffset="40694.51">2618 8163 8191 0,'7'-18'0'0,"10"-4"0"16,15-6 0-16,11-2 0 15,9 7 0-15,6 16 0 16,1 8 0-16,-7 18 0 15,-10 12 0 1,-12 16 0-16,-9 9 0 16,-8 5 0-16,-5 0 0 15,3-3 0-15,6-10 0 16,12-11 0-16,11-14 0 16,9-14 0-16,1-13 0 15,-5-15 0-15,-11-12 0 16,-19-11 0-16,-13-12 0 15,-18-4 0-15,-16 0 0 16,-16 5 0-16,-11 6 0 16,-17 18 0-1,2 14-382-15,11-4-1455 16,17 23 157-16,24 5 137 16,45-3 117-16</inkml:trace>
  <inkml:trace contextRef="#ctx0" brushRef="#br0" timeOffset="41111.98">4294 7697 8191 0,'-17'2'0'0,"-18"21"0"15,-17 26 0-15,-8 27 0 16,-4 31 0 0,14 26 0-16,18 11 0 15,20-1 0-15,18-7 0 16,17-13 0-16,12-17 0 16,12-21 0-16,14-23 0 15,11-26 0-15,41-22-885 16,-29-21-818-16,-3-23 138 15,-11-23 118-15</inkml:trace>
  <inkml:trace contextRef="#ctx0" brushRef="#br0" timeOffset="41323.03">4813 8054 8191 0,'0'-3'0'0,"0"2"0"15,0 8 0-15,-2 8 0 16,2 10 0-16,-1 15 0 16,-2 9 0-16,-3 4 0 15,0 3 0-15,-2-6 0 16,2-3-378-16,-1-30-1461 16,-1 6 158-16,-3-14 137 15</inkml:trace>
  <inkml:trace contextRef="#ctx0" brushRef="#br0" timeOffset="41539.19">4430 8186 8191 0,'4'-19'0'0,"13"-6"0"16,20-7 0-16,19-6 0 15,15 4 0-15,15 7 0 16,1 2 0-16,-6 10 0 15,-17 2 0-15,-14 9-291 16,-18 4-246-16,-20-30-1180 16,-15 41 139-1,-20 1 121-15,-15 6 105 16</inkml:trace>
  <inkml:trace contextRef="#ctx0" brushRef="#br0" timeOffset="41734.82">4420 8455 8191 0,'-9'20'0'16,"1"1"0"-16,2 2 0 16,9-3 0-16,28-8 0 15,24-12 0-15,19-4 0 16,14-2 0-16,6-6 0 16,-9 1 0-16,-13-3-541 15,-14-4-1254 1,-16 6 152-16,-12-1 130 15,-5 3 113-15</inkml:trace>
  <inkml:trace contextRef="#ctx0" brushRef="#br0" timeOffset="42194.81">5484 8318 5931 0,'6'-21'239'15,"2"-6"2"-15,-5-5 4 16,2-3 2-16,-11 11 4 16,-10 5 3-1,-16 7 4-15,-11 5 2 16,-15 4 5-16,-2 9-265 16,0 9 0-16,14 7 0 15,16 7 0-15,18 11 0 16,14 3 0-16,16 6 0 15,14 1 0-15,6 0 0 16,0 0 0-16,-5-4 0 16,-13-3 0-16,-16-6 0 15,-18-3 0-15,-21-5 0 16,-4-7 0 0,-3-11 0-16,-1-8 0 15,14-17 0-15,18-18 0 16,11-14 0-16,15-8 0 15,18-7 0-15,10 5 0 16,1 8 0-16,0 10 0 16,-14 12 0-16,-9 6-185 15,13 8-783-15,-26 9-663 16,0 1 126-16,7 2 111 16,7 1 98-1</inkml:trace>
  <inkml:trace contextRef="#ctx0" brushRef="#br0" timeOffset="42322.68">5809 8554 8191 0,'-7'31'0'15,"-10"12"0"-15,-17 11 0 16,-13 12-311-16,-11-21-1546 16,-3-6 161-16,12-11 138 15</inkml:trace>
  <inkml:trace contextRef="#ctx0" brushRef="#br0" timeOffset="42871.25">6209 7811 8191 0,'19'0'0'15,"13"17"0"1,12 22 0-16,13 23 0 16,-4 24 0-16,-7 28 0 15,-15 11 0-15,-18 2 0 16,-12-4 0-16,-15-7 0 16,-14-14 0-16,-6-20 0 15,-3-23 0-15,-3-21-502 16,4-62-1303-16,7 7 153 15,8-29 132-15,3-29 114 16</inkml:trace>
  <inkml:trace contextRef="#ctx0" brushRef="#br0" timeOffset="43139.09">6361 7473 8191 0,'73'-12'0'0,"38"18"0"16,27 30 0-16,18 44 0 15,-29 55 0-15,-32 51 0 16,-40 32 0-16,-38 11 0 16,-38-3 0-16,-43-7 0 15,-33-15 0-15,-23-22 0 16,-19-29-358-16,-3-43-1487 15,11-29 161 1,16-42 135-16,23-31 120 16</inkml:trace>
  <inkml:trace contextRef="#ctx0" brushRef="#br0" timeOffset="43702.31">7724 8452 8191 0,'-6'0'0'0,"2"0"0"16,1 0 0-16,13 0 0 15,28 0 0-15,24-1 0 16,20-3-541-16,13 3-1254 16,-2-1 152-16,-24 0 130 15,-30 1 113-15</inkml:trace>
  <inkml:trace contextRef="#ctx0" brushRef="#br0" timeOffset="43862.62">7633 8749 8191 0,'0'10'0'16,"0"2"0"-16,21-4 0 0,30 3 0 16,33-5-216-1,27-6-492-15,18-5-984 16,-1-4 136-16,-12-6 117 15,-11-4 104-15</inkml:trace>
  <inkml:trace contextRef="#ctx0" brushRef="#br0" timeOffset="44922.32">9369 8360 8191 0,'-15'-10'0'0,"-8"-2"0"0,-13 6 0 16,-10 2 0-16,4 18 0 15,0 21 0 1,9 13 0-16,10 11 0 0,13 11 0 16,14 1 0-1,12-5 0-15,13-9 0 16,14-12 0-16,15-12 0 15,14-13 0-15,2-12 0 16,5-13 0-16,-7-18 0 16,-9-14 0-1,-10-20 0-15,-11-21 0 0,-6-16 0 16,-8-8 0-16,-8 3 0 16,-7 10 0-16,-3 14 0 15,-6 17 0 1,-3 21 0-16,-1 13 0 15,0 9 0-15,-1 19 0 16,-1 17 0-16,-3 15 0 16,2 16 0-16,-1 16 0 15,2 10 0-15,2 3 0 16,5-1 0-16,7-10 0 16,6-6 0-16,11-12 0 15,10-19 0-15,5-11 0 16,7-13 0-1,0-14 0-15,-2-12 0 16,-9-6 0-16,-7-11 0 16,-10-1 0-16,-11 1 0 15,-5 5 0-15,-6 10 0 16,-1 7 0-16,-1 8 0 16,-6 8 0-16,-2 11 0 15,2 8 0-15,3 9 0 16,-1 6 0-16,8 2 0 15,9-2 0-15,9-6 0 16,7-9 0 0,7-10 0-16,2-9 0 15,-2-14 0-15,-6-9 0 16,-11-12 0-16,-9-10 0 16,-6-10 0-16,-6-1 0 15,-11-1 0-15,-2 6 0 16,-7 8 0-16,-7 11 0 15,-2 9 0-15,3 8 0 16,7 5-275-16,11 10-334 16,8-2-1093-16,14 8 136 15,12 0 119 1,15 0 105-16</inkml:trace>
  <inkml:trace contextRef="#ctx0" brushRef="#br0" timeOffset="45258.78">10837 8322 8191 0,'0'-13'0'0,"-4"-3"0"15,-7-1 0-15,-10 2 0 16,-9 9 0-16,-15 6 0 16,0 8 0-16,6 10 0 15,11 4 0-15,13 11 0 16,15 11 0-1,16 7 0-15,7 4 0 16,12 1 0-16,-1-1 0 16,4-3 0-16,-8-8 0 15,-8-6 0-15,-13-8 0 16,-8-4 0-16,-10-7 0 16,-12-5 0-16,-9-6 0 15,-8-5 0-15,-5-8-305 16,15-6-463-16,8-15-885 15,10-11 130 1,16-16 114-16,10-10 98 16</inkml:trace>
  <inkml:trace contextRef="#ctx0" brushRef="#br0" timeOffset="45438.89">10724 8403 7928 0,'-3'1'30'15,"-8"10"-2"-15,-10 11 2 16,-10 9-2-16,-6 11 2 15,-9 6-2-15,4-1 2 16,3-3-1-16,10-7 1 16,12-10-98-16,11-5-555 15,10-10-1131-15,15-8 145 16,11-6 125 0,5-5 110-16</inkml:trace>
  <inkml:trace contextRef="#ctx0" brushRef="#br0" timeOffset="45854.89">10942 8350 8191 0,'1'0'0'0,"-1"1"0"16,2 7 0-16,-2 11 0 15,0 7 0-15,0 10 0 16,0 10 0-16,5 3 0 15,4-5 0 1,5-1 0-16,6-7 0 16,6-7 0-16,0-9 0 15,2-10 0-15,-3-10 0 16,1-13 0-16,-3-14 0 16,-2-11 0-16,-3-6 0 15,-4-5 0-15,-5 6 0 16,-1 8 0-16,-8 13 0 15,2 8 0-15,-4 10 0 16,4 7 0 0,-2 8 0-16,1 11 0 15,1 11 0-15,-2 6 0 16,0 8 0-16,0 2 0 16,0-8-63-16,10-5-642 15,-3-9-1028-15,0-12 141 16,2-11 124-16,2-7 106 15</inkml:trace>
  <inkml:trace contextRef="#ctx0" brushRef="#br0" timeOffset="46150.91">11331 8482 7681 0,'16'-19'56'16,"2"1"0"-1,8 2 1-15,5 2-1 16,-2 16 1-16,-6 17-1 15,-2 8 1-15,-9 11 0 16,-6 3 1-16,-6 7-58 16,-4-7 0-16,-3-7 0 15,3-12 0-15,-2-6 0 16,0-13 0-16,4-14 0 16,2-17 0-16,5-17 0 15,8-13 0 1,7-9 0-16,2 6 0 15,-1 9 0-15,-5 13 0 16,-7 12-354-16,4 12-1491 16,-12 11 159-16,5 14 136 15</inkml:trace>
  <inkml:trace contextRef="#ctx0" brushRef="#br0" timeOffset="46415.17">11730 8551 5823 0,'27'-4'249'16,"8"-8"3"-16,7-7 5 15,8-10 2 1,-12 0 3-16,-9-12 5 0,-10 4 3 16,-11 7 3-1,-18 8 6-15,-15 12-279 16,-16 20 0-16,-6 17 0 16,-5 21 0-16,6 16 0 15,14 8 0-15,14 3 0 16,12-5 0-16,10-10 0 15,14-13 0-15,9-13 0 16,31-14-906-16,-16-11-791 16,-1-17 137-16,-6-14 118 15,3-8 103 1</inkml:trace>
  <inkml:trace contextRef="#ctx0" brushRef="#br0" timeOffset="46870.33">12960 7818 8191 0,'-56'40'0'15,"-25"33"0"-15,-24 43 0 16,-14 47 0-16,28 20 0 16,43 23 0-1,36 10 0-15,43-8 0 16,30-19 0-16,14-26 0 16,3-28 0-16,7-36 0 15,39-36-969-15,-36-35-711 16,-6-31 135-16,-9-31 115 15,-8-36 103 1</inkml:trace>
  <inkml:trace contextRef="#ctx0" brushRef="#br0" timeOffset="55362.91">13259 8609 8191 0,'0'-3'0'16,"3"2"0"-16,-3 5 0 15,4 12 0-15,-2 17 0 16,2 13 0-16,1 10 0 16,1 7 0-16,-4-1 0 15,1-6 0-15,0-7 0 16,-1-8 0-16,-2-12 0 15,2-10 0 1,-2-7 0-16,0-7 0 16,-4-11 0-16,-6-13 0 15,-3-16 0-15,-3-17 0 16,5-19 0-16,4-13 0 16,5-1 0-16,9 1 0 15,13 7 0-15,6 9 0 16,6 13 0-16,18 9 0 15,6 7 0-15,5 8 0 16,4 9 0 0,-3 5 0-16,-3 9 0 15,-12 4 0-15,-8 6 0 16,-12 6 0-16,-14 5 0 16,-7 0 0-16,-10 8-204 15,8 1-722-15,-29-2-711 16,-6-2 127-16,-7 1 112 15,-6-2 97-15</inkml:trace>
  <inkml:trace contextRef="#ctx0" brushRef="#br0" timeOffset="55534.85">13313 8713 8191 0,'0'2'0'15,"2"1"0"-15,5 0 0 16,17-2 0-16,19 1 0 15,16-2 0-15,15-2 0 16,15-1-519-16,-7-48-1281 16,-6 41 152-16,-7-2 131 15,-6-1 115-15</inkml:trace>
  <inkml:trace contextRef="#ctx0" brushRef="#br0" timeOffset="55738.46">14108 8709 8191 0,'10'0'0'0,"18"0"0"16,22 0 0-16,17-2 0 15,18-1 0-15,7 2 0 16,-8-3 0-16,-11 2 0 16,-16 0 0-16,-17 0-255 15,-15 1-383-15,-14-4-1062 16,-16-2 137-16,-15-5 118 15,-18-7 105-15</inkml:trace>
  <inkml:trace contextRef="#ctx0" brushRef="#br0" timeOffset="55951.08">14493 8393 6144 0,'44'8'217'0,"15"16"2"16,8 19 4-16,2 17 1 15,-28 15 3-15,-24 13 3 16,-25 3 3-16,-23-4 2 16,-28-5 4-16,-15-8-239 15,0-16-684-15,0-21-1072 16,17-18 146-16,31-29 125 16,34-29 109-1</inkml:trace>
  <inkml:trace contextRef="#ctx0" brushRef="#br0" timeOffset="56624.78">15724 8199 8191 0,'-16'0'0'0,"-14"11"0"15,-9 18 0-15,-12 25 0 16,5 25 0-16,3 22 0 16,21 12 0-16,10 7 0 15,20-7 0-15,15-4 0 16,7-11 0-16,9-12 0 16,12-17 0-16,2-17 0 15,3-17 0-15,6-19-468 16,-6-49-1347-16,-8 11 156 15,-11-18 131-15,-9-18 117 16</inkml:trace>
  <inkml:trace contextRef="#ctx0" brushRef="#br0" timeOffset="57036.48">16121 8460 6281 0,'0'-6'204'15,"0"-1"1"-15,-4 6 2 16,-8 13 3-16,-5 13 2 16,-5 16 2-16,-2 14 2 15,3 8 4-15,10 4 2 16,6-2-222-16,8-2 0 16,8-8 0-1,9-8 0-15,7-9 0 16,11-9 0-16,5-10 0 15,5-8 0-15,-2-8 0 16,-1-10-278-16,-3-10-448 16,-15-7-945-16,-8-12 133 15,-12-7 114-15</inkml:trace>
  <inkml:trace contextRef="#ctx0" brushRef="#br0" timeOffset="57270.66">16082 8541 5796 0,'0'-17'252'15,"7"-4"3"-15,9-4 4 16,12-6 3-16,9 7 3 16,11 5 5-16,2 1 3 15,1 4 4-15,-9 1 5 16,-10 5-282-16,-8 2-341 15,-8 5-242-15,-12-1-1109 16,-7 1 136-16,-12 2 117 16,-10 6 104-16</inkml:trace>
  <inkml:trace contextRef="#ctx0" brushRef="#br0" timeOffset="57442.8">16075 8629 5445 0,'-5'12'287'0,"2"-1"4"15,1 4 4-15,10-1 5 16,21-3 5-16,13-7 3 16,14-1 7-16,12-2 5 15,4-2-395-15,-10-5-1758 16,-8 0 158-16,-11-4 135 16,-11-6 117-16</inkml:trace>
  <inkml:trace contextRef="#ctx0" brushRef="#br0" timeOffset="58026.49">16552 8103 8191 0,'48'11'0'0,"20"13"0"15,16 21 0-15,10 23 0 16,-25 23 0-16,-18 26 0 16,-24 10 0-16,-18 9 0 15,-25 2 0-15,-20-8 0 16,-19-8 0-16,-14-16 0 15,17-20-869-15,-22-26-838 16,12-30 139 0,19-28 119-16,12-31 104 15</inkml:trace>
  <inkml:trace contextRef="#ctx0" brushRef="#br0" timeOffset="58855.16">17370 8793 8191 0,'0'-3'0'0,"0"2"0"16,0-1 0-16,-1 1 0 16,-1 1 0-16,1-1 0 15,1 1 0-15,0 0 0 16,0-2 0-16,-2 2 0 15,1 0 0-15,-9 0 0 16,-6 2 0 0,-4 3 0-16,-6 4 0 15,3 2 0-15,4 1 0 16,10 1 0-16,6-3 0 16,9-1 0-16,12 0 0 15,8-7 0-15,5 1 0 16,3-2 0-16,-6-5 0 15,-6-3 0-15,-13-2 0 16,-6-5 0-16,-9-5 0 16,-6 0 0-16,-5 0 0 15,-2 2 0 1,-4 5 0-16,0 5 0 0,4 4 0 16,8 3-454-1,3-16-1364-15,14 16 156 16,13-2 132-16,11-2 116 15</inkml:trace>
  <inkml:trace contextRef="#ctx0" brushRef="#br0" timeOffset="59422.61">17581 7832 8191 0,'69'15'0'0,"30"24"0"16,22 32 0-16,16 39 0 16,-40 45 0-16,-32 33 0 15,-38 27 0-15,-33 15 0 16,-34 2 0-1,-23-10 0-15,-28-14 0 16,-18-18 0-16,-14-36 0 16,24-28-1942-16,-37-35 175 15,6-33 150-15,1-33 128 16</inkml:trace>
  <inkml:trace contextRef="#ctx0" brushRef="#br0" timeOffset="60194.85">13863 9791 8191 0,'18'0'0'0,"43"-1"0"15,69 1 0-15,72-3 0 16,82-2 0-16,59 4 0 16,21-2 0-16,-12 3 0 15,-30 4 0-15,-53 0 0 16,-55-3 0-16,-63 1 0 15,-56-2 0 1,-49-2 0-16,-37-3 0 16,-35-3 0-16,-20-1-48 15,-9 2-602-15,-7-1-1103 16,0 3 146-16,6-1 124 16,15-4 110-16</inkml:trace>
  <inkml:trace contextRef="#ctx0" brushRef="#br0" timeOffset="62221.82">5185 10814 6330 0,'0'-19'198'0,"-1"1"3"16,-2 3 1-16,3-1 2 15,0 17 3-15,3 17 2 16,5 12 2-16,1 14 2 16,-3 12 3-16,0 13-216 15,-5 2 0-15,-1-2 0 16,0-5 0 0,0-9 0-16,0-13 0 15,0-12 0-15,0-12 0 16,0-10 0-16,-4-9 0 15,0-15 0-15,-2-16 0 16,-3-17 0-16,1-18 0 16,5-16 0-16,1-5 0 15,4-3 0-15,6 7 0 16,5 9 0-16,2 11 0 16,8 9 0-16,9 10 0 15,8 9 0-15,9 2 0 16,9 9 0-16,4 4 0 15,-2 6 0-15,-6 7 0 16,-12 4 0 0,-10 2 0-16,-12 4 0 0,-9 3 0 15,-6 2 0 1,-4 0 0-16,-5 4-357 16,5 4-544-16,-22 2-702 15,-7-2 123-15,-8 6 106 16,-3 2 95-16</inkml:trace>
  <inkml:trace contextRef="#ctx0" brushRef="#br0" timeOffset="62419.01">5221 10817 5216 0,'-10'8'309'0,"5"0"5"16,0 0 5-16,7 3 6 15,26-9 4-15,16-4 7 16,15-2 5-16,11-4 6 15,6-5 8-15,-11 1-355 16,-7-2 0-16,-9 4-379 16,20 0-1459-16,-37 4 158 15,-5-1 137-15,-6 3 117 16</inkml:trace>
  <inkml:trace contextRef="#ctx0" brushRef="#br0" timeOffset="62670.64">5980 10833 8191 0,'14'0'0'0,"16"-1"0"16,21 1 0-16,21-2 0 16,12-1 0-16,13-2 0 15,-1-3 0-15,-9-2 0 16,-12 2 0-16,-14 2 0 15,-19 0 0-15,-15 0 0 16,-17 3-83 0,-8-4-415-16,-15-22-1286 15,-16 10 151-15,-13-6 128 16,-13-8 112-16</inkml:trace>
  <inkml:trace contextRef="#ctx0" brushRef="#br0" timeOffset="62898.39">6245 10435 5886 0,'38'2'243'0,"22"8"3"16,21 15 4-16,19 16 2 15,-8 17 4-15,-12 16 3 16,-18 9 4 0,-20 2 3-16,-25-4 4 15,-15-13-270-15,-26-4 0 16,-20-13 0-16,-15-11-88 15,17-12-824-15,-21-13-759 16,16-10 132-16,24-11 115 16,24-12 101-1</inkml:trace>
  <inkml:trace contextRef="#ctx0" brushRef="#br0" timeOffset="64058.32">8066 10172 8191 0,'-20'0'0'0,"-17"13"0"16,-26 23 0 0,-20 26 0-16,-10 37 0 15,1 29 0-15,15 15 0 16,28 4 0-16,26-1 0 15,33-11 0-15,25-13 0 16,21-15 0-16,16-17 0 16,9-15 0-16,6-23 0 15,1-17-427-15,-6-44-1399 16,-14 7 157-16,-14-23 134 16</inkml:trace>
  <inkml:trace contextRef="#ctx0" brushRef="#br0" timeOffset="64518.7">8355 10659 8191 0,'0'-4'0'15,"-4"4"0"-15,-8 10 0 16,-4 11 0-16,-1 11 0 16,-5 18 0-16,4 8 0 15,10 3 0-15,5 2 0 16,8-3 0 0,11-5 0-16,6-7 0 15,5-10 0-15,12-12 0 16,3-9 0-16,1-8 0 15,3-9 0-15,-4-9-402 16,-6-13-1431-16,-13-9 158 16,-12-11 135-16</inkml:trace>
  <inkml:trace contextRef="#ctx0" brushRef="#br0" timeOffset="64722.73">8301 10726 6818 0,'8'-19'148'0,"6"-5"1"16,17-6 1-16,15-4 1 15,6 2 2-15,10 7-1 16,-1 3 4-16,-9 5-259 16,-13 7-255-16,-16-6-1374 15,-14 14 142-15,-14 4 123 16,-15 5 106-16</inkml:trace>
  <inkml:trace contextRef="#ctx0" brushRef="#br0" timeOffset="64894.49">8351 10805 5402 0,'-2'10'291'0,"1"1"4"16,1 3 5-16,4 0 5 15,16-5 4-15,14-8 5 16,9 0 5-16,16-3-249 15,13-2-438-15,-10-3-1316 16,-8-8 135-16,-6-7 116 16,-15-9 102-16</inkml:trace>
  <inkml:trace contextRef="#ctx0" brushRef="#br0" timeOffset="65158.6">8745 10217 8191 0,'38'18'0'0,"16"18"0"15,17 20 0-15,13 29 0 16,-16 20 0-16,-13 19 0 16,-18 12 0-16,-21 6 0 15,-17-3 0-15,-21-10 0 16,-19-9 0-1,-12-19 0-15,-5-22 0 16,9-27-786-16,6-27-942 16,17-27 140-16,16-25 123 15,20-21 107-15</inkml:trace>
  <inkml:trace contextRef="#ctx0" brushRef="#br0" timeOffset="65722.42">9617 10958 8191 0,'0'-9'0'16,"0"1"0"-16,0 0 0 15,0 1 0-15,0 3 0 16,0 5 0-16,0-1 0 16,-1 0 0-16,-2 4 0 15,2 2 0-15,-2 2 0 16,1 2 0-16,2 1 0 16,2-4 0-1,2-2 0-15,3-4 0 16,0-1 0-16,-2-3 0 15,-4-2 0-15,1-3 0 16,-7 0 0-16,-5 0 0 16,4-2 0-16,-1 6 0 15,-2 2 0 1,5 1 0-16,0 2 0 0,4 5 0 16,-1-2 0-16,1 2 0 15,1-3 0-15,-1 1 0 16,0-4 0-16,0 0 0 15,0-1 0-15,-4-2 0 16,-1 0 0 0,-2-1 0-16,0-2 0 0,-2 4 0 15,3 2 0 1,3 0 0-16,-1 0-268 16,3 0-309-16,1-37-1136 15,0 37 139-15,0 0 120 16,1 0 106-16</inkml:trace>
  <inkml:trace contextRef="#ctx0" brushRef="#br0" timeOffset="66434.68">9496 10985 5328 0,'0'-4'298'0,"0"0"5"15,0-1 4-15,0 1 6 16,0 3 5-16,0 2 4 15,0-1 6-15,0 0 6 16,0-1 6-16,0 1-340 16,2 1 0-16,3-1 0 15,-1 0 0 1,2 0 0-16,0 0 0 0,0 0 0 16,-5 0 0-1,-1-1 0-15,-3-1 0 16,-2 1 0-16,-7-1 0 15,-4 2 0-15,-1 0 0 16,0 0 0-16,3 2 0 16,7 2-280-16,6 2-356 15,4-2-1057-15,7 0 135 16,1-3 118-16,4-3 103 16</inkml:trace>
  <inkml:trace contextRef="#ctx0" brushRef="#br0" timeOffset="69378.57">11027 11076 6144 0,'-5'0'217'16,"2"-1"2"-16,0-1 4 0,5 2 1 15,20 3 3-15,25-3 3 16,26 0 3-16,27 0 2 16,22-3 4-1,5-5-239-15,-1 2 0 16,-18-2 0-16,-15-3 0 16,-24 3 0-16,-23 0 0 15,-19 1 0-15,-8-1 0 16,-3 0-478-16,9-34-1333 15,6 32 153-15,8-2 133 16,10 0 116-16</inkml:trace>
  <inkml:trace contextRef="#ctx0" brushRef="#br0" timeOffset="69774.78">12913 10658 8191 0,'2'0'0'15,"-2"7"0"-15,2 11 0 16,-2 9 0 0,0 10 0-16,0 13 0 15,0 7 0-15,-4-3 0 16,-5 0 0-16,-4-4 0 15,-7-7 0-15,-1-7-376 16,-6-23-1463-16,-2 1 158 16,3-11 137-16,0-11 117 15</inkml:trace>
  <inkml:trace contextRef="#ctx0" brushRef="#br0" timeOffset="69994.73">12425 10850 8191 0,'0'-21'0'0,"8"-7"0"16,21-5 0-16,17-7 0 15,29 6 0-15,18 2 0 16,11 3 0-16,-5 3 0 16,-16 5 0-16,-20 6 0 15,-22 7 0-15,-19 4-312 16,43 7-1544-16,-78 6 161 15,-14 10 138-15,-14 14 120 16</inkml:trace>
  <inkml:trace contextRef="#ctx0" brushRef="#br0" timeOffset="70194.73">12466 11175 8191 0,'-2'16'0'15,"2"3"0"-15,17-2 0 16,29-1 0-16,28-9 0 15,20-11 0-15,21-5 0 16,-3-1 0-16,-15-1 0 16,-23-2 0-16,-12 1-265 15,-24 3-395-15,-19-1-1032 16,-13 0 136-16,-14-1 117 16,-13-4 104-1</inkml:trace>
  <inkml:trace contextRef="#ctx0" brushRef="#br0" timeOffset="72560.3">13434 11160 8191 0,'0'-2'0'0,"0"2"0"16,0 0 0-16,0 13 0 16,0 10 0-1,0 18 0-15,0 13 0 16,0 11 0-16,0 2 0 15,0-3 0-15,0-6 0 16,-4-7 0-16,-3-9 0 16,-2-10 0-16,4-12-426 15,1-43-1400-15,8 11 157 16,10-21 134-16,11-22 116 16</inkml:trace>
  <inkml:trace contextRef="#ctx0" brushRef="#br0" timeOffset="72735">13672 11140 8191 0,'0'-3'0'16,"5"9"0"-16,3 14 0 15,-2 20 0-15,0 19 0 16,-1 21 0-16,-3 11 0 16,-2 2 0-16,-2-2 0 15,-3-11-132-15,3-15-1774 16,-2-15 169-16,-4-21 145 15</inkml:trace>
  <inkml:trace contextRef="#ctx0" brushRef="#br0" timeOffset="83152.14">2094 12626 8191 0,'0'0'0'0,"0"0"0"15,2 0 0-15,6 0 0 16,6 0 0-16,2-5 0 16,6-2 0-16,2-4 0 15,-8-5 0-15,-6-5 0 16,-9-5 0-16,-9-5 0 16,-10-2 0-16,-7 0 0 15,-7 4 0 1,-7 9 0-16,-9 7 0 0,-1 8 0 15,-4 15 0 1,1 9 0-16,5 13 0 16,10 6 0-16,14 7 0 15,11 0 0-15,11-3 0 16,12-3 0-16,14-10 0 16,14-9 0-16,8-10 0 15,11-7 0-15,3-10 0 16,-6-9 0-16,-10-5 0 15,-12-2 0-15,-13-3 0 16,-11 6 0 0,-6 5 0-16,-2 7 0 15,-1 4 0-15,0 16 0 16,3 16 0-16,3 23 0 16,1 23 0-16,0 21 0 15,-1 11 0-15,-1 6 0 16,-6-5 0-16,-12-10 0 15,-8-6 0-15,-11-11 0 16,-7-17 0-16,-9-20 0 16,-7-18 0-16,2-19 0 15,6-23 0 1,6-19 0-16,15-11 0 16,17-12 0-16,16-11 0 15,16-7 0-15,15-4 0 16,12-3 0-16,14 0 0 15,7 6 0-15,3 7 0 16,-2 11 0-16,-9 12 0 16,-9 13 0-16,-15 11 0 15,-12 14 0-15,-11 8 0 16,-6 13 0-16,-6 17 0 16,-2 12 0-1,-2 10 0-15,1 7 0 16,2-3 0-16,7-5 0 15,5-9 0-15,6-11 0 16,8-10 0-16,4-13 0 16,2-10 0-16,-5-13 0 15,-5-11 0-15,-15-12 0 16,-7-11 0-16,-12-4 0 16,-8 0 0-16,-6 4 0 15,0 8 0 1,-9 11 0-16,0 8 0 15,2 6 0-15,5 7 0 16,10 5-378-16,7-2-1461 16,11 4 158-16,14-6 137 15</inkml:trace>
  <inkml:trace contextRef="#ctx0" brushRef="#br0" timeOffset="83446.08">2784 12114 8191 0,'0'9'0'0,"-2"14"0"16,1 18 0-16,0 16 0 16,1 17 0-16,0 16 0 15,0 10 0-15,4 3 0 16,3 0 0-16,3-4 0 15,5-8 0-15,3-12 0 16,1-15 0-16,0-14 0 16,5-16 0-16,2-19 0 15,5-14-473 1,-3-43-1340-16,-5 12 154 16,-14-19 133-16,-9-9 116 15</inkml:trace>
  <inkml:trace contextRef="#ctx0" brushRef="#br0" timeOffset="83778.73">2760 12650 8191 0,'8'-17'0'0,"6"-3"0"16,14-2 0-16,8-3 0 16,6 14 0-16,6 10 0 15,-1 15 0 1,-8 17 0-16,-12 16 0 15,-8 16 0-15,-9 10 0 16,-2-1 0-16,-2-7 0 16,3-13 0-16,7-14 0 15,7-17 0-15,6-14 0 16,2-13 0-16,-4-16 0 16,-6-15 0-16,-12-9 0 15,-9-8 0-15,-11-1 0 16,-8 4 0-1,-13 7 0-15,-12 9 0 16,-10 12-280-16,-1-1-1586 16,9 15 163-16,19 4 140 15</inkml:trace>
  <inkml:trace contextRef="#ctx0" brushRef="#br0" timeOffset="84353.96">4141 12143 8191 0,'-59'47'0'15,"-16"29"0"-15,-10 34 0 16,1 35 0-16,45 3 0 16,29 7 0-1,31-4 0-15,26-17 0 0,19-20 0 16,12-20 0 0,10-22 0-16,0-26 0 15,2-28-470-15,-6-54-1344 16,-8 4 154-16,-12-24 133 15</inkml:trace>
  <inkml:trace contextRef="#ctx0" brushRef="#br0" timeOffset="84574.93">4739 12501 8191 0,'0'-1'0'0,"-3"5"0"0,-1 12 0 15,-2 11 0-15,2 10 0 16,-5 16 0 0,-3 10 0-16,0-1 0 15,0-3 0-15,2-5-336 16,0-14-1514-16,0-9 161 16,-6-19 137-16,-3-12 119 15</inkml:trace>
  <inkml:trace contextRef="#ctx0" brushRef="#br0" timeOffset="84754.63">4345 12640 8191 0,'7'-19'0'16,"16"-4"0"-16,19-9 0 16,26-3 0-16,16 2 0 15,15 6 0-15,-1 2 0 16,-11 9 0-16,-18 7-470 15,-21 0-1344-15,-25 14 154 16,-20 5 133-16</inkml:trace>
  <inkml:trace contextRef="#ctx0" brushRef="#br0" timeOffset="84966.25">4238 12982 8191 0,'-7'16'0'15,"4"3"0"-15,3 1 0 16,17-1 0-16,25-9 0 16,17-8 0-16,15-4 0 15,13-4 0-15,-4-1 0 16,-10 1 0-16,-7 0-376 16,21 2-1463-16,-41 0 158 15,-10 1 137-15,-3-2 117 16</inkml:trace>
  <inkml:trace contextRef="#ctx0" brushRef="#br0" timeOffset="85394.42">5357 12853 5243 0,'5'-26'307'15,"0"-8"4"-15,-2-2 6 16,-3-3 4-16,-13 15 6 15,-13 9 5-15,-10 5 7 16,-9 6 4 0,-4 4 8-16,0 10-351 0,7 5 0 15,7 9 0 1,15 9 0-16,12 10 0 16,12 2 0-16,15 2 0 15,9 1 0-15,3-3 0 16,1-3 0-16,-6-5 0 15,-13-5 0-15,-13-4 0 16,-22-5 0-16,-13-3 0 16,-5-9 0-16,-2-4 0 15,3-14 0-15,18-17 0 16,13-9 0 0,17-12 0-16,13-7 0 15,11 1 0-15,8 6 0 16,-4 8 0-16,-9 11 0 15,-4 11-546-15,-10 7-1247 16,-8 8 151-16,-2 7 130 16,8 8 113-16</inkml:trace>
  <inkml:trace contextRef="#ctx0" brushRef="#br0" timeOffset="85554.27">5546 13143 8191 0,'-3'20'0'0,"-10"12"0"16,-11 10 0-16,-12 10 0 16,-7 0-380-16,-2-33-1458 15,7 12 158-15,12-14 137 16,13-16 117-16</inkml:trace>
  <inkml:trace contextRef="#ctx0" brushRef="#br0" timeOffset="85990.43">5965 13043 8191 0,'15'0'0'0,"16"0"0"15,20-2 0-15,18-2 0 16,12 2 0-16,0-2 0 16,-6 3 0-16,-17 0 0 15,-18-1-343-15,15 2-1504 16,-48-1 159-1,-18-7 137-15,-15-7 119 16</inkml:trace>
  <inkml:trace contextRef="#ctx0" brushRef="#br0" timeOffset="86221.98">6250 12754 8191 0,'0'-1'0'16,"0"8"0"-16,0 8 0 15,4 15 0-15,-1 15 0 16,3 17 0-16,-1 9 0 16,1 4 0-1,-3-1 0-15,-2-7 0 16,-1-8 0-16,0-14 0 16,11-15-782-16,-8-16-948 15,-2-18 141-15,1-21 123 16,-4-20 107-16</inkml:trace>
  <inkml:trace contextRef="#ctx0" brushRef="#br0" timeOffset="86470.43">6387 12258 8191 0,'37'1'0'0,"20"21"0"0,25 24 0 16,18 37 0-1,-6 38 0-15,-9 37 0 16,-23 18 0-16,-30 11 0 16,-31 0 0-16,-30-13 0 15,-33-18 0-15,-19-24 0 16,-18-32 0-16,0-39-564 16,6-37-1224-16,22-37 150 15,29-32 129-15,23-29 114 16</inkml:trace>
  <inkml:trace contextRef="#ctx0" brushRef="#br0" timeOffset="86954.27">7510 13062 8191 0,'10'-6'0'0,"16"-3"0"15,16-1 0-15,24-6 0 16,16-2-391-16,12-3-1444 16,-5 6 158-16,-18 2 136 15,-28 5 117-15</inkml:trace>
  <inkml:trace contextRef="#ctx0" brushRef="#br0" timeOffset="87122.47">7405 13317 8191 0,'-4'16'0'0,"1"0"0"16,17 1 0 0,25-1 0-16,39-9 0 15,27-14 0-15,24-2-502 16,9-37-1303-16,-12 24 153 15,-23-4 132-15,-20-6 114 16</inkml:trace>
  <inkml:trace contextRef="#ctx0" brushRef="#br0" timeOffset="88098.32">9076 12952 8191 0,'-20'-9'0'0,"-12"6"0"15,-9 6 0-15,-8 12 0 16,6 18 0 0,11 19 0-16,18 6 0 15,14 9 0-15,18-5 0 16,16-3 0-16,15-11 0 16,16-12 0-16,11-14 0 15,8-12 0-15,-1-17 0 16,-3-18 0-16,-7-15 0 15,-14-18 0-15,-10-18 0 16,-13-14 0-16,-10-10 0 16,-12 3 0-1,-5 10 0-15,-6 14 0 16,-2 19 0-16,-2 20 0 16,1 14 0-16,-2 12 0 15,-4 15 0-15,-2 17 0 16,-2 20 0-16,1 16 0 15,2 12 0-15,7 6 0 16,7-1 0-16,6-7 0 16,9-10 0-16,7-9 0 15,8-16 0-15,7-15 0 16,2-11 0-16,0-13 0 16,-1-12 0-16,-8-7 0 15,-6-4 0 1,-10 0 0-16,-8 2 0 15,-10 8 0-15,-1 6 0 16,-5 7 0-16,-6 5 0 16,-5 10 0-16,1 10 0 15,-2 10 0-15,2 5 0 16,9 5 0-16,5-2 0 16,7-3 0-16,12-10 0 15,10-7 0 1,12-12 0-16,7-8 0 15,-3-7 0-15,-5-11 0 16,-14-7 0-16,-11-6 0 16,-10-6 0-16,-10-4 0 15,-13-2 0-15,-4 1 0 16,-7 1 0-16,-2 9 0 16,3 7 0-16,11 6-402 15,46 9-1431-15,-27 8 158 16,16 3 135-16</inkml:trace>
  <inkml:trace contextRef="#ctx0" brushRef="#br0" timeOffset="88434.08">10651 12975 8191 0,'-3'-15'0'0,"-11"-1"0"16,-8-2 0-16,-14 3 0 15,-9 7 0-15,-11 5 0 16,3 14 0 0,9 5 0-16,15 13 0 0,18 10 0 15,14 12 0-15,16 4 0 16,11 2 0 0,3 2 0-16,4-5 0 15,-5-2 0-15,-10-7 0 16,-8-8 0-16,-9-6 0 15,-10-8 0-15,-12-6 0 16,-9-9 0-16,-5-10 0 16,-7-9-95-16,9-16-460 15,13-59-1210-15,13 31 146 16,18-8 127-16,14 2 111 16</inkml:trace>
  <inkml:trace contextRef="#ctx0" brushRef="#br0" timeOffset="88590.9">10508 13053 6718 0,'-16'9'158'0,"-14"11"1"16,-15 12 3-16,-8 9 0 15,-2 4 1-15,4 3 2 16,14-7 1-16,12-9 2 16,17-10-407-16,13-13-1591 15,20-8 156-15,8-11 135 16</inkml:trace>
  <inkml:trace contextRef="#ctx0" brushRef="#br0" timeOffset="89005.81">10765 12989 8191 0,'2'1'0'0,"-4"7"0"16,-5 11 0-16,0 9 0 15,0 9 0-15,1 13 0 16,3 5 0-16,4-2 0 16,4-6 0-16,3-5 0 15,6-9 0-15,7-13 0 16,8-11 0-16,4-10 0 16,2-16 0-16,-2-15 0 15,0-11 0 1,-5-5 0-16,-5-2 0 15,-6 7 0-15,-7 11 0 16,-5 12 0-16,-4 9 0 16,-1 7 0-16,0 4 0 15,0 10 0-15,0 10 0 16,0 9 0-16,-1 9 0 16,-4 5 0-16,2 2 0 15,-1-3 0-15,1-7-294 16,25-10-601-1,-19-8-726-15,7-13 124 16,-3-9 110-16,2-12 97 16</inkml:trace>
  <inkml:trace contextRef="#ctx0" brushRef="#br0" timeOffset="89304.01">11171 13101 8191 0,'10'-10'0'16,"6"4"0"-16,4 2 0 15,2 8 0 1,-3 16 0-16,-6 14 0 0,-4 9 0 16,-7 8 0-1,-2-1 0-15,-2-4 0 16,-3-9 0-16,1-9 0 16,2-11 0-16,-5-11 0 15,3-14 0-15,1-15 0 16,3-15 0-16,5-11 0 15,4-6 0-15,2 2 0 16,1 5 0-16,3 6-236 16,4 13-370-16,0-4-1108 15,6 21 139 1,0 15 120-16,2 13 106 16</inkml:trace>
  <inkml:trace contextRef="#ctx0" brushRef="#br0" timeOffset="89546.98">11571 13218 5779 0,'19'1'254'15,"8"-2"3"-15,10-6 3 16,5-9 4-16,-11-10 4 16,-5-12 3-16,-9-4 4 15,-11 0 4-15,-3 7 5 16,-13 13-284-16,-9 14 0 16,-15 20 0-16,-8 16 0 15,-9 21 0-15,9 15 0 16,6 12 0-1,17 0 0-15,12-1 0 16,7-6 0-16,13-15-92 16,65-18-1825-16,-37-20 172 15,11-19 145-15,11-20 127 16</inkml:trace>
  <inkml:trace contextRef="#ctx0" brushRef="#br0" timeOffset="89986.37">12318 12544 8191 0,'-55'29'0'16,"-23"31"0"-16,-12 33 0 16,-1 38 0-16,45 20 0 15,27 23 0-15,48 2 0 16,28-9 0-16,22-19 0 16,3-23 0-16,9-29 0 15,-1-33-243-15,-11-37-1633 16,-14-20 165-16,-9-28 140 15</inkml:trace>
  <inkml:trace contextRef="#ctx0" brushRef="#br0" timeOffset="98838.21">12859 12940 7164 0,'0'-11'111'15,"-2"0"1"-15,-3 0 1 16,-14 7 1-16,-9 22 0 16,-13 17 0-16,-3 16 2 15,0 17 0-15,12 8 1 16,13 3-117-1,13-4 0-15,17-3 0 16,20-10 0-16,15-12 0 16,15-13 0-16,12-13 0 15,-1-15 0-15,-2-8 0 16,-12-14 0-16,-6-9-440 16,-17-24-1382-16,-16-1 157 15,-11-9 133-15,-5 1 116 16</inkml:trace>
  <inkml:trace contextRef="#ctx0" brushRef="#br0" timeOffset="99054.28">12801 13027 5527 0,'0'-15'278'0,"5"-6"5"15,12-4 4-15,14-7 4 16,17 6 4-16,10 2 6 15,5 1 3-15,-9 5 5 16,-9 5-161-16,-16 7-545 16,-6 6-441-16,-25 4-727 15,-17 3 117-15,-14 2 103 16,-15 4 91-16</inkml:trace>
  <inkml:trace contextRef="#ctx0" brushRef="#br0" timeOffset="99224.22">12705 13069 5078 0,'-6'4'322'0,"4"2"6"16,0-3 5-16,8 5 6 15,20-4 7-15,11-4 4 16,17 1 8-16,16-1-329 16,5-1-308-16,-4 2-1396 15,-6 2 134-15,-6 0 114 16,-14 7 103-16</inkml:trace>
  <inkml:trace contextRef="#ctx0" brushRef="#br0" timeOffset="99395.43">13272 13260 5496 0,'3'0'282'16,"7"3"3"-16,9 1 6 16,21 0 3-16,16 0 5 15,14-4 4-15,9 2 6 16,-3-4 4-16,-10 2 6 15,-15 0-319-15,-13 0-396 16,16 0-1438-16,-40-4 157 16,-20-4 136-16</inkml:trace>
  <inkml:trace contextRef="#ctx0" brushRef="#br0" timeOffset="99642.23">13522 13043 4720 0,'11'-10'349'0,"11"-1"7"16,14 3 7-16,14 6 6 16,4 19 7-16,1 16 8 15,-5 16 8-15,-16 8 7 16,-14 12 9-16,-15 2-333 16,-10-3-75-16,-17-5 0 15,-4-10 0 1,-3-14 0-16,2-12 0 15,6-16-541-15,11-13-1254 16,19-19 152-16,17-13 130 16,14-10 113-16</inkml:trace>
  <inkml:trace contextRef="#ctx0" brushRef="#br0" timeOffset="99934.99">14449 13018 8191 0,'-2'0'0'0,"-6"3"0"15,-9 5 0-15,-4 10 0 16,-9 14 0 0,-1 13 0-16,4 10 0 15,10 5 0-15,9 0 0 16,6-1 0-16,6-4 0 15,12-7 0-15,10-10 0 16,7-11 0-16,13-7 0 16,1-14 0-16,0-10-128 15,-4-14-551-15,-12-13-1045 16,-13-14 141-16,-9-10 122 16</inkml:trace>
  <inkml:trace contextRef="#ctx0" brushRef="#br0" timeOffset="100134.09">14402 13090 7036 0,'-5'-14'125'15,"3"0"1"-15,0-7 1 16,10-6 0-16,8 8 1 16,10 3 1-16,13-4 1 15,5 4 1-15,-1 7-331 16,-6 5-358-16,-14-22-1143 15,-14 29 137 1,-9 2 118-16,-15 5 105 16</inkml:trace>
  <inkml:trace contextRef="#ctx0" brushRef="#br0" timeOffset="100294.06">14292 13139 5193 0,'-6'8'311'15,"-1"2"6"-15,2-1 4 16,4 4 6-16,18-7 6 15,12-3 4-15,13-2 7 16,6 1 7-16,9-4-387 16,41 2-1798-16,-54 0 157 15,-7 0 136 1,-8 0 117-16</inkml:trace>
  <inkml:trace contextRef="#ctx0" brushRef="#br0" timeOffset="100534.03">14755 13321 8191 0,'0'1'0'15,"9"2"0"-15,8-1 0 16,11 0 0-16,12-1 0 16,10 0 0-16,4-1 0 15,-1 0 0-15,-10 2 0 16,-9-2 0-1,-14 0 0-15,-7 0-84 16,-10-2-425-16,-6-26-1271 16,-8 11 149-16,0-5 128 15,-3-6 112-15</inkml:trace>
  <inkml:trace contextRef="#ctx0" brushRef="#br0" timeOffset="100753.61">14984 13109 8191 0,'0'-1'0'0,"-2"2"0"16,-3 7 0-16,0 10 0 16,2 13 0-16,-5 14 0 15,2 7 0-15,4 7 0 16,-2 1 0 0,1-5 0-16,1-6 0 15,-3-6 0-15,-2-13 0 16,1-10-633-16,-6-13-1137 15,-1-14 147-15,8-18 128 16</inkml:trace>
  <inkml:trace contextRef="#ctx0" brushRef="#br0" timeOffset="101522.13">15532 13391 8191 0,'0'-2'0'16,"0"0"0"-16,1 1 0 15,-1 0 0-15,0 1 0 16,0 1 0-16,0-2 0 16,0 1 0-1,0 0 0-15,0 0 0 16,0 0 0-16,0 0 0 15,2 0 0-15,-2 0 0 16,0 0 0-16,0 0 0 16,0 0 0-16,0 0 0 15,0 0 0-15,0 0 0 16,-2 0 0-16,-3 1 0 16,-3 4 0-16,2 5 0 15,2 1 0-15,3 4 0 16,2-1 0-1,5-1 0-15,1-4 0 16,1 0 0-16,1-6 0 16,2-2 0-16,-4-5 0 15,-6-5 0-15,1-3 0 16,-4-4 0-16,-3-5 0 16,-3 2 0-16,-2 1 0 15,2 7 0-15,-1 2 0 16,0 6 0-16,6 1 0 15,1 2 0 1,7 1-591-16,8-1-1190 16,12-4 149-16,6-6 128 15</inkml:trace>
  <inkml:trace contextRef="#ctx0" brushRef="#br0" timeOffset="101782.23">16069 13130 8191 0,'0'-8'0'16,"0"3"0"-16,3 1 0 15,0 4 0-15,1 17 0 16,2 10 0 0,-3 12 0-16,-2 9 0 15,1 7 0-15,-4 2 0 16,-2-1 0-16,-2-7 0 15,-3-3 0-15,-3-7 0 16,0-10-416-16,-1-36-1412 16,-3 10 157-16,1-15 134 15,0-16 117-15</inkml:trace>
  <inkml:trace contextRef="#ctx0" brushRef="#br0" timeOffset="101993.65">15826 13151 8191 0,'9'-14'0'0,"14"-1"0"16,16-2 0-16,20 2 0 15,14 3 0-15,10 9 0 16,0 0 0-16,-10 3 0 16,-12 0 0-16,-16 0 0 15,-18 0 0-15,-14 0-382 16,-8-4-1455-16,-8 0 157 15,-6-10 137-15,-4-7 117 16</inkml:trace>
  <inkml:trace contextRef="#ctx0" brushRef="#br0" timeOffset="102241.83">16429 12437 8191 0,'38'10'0'0,"20"22"0"16,15 25 0 0,5 33 0-16,-15 27 0 15,-17 28 0-15,-21 16 0 16,-24 9 0-16,-28-2 0 16,-31-3 0-16,-31-8 0 15,-23-19 0-15,11-23-1942 16,-39-23 175-16,0-28 150 15,-3-32 128 1</inkml:trace>
  <inkml:trace contextRef="#ctx0" brushRef="#br0" timeOffset="107613.06">3471 14309 5851 0,'0'-10'247'16,"-1"1"2"-16,-9 4 5 16,-8 5 1-16,-5 14 5 15,-6 18 3 1,-1 13 4-16,7 11 3 15,10 7 5-15,8 7-275 16,7-8 0-16,10-5 0 16,11-7 0-16,8-14 0 15,14-8 0-15,12-14 0 16,3-5 0-16,-2-8 0 16,-5-6 0-16,-6-10-459 15,-13-26-1357 1,-12 7 155-16,-11-10 132 15,-5-8 116-15</inkml:trace>
  <inkml:trace contextRef="#ctx0" brushRef="#br0" timeOffset="107838.67">3478 14320 5720 0,'-4'-18'260'0,"2"-2"3"16,1-3 3-16,10-7 5 15,17 9 3-15,13 0 3 16,8 3 6-16,9 1 3 16,-5 5 5-1,-9 6-291-15,-11 1 0 16,-13 3-366-16,18 2-581 16,-36 3-642-16,-8 2 121 15,-11-1 104-15,-4 7 95 16</inkml:trace>
  <inkml:trace contextRef="#ctx0" brushRef="#br0" timeOffset="108010.15">3428 14389 6335 0,'-6'9'198'0,"2"0"1"16,-1 1 3 0,8 1 2-16,22-5 2 15,12-3 2-15,12-1 3 16,13-2-311-16,35 0-579 15,-39 0-938-15,-7 0 124 16,-10 4 110-16,-7 0 95 16</inkml:trace>
  <inkml:trace contextRef="#ctx0" brushRef="#br0" timeOffset="108198.01">3966 14582 8191 0,'16'3'0'16,"10"-2"0"-16,14-1 0 15,13 0 0 1,5 3 0-16,2-5 0 16,-1 1 0-16,-7 1 0 15,-13 0-376-15,-5 0-441 16,-21 0-803-16,-13-4 124 16,-16-5 110-16,-13-6 97 15</inkml:trace>
  <inkml:trace contextRef="#ctx0" brushRef="#br0" timeOffset="108413.81">4133 14362 4508 0,'26'0'355'15,"13"7"7"1,14 10 6-16,9 14 7 16,-3 14 9-16,-11 15 6 15,-19 11 8-15,-15 4 9 16,-20-2 9-16,-21-6-188 15,-19-7-228-15,-9-12-61 16,39-16-1864 0,-40-21 172-16,17-20 148 0,28-23 126 31</inkml:trace>
  <inkml:trace contextRef="#ctx0" brushRef="#br0" timeOffset="108919.34">5055 14334 8191 0,'-5'0'0'16,"-9"6"0"-16,-4 13 0 15,-2 11 0-15,2 13 0 16,2 15 0-16,12 5 0 16,4 2 0-1,9-7 0-15,11-4 0 16,7-9 0-16,9-12 0 15,8-8 0-15,5-10 0 16,0-11 0-16,0-9-539 16,-13-17-1256-16,-8-8 152 15,-16-11 130-15,-6-9 113 16</inkml:trace>
  <inkml:trace contextRef="#ctx0" brushRef="#br0" timeOffset="109105.16">5013 14427 6104 0,'0'-16'220'16,"3"-6"4"-16,8-4 3 15,12-6 2-15,10 6 2 16,10 4 4-16,6 5 2 16,-1 4-373-16,17 9-494 15,-36 3-975-15,-12 2 122 16,-14 3 107-16,-9 3 95 15</inkml:trace>
  <inkml:trace contextRef="#ctx0" brushRef="#br0" timeOffset="109272.01">4959 14534 5716 0,'-11'7'260'16,"3"2"4"-16,2-1 3 15,9 3 3-15,26-4 5 16,15-6 3-16,17 2-345 15,46-6-525-15,-25 2-943 16,-9-2 113-16,-10 2 100 16,-15 0 87-16</inkml:trace>
  <inkml:trace contextRef="#ctx0" brushRef="#br0" timeOffset="109485.81">5507 14684 8191 0,'5'1'0'16,"5"4"0"-16,11-3 0 16,8 1 0-16,7 0 0 15,8-2 0-15,2-1 0 16,-3 0 0-16,-2 0 0 16,-8 1-366-16,-6-1-350 15,-15-1-933-15,-8-4 128 16,-8-5 114-1,-9-7 98-15</inkml:trace>
  <inkml:trace contextRef="#ctx0" brushRef="#br0" timeOffset="109713.59">5685 14452 8191 0,'0'0'0'0,"1"6"0"0,-1 9 0 16,2 14 0-16,-4 10 0 15,2 14 0-15,2 6 0 16,-2 3 0-16,0-4 0 16,0-6 0-1,0-11 0-15,-2-5 0 16,1-13 0-16,5-12-787 16,-4-10-941-16,3-9 140 15,7-10 123-15,9-4 107 16</inkml:trace>
  <inkml:trace contextRef="#ctx0" brushRef="#br0" timeOffset="110109.32">6133 14718 8191 0,'1'-7'0'0,"4"-2"0"16,-1-3 0-16,1-3 0 15,-6 3 0-15,2 3 0 16,-1 2 0-16,0 4 0 16,0 2 0-16,-1 3 0 15,-6 7 0-15,1 2 0 16,0 3 0-16,0 1 0 16,5 2 0-16,1-7 0 15,3-4 0 1,3 1 0-16,4-6 0 15,4-1 0-15,-1 0 0 16,-1-8 0-16,-8 1 0 16,-2-8 0-16,-4-1 0 15,-2-4 0-15,1 1 0 16,-4 6 0-16,2 4 0 16,3 5 0-16,4 2-619 15,6 2-1154-15,12-4 147 16,12-2 128-16,5-1 112 15</inkml:trace>
  <inkml:trace contextRef="#ctx0" brushRef="#br0" timeOffset="110369.58">6726 14353 8191 0,'2'0'0'0,"-2"-2"0"15,5 5 0-15,-2 9 0 16,2 8 0-16,-1 15 0 16,0 11 0-16,-2 8 0 15,-1 1 0 1,-1-1 0-16,0-7 0 16,-1-7 0-16,-5-9 0 15,-4-10 0-15,5-9-912 16,-25-7-783-16,-6-8 136 15,3-10 118-15,1-10 103 16</inkml:trace>
  <inkml:trace contextRef="#ctx0" brushRef="#br0" timeOffset="110587.8">6443 14385 8191 0,'17'-12'0'15,"18"-2"0"1,17 0 0-16,19-1 0 15,6 2 0-15,3 11 0 16,-6 0 0-16,-16 1 0 16,-18 1 0-16,-20 0 0 15,-10 0 0-15,-18 1 0 16,-7 2-478-16,-8-43-1333 16,-7 43 153-16,-8 1 133 15,-6 1 116 1</inkml:trace>
  <inkml:trace contextRef="#ctx0" brushRef="#br0" timeOffset="112277.57">6176 14741 2707 0,'0'0'187'0,"0"0"55"15,0 0 51-15,0 0 78 16,0 0 105-16,0-1 63 16,0 1 14-16,0-1 17 15,0-3 18-15,0 4-132 16,0 0-73-1,0-1-62-15,0 1-55 16,0 0-87-16,0 0-119 16,0-3-60-16,0 2 0 15,0 1 0-15,0 0 0 16,0 0 0-16,-3 0 0 16,3 0 0-16,0 0 0 15,-1 0 0-15,-2 0 0 16,3 0 0-16,-2 1 0 15,1 3 0-15,-1-2 0 16,4 2 0-16,-4-1 0 16,5-2 0-16,0-1 0 15,-1 0 0 1,-1-1 0-16,2-3 0 16,-2-5 0-16,-1 1 0 0,-4-4 0 15,1 0 0 1,0 4 0-1,-2 4 0-15,-7 2 0 16,2 6-340-16,6 1-1509 0,-1 5 160 16,5-2 137-16,10 3 119 15</inkml:trace>
  <inkml:trace contextRef="#ctx0" brushRef="#br0" timeOffset="113442.31">3592 15483 8191 0,'0'-6'0'0,"0"-1"0"16,0 2 0-16,0 2 0 15,0 14 0-15,0 18 0 16,-5 13 0-16,0 15 0 16,-2 8 0-1,1 3 0-15,0-5 0 16,2-12 0-16,3-10 0 15,1-14 0-15,-3-9 0 16,2-11 0-16,-4-4 0 16,-1-4 0-16,-1-10-267 15,17-6-691-15,-23-11-654 16,0-7 123-16,-3-6 109 16,1 5 96-16</inkml:trace>
  <inkml:trace contextRef="#ctx0" brushRef="#br0" timeOffset="113698.32">3234 15591 8191 0,'-1'-11'0'16,"-2"-1"0"-16,1-4 0 16,7-3 0-16,18 4 0 15,20-1 0-15,22 3 0 16,19 0 0-16,14 2 0 15,2 4 0-15,-12 1 0 16,-17 3 0-16,-19 2 0 16,-20 1 0-1,-20 0-232-15,-9 1-358 16,-4 2-1129-16,-5 2 140 0,-1 1 121 16,6 1 105-1</inkml:trace>
  <inkml:trace contextRef="#ctx0" brushRef="#br0" timeOffset="113909.25">3943 15725 7219 0,'5'5'106'0,"6"2"1"16,11 1-2-16,21 1 3 16,15-4 0-16,14-4 0 15,10-2 1 1,-1-4 1-16,-11 2 1 15,-11 0-111-15,-19-1 0 16,-19 0-325-16,-18 2-324 16,-24-2-1030-16,-22-7 134 15,-15-4 115-15</inkml:trace>
  <inkml:trace contextRef="#ctx0" brushRef="#br0" timeOffset="114130.33">4056 15492 4537 0,'23'-6'348'0,"17"3"7"16,17 5 6-16,14 11 7 16,1 19 7-16,-6 18 7 15,-12 13 8-15,-22 13 9 16,-20 2 7-16,-26-4-136 16,-19-10-270-16,-16-5 0 15,-8-13 0-15,20-14-918 16,-8-15-776-16,16-16 137 15,23-15 117-15,37-15 104 16</inkml:trace>
  <inkml:trace contextRef="#ctx0" brushRef="#br0" timeOffset="114869.72">5060 15802 8191 0,'0'-4'0'16,"0"1"0"-16,0 1 0 16,0-1 0-16,0 3 0 15,0 2 0-15,0-2 0 16,0-2 0-16,0 2 0 15,0 0 0-15,0 0 0 16,-2 0 0-16,1 0 0 16,-2 0 0-16,1 0 0 15,-2 0 0 1,-3 2 0-16,-5 1 0 16,4 4 0-16,0 2 0 15,4 2 0-15,2-1 0 16,4-1 0-16,4-3 0 15,1-2 0-15,2-3 0 16,2-5 0-16,-1-3 0 16,-5-3 0-16,-4 0 0 15,-7-6 0-15,-4 3 0 16,-5 2 0 0,-3 2 0-16,-5 3 0 15,4 5 0-15,8 1 0 16,12 1-807-16,6 3-917 15,16-4 141-15,14 2 122 16</inkml:trace>
  <inkml:trace contextRef="#ctx0" brushRef="#br0" timeOffset="115124.02">5636 15553 8191 0,'0'0'0'16,"0"1"0"-16,0 6 0 15,1 9 0-15,4 10 0 16,-5 11 0-16,1 11 0 16,-1 4 0-16,-7-2 0 15,-5 0 0-15,1-9-405 16,-4-24-1426-16,-3 5 157 15,3-13 135-15,-4-9 117 16</inkml:trace>
  <inkml:trace contextRef="#ctx0" brushRef="#br0" timeOffset="115317.85">5304 15634 8191 0,'14'-14'0'0,"15"-3"0"15,13-3 0-15,19-3 0 16,7 3 0-16,6 7 0 16,-4 4 0-16,-10 3 0 15,-10 3-327 1,19 3-1525-16,-46 0 160 0,-6 0 138 16,-8 0 119-1</inkml:trace>
  <inkml:trace contextRef="#ctx0" brushRef="#br0" timeOffset="115970.31">6501 15477 8191 0,'-4'2'0'16,"-14"8"0"-16,-12 13 0 16,-13 13 0-16,-14 10 0 15,-6 14 0-15,4-1 0 16,11-6 0-16,8-3-88 16,18-14-458-16,6-21-1223 15,6-5 147-15,2-10 128 16,4-11 110-16</inkml:trace>
  <inkml:trace contextRef="#ctx0" brushRef="#br0" timeOffset="116169.53">6066 15623 8191 0,'5'-3'0'0,"3"1"0"16,12 4 0-16,12 10 0 15,9 10 0-15,5 10 0 16,2 7 0-16,-5 2 0 15,-11-2 0-15,-8-4 0 16,-8-8-75-16,-5-5-449 16,-6-59-1255-16,-4 37 149 15,-2-8 129 1,-8-11 111-16</inkml:trace>
  <inkml:trace contextRef="#ctx0" brushRef="#br0" timeOffset="116368.75">6301 15461 8142 0,'0'-4'5'0,"0"4"0"16,5 8 1-16,2 12-1 15,3 15 0-15,5 15 1 16,-2 10-1-16,-2 1 0 16,-7 1 2-16,-4-7-7 15,-5-6-290 1,24-9-1572-16,-42-10 161 15,-11-16 140-15,-9-7 120 16</inkml:trace>
  <inkml:trace contextRef="#ctx0" brushRef="#br0" timeOffset="116506.1">6004 15775 8191 0,'16'-15'0'0,"13"-4"0"15,18-1 0-15,17-3 0 16,7 4 0-16,10 10-500 15,-1-10-1306-15,-10 8 153 16,-10 5 132-16</inkml:trace>
  <inkml:trace contextRef="#ctx0" brushRef="#br0" timeOffset="117162.13">6831 15602 8191 0,'0'-3'0'15,"2"2"0"1,2 8 0-16,1 15 0 16,-1 17 0-16,1 12 0 15,-3 11 0-15,-1-1 0 16,1-7 0-16,-2-8 0 16,1-11 0-16,1-12 0 15,-2-10 0-15,-2-8 0 16,1-10 0-16,-9-11 0 15,0-13 0-15,0-17 0 16,0-14 0 0,5-14 0-16,11-4 0 15,17 4 0-15,11 6 0 16,10 7 0-16,11 18 0 16,3 10 0-16,-5 9 0 15,-5 13 0-15,-9 4 0 16,-7 10 0-16,-11 3 0 15,-8 7 0-15,-8 4-321 16,2 6-518-16,-17 4-791 16,-13-1 127-16,-6 1 111 15,-10-2 96-15</inkml:trace>
  <inkml:trace contextRef="#ctx0" brushRef="#br0" timeOffset="117318">6816 15717 6957 0,'-2'5'134'0,"-1"-1"-1"15,6 1 3-15,16 1-1 16,19-3 3-16,12-3-1 16,14 0 3-16,5 0-1 15,-8 0-392-15,16 0-1581 16,-46 1 157-16,-18 2 136 16,-20-2 117-16</inkml:trace>
  <inkml:trace contextRef="#ctx0" brushRef="#br0" timeOffset="118057.98">3929 16438 8191 0,'0'-4'0'0,"1"1"0"15,-1 9 0-15,0 8 0 16,0 14 0-16,0 15 0 15,0 11 0-15,0-2 0 16,0-3 0-16,0-4 0 16,-4-10 0-16,0-9-383 15,-11-25-1454-15,-6 5 157 16,-10-10 137-16,-9-11 117 16</inkml:trace>
  <inkml:trace contextRef="#ctx0" brushRef="#br0" timeOffset="118258.2">3467 16502 8191 0,'8'-9'0'15,"15"-5"0"-15,19-1 0 16,25-1 0-16,18 2 0 16,16 3 0-16,3 3 0 15,-10 1 0-15,-17 4 0 16,-18 0-136-16,-12 6-589 15,-20 3-984-15,-16-2 138 16,-5 4 120 0</inkml:trace>
  <inkml:trace contextRef="#ctx0" brushRef="#br0" timeOffset="118469.84">4254 16681 8191 0,'14'7'0'15,"12"1"0"-15,19 2 0 16,21-3 0-16,15 2 0 16,10-8 0-16,3-1 0 15,-10-1 0-15,-16 0 0 16,-20-1-338 0,5-1-605-16,-47-1-654 15,-22-6 122-15,-19-3 106 16,-17-5 94-16</inkml:trace>
  <inkml:trace contextRef="#ctx0" brushRef="#br0" timeOffset="118673.84">4471 16524 5071 0,'25'-8'320'0,"16"3"5"16,12 2 7-16,15 7 3 15,-4 16 8-15,-11 15 6 16,-12 7 5-1,-17 14 8-15,-16 1 6 16,-17-2-336-16,-13-1-32 16,-10-8 0-16,6-8-402 15,-1-28-1431-15,8-1 158 16,12-9 135-16</inkml:trace>
  <inkml:trace contextRef="#ctx0" brushRef="#br0" timeOffset="119042.12">5126 16798 8191 0,'6'-12'0'0,"-3"-2"0"15,-2 0 0-15,2 1 0 16,-3 8 0-16,-1 3 0 15,1 2 0-15,0 3 0 16,-3 4 0-16,0 3 0 16,1 5 0-16,1 2 0 15,1-4 0 1,0-3 0-16,0-3 0 16,1-5 0-16,2-6 0 15,-1-5 0-15,-1-3 0 16,1-2 0-16,-1-5 0 15,-2 3 0-15,-2 3 0 16,0 5 0-16,-7 3 0 16,5 4-524-16,1-31-1276 15,4 29 153-15,12-2 131 16</inkml:trace>
  <inkml:trace contextRef="#ctx0" brushRef="#br0" timeOffset="119486.24">5393 16590 8191 0,'3'0'0'15,"2"0"0"-15,4 5 0 16,2 11 0-16,-1 11 0 16,-2 16 0-16,-2 10 0 15,-4 6 0-15,-2 1 0 16,-5-7 0-16,4-8 0 15,-2-13 0 1,-3-11 0-16,-2-12 0 16,-1-10 0-16,-2-14 0 15,0-15 0-15,1-16 0 16,7-14 0-16,5-14 0 16,8-4 0-16,10 1 0 15,9 7 0-15,10 10 0 16,7 12 0-16,5 11 0 15,1 14 0-15,-6 9 0 16,-2 5 0 0,-6 5 0-16,-6 7 0 15,-5 4 0-15,-5 5 0 16,-10 4 0-16,-7 8 0 16,-3 0 0-16,-8-2-305 15,10 2-643-15,-25-3-657 16,-11-5 124-16,-8 1 106 15,-5 0 95-15</inkml:trace>
  <inkml:trace contextRef="#ctx0" brushRef="#br0" timeOffset="119634.03">5406 16702 7897 0,'0'2'32'16,"6"2"0"-16,11 1 2 15,15 0-2-15,8-2 0 16,13-2 1-16,4-2 0 15,-3-1-521-15,-15-54-1304 16,-12 51 152-16,-13 1 129 16</inkml:trace>
  <inkml:trace contextRef="#ctx0" brushRef="#br0" timeOffset="121858.61">3668 17519 7181 0,'1'-6'110'0,"-1"-1"0"16,2 0 1-16,-1 2 0 15,3 12 1-15,-1 7 1 16,3 11 0-16,-2 8 1 16,-1 6 2-16,-3 2-116 15,0-1 0-15,1-7 0 16,-1-8 0-16,0-6 0 15,0-8 0-15,0-6 0 16,0-4 0-16,-2-4 0 16,-4-10 0-16,-3-7 0 15,1-15 0 1,0-13 0-16,5-7 0 16,3 0 0-16,11 2 0 15,7 3 0-15,3 10 0 16,9 5 0-16,3 11 0 15,3 3 0-15,-1 9 0 16,2 5 0-16,2 6 0 16,-2-1 0-16,-4 5 0 15,-4 2 0-15,-8 1 0 16,-9 2 0-16,-4 5 0 16,-5 2-424-16,-4-14-1402 15,-9 14 156 1,-5-1 134-16,-6-1 118 15</inkml:trace>
  <inkml:trace contextRef="#ctx0" brushRef="#br0" timeOffset="122026.08">3648 17584 5123 0,'-2'1'318'16,"-1"-1"6"-16,2 0 4 15,10 0 7-15,15 2 5 16,13-2 6-16,11 0-372 15,44-2-562 1,-29 2-902-16,-3 0 107 0,-5 0 94 16,-3 0 83-1</inkml:trace>
  <inkml:trace contextRef="#ctx0" brushRef="#br0" timeOffset="122245.54">4228 17645 8191 0,'1'-1'0'16,"11"1"0"-16,15-2 0 16,15 1 0-16,20 2 0 15,14-4 0 1,3 2 0-16,-7 0 0 16,-11-2 0-16,-12 3 0 15,-19 0-333-15,-15 0-188 16,-12-18-1190-16,-17 14 139 15,-14 0 120-15,-12-2 104 16</inkml:trace>
  <inkml:trace contextRef="#ctx0" brushRef="#br0" timeOffset="122462.26">4371 17476 4396 0,'17'-2'361'0,"18"-2"9"0,13 4 5 16,11 4 9-16,3 12 7 15,-3 9 9 1,-10 8 6-16,-17 7 11 16,-16 1 7-16,-10 0-157 15,-17-2-267-15,-9-3 0 16,-3-4-50-16,0-7-461 16,0-30-1278-16,11 7 150 15,17-4 129-15</inkml:trace>
  <inkml:trace contextRef="#ctx0" brushRef="#br0" timeOffset="122831.09">5041 17749 8191 0,'10'-13'0'0,"0"-3"0"16,3-6 0-16,2-2 0 15,-6 4 0-15,-6 7 0 16,-1 3 0-16,-1 5 0 16,-7 5 0-16,-5 7 0 15,-2 4 0-15,-1 3 0 16,1 4 0 0,5 1 0-16,5-3 0 15,5-5 0-15,5-5 0 16,3-3 0-16,5-2 0 15,-4-3 0-15,0-4 0 16,-7-2 0-16,-2-1 0 16,-5-3 0-16,-6 1 0 15,-2 2 0-15,4 2-614 16,-3 2-1161 0,6-1 148-16,20 0 128 15,12-3 112-15</inkml:trace>
  <inkml:trace contextRef="#ctx0" brushRef="#br0" timeOffset="123114.37">5730 17294 8191 0,'-8'2'0'0,"-12"11"0"0,-9 11 0 15,-7 14 0 1,-3 13 0-16,4 17 0 16,11 8 0-16,11 3 0 15,9-2 0-15,12-2 0 16,7-11 0-16,8-10 0 16,4-12 0-16,11-12 0 15,2-16-372-15,6-57-1469 16,1 29 159-1,-3-23 137-15</inkml:trace>
  <inkml:trace contextRef="#ctx0" brushRef="#br0" timeOffset="123393.12">6020 17439 8191 0,'0'-3'0'16,"-1"3"0"-16,-5 2 0 15,-3 5 0-15,-3 10 0 16,0 11 0-16,1 10 0 16,7 10 0-16,4 5 0 15,9 2 0-15,4 1 0 16,7-6 0-16,3-6 0 16,6-8 0-16,0-10 0 15,4-10 0 1,0-9 0-16,0-9-367 15,7-12-415-15,-17-15-850 16,-12-12 126-16,-8-9 111 16,-12-9 98-16</inkml:trace>
  <inkml:trace contextRef="#ctx0" brushRef="#br0" timeOffset="123573.52">6013 17486 5891 0,'-2'-12'243'0,"2"0"2"16,6-5 4-1,13-4 3-15,11 2 3 16,11 3 3-16,8-2 5 0,4 3 2 16,-8 3 5-1,-6 5-635-15,-9 4-290 16,-11 2-1012-16,-13 2 133 16,-12 6 113-16,-16 3 102 15</inkml:trace>
  <inkml:trace contextRef="#ctx0" brushRef="#br0" timeOffset="123745.45">6034 17570 5554 0,'0'10'277'16,"6"2"2"-16,3 4 6 15,10 1 2 1,5-4 6-16,11-7 4 16,5-3 5-16,2-3 3 15,0-6-294-15,17-1-897 16,-28-7-736-16,-8-7 125 15,-7-9 110-15,-8-9 97 16</inkml:trace>
  <inkml:trace contextRef="#ctx0" brushRef="#br0" timeOffset="123962">6420 17098 8191 0,'28'10'0'16,"10"10"0"-16,13 14 0 15,8 17 0-15,-5 13 0 16,-8 13 0-16,-10 7 0 16,-22 3 0-16,-17 1 0 15,-30-3 0-15,-32-2 0 16,-32-10-388-16,-28-40-1448 16,-30 15 158-16,-14-13 136 15,2-12 117-15</inkml:trace>
  <inkml:trace contextRef="#ctx0" brushRef="#br0" timeOffset="127281.4">8439 17292 8191 0,'0'-2'0'0,"0"1"0"15,0 0 0-15,0 7 0 16,0 12 0-16,0 12 0 15,0 11 0-15,-2 10 0 16,-1 4 0-16,2-4 0 16,-3-2 0-16,1-9 0 15,1-9 0 1,0-12 0-16,0-7 0 16,1-8 0-16,-4-6 0 15,0-14 0-15,-6-12 0 16,3-17 0-16,4-18 0 15,4-8 0-15,5-2 0 16,13 1 0-16,6 5 0 16,11 11 0-16,8 11 0 15,11 7 0-15,-1 10 0 16,2 12 0 0,-5 9 0-16,-1 4 0 15,-10 8 0-15,-7 5 0 16,-9 3 0-16,-11 5 0 15,-8 2 0-15,-8 2 0 16,-8-2-412-16,-6-3-1418 16,-10 2 158-16,-8 1 134 15,-4-2 118-15</inkml:trace>
  <inkml:trace contextRef="#ctx0" brushRef="#br0" timeOffset="127449.69">8422 17394 5978 0,'-11'3'235'15,"4"-2"1"-15,1 3 3 16,5 0 4-16,24 2 3 16,17-6 1-16,17 3 6 15,11-2 2-15,10-2-401 16,3-38-1685-16,-9 34 157 16,-11-1 135-16,-8 2 117 15</inkml:trace>
  <inkml:trace contextRef="#ctx0" brushRef="#br0" timeOffset="127634.03">9016 17451 7254 0,'0'0'102'15,"8"0"0"-15,10-2 2 16,18 0-2-16,21 4 3 16,14-4-1-16,9 0 2 15,0 1-1-15,-8 0-279 16,-6-1-433-16,-16 1-1095 15,-18-4 138-15,-18-4 118 16,-13-2 105-16</inkml:trace>
  <inkml:trace contextRef="#ctx0" brushRef="#br0" timeOffset="127853.61">9198 17230 5845 0,'25'-4'242'0,"17"3"2"15,18 4 4-15,14 7 3 16,-4 14 2-16,-3 11 5 16,-17 10 2-1,-22 7 5-15,-15 5 2 16,-21-3-209-16,-16-1-58 16,-7-4 0-16,2-8-538 15,3-13-1256-15,13-9 150 16,23-12 131-16,19-7 113 15</inkml:trace>
  <inkml:trace contextRef="#ctx0" brushRef="#br0" timeOffset="128206.51">9903 17597 8191 0,'0'-7'0'15,"1"0"0"-15,1-3 0 16,4-2 0-16,4 2 0 15,4 4 0-15,-2 1 0 16,0 3 0-16,-7 2 0 16,-2 2 0-16,-7 5 0 15,-5 3 0-15,2 0 0 16,1 3 0-16,2-5 0 16,1-3 0-16,3-4 0 15,9-3 0 1,2-6 0-16,3-5 0 15,-2-4 0-15,-2-3 0 16,-4 3 0-16,-10 1 0 16,-8 4 0-16,-9 6 0 15,-4 3 0-15,-1 2-50 16,24 3-1878 0,1 3 172-16,18-4 149 15,21-1 126-15</inkml:trace>
  <inkml:trace contextRef="#ctx0" brushRef="#br0" timeOffset="128393.59">10298 17434 8191 0,'1'-3'0'0,"3"0"0"16,0 1 0-16,4 7 0 16,-2 8 0-1,-3 9 0-15,-1 2 0 16,-3 11 0-16,-5-3 0 15,-1-4-474-15,-4-28-1339 16,-7 17 154-16,-4-12 133 16,6-6 116-16</inkml:trace>
  <inkml:trace contextRef="#ctx0" brushRef="#br0" timeOffset="128631.06">10186 17349 5460 0,'29'-28'265'16,"10"-9"5"-16,3-11 3 15,4-5 4-15,-20 8 4 16,-16 9 5-16,-10 7 3 16,-14 8 5-16,-17 6 3 15,-7 9-98-15,-3 4-474 16,20 10-532-16,3 7-842 15,21 1 128-15,29 5 114 16,19 3 98-16</inkml:trace>
  <inkml:trace contextRef="#ctx0" brushRef="#br0" timeOffset="129104.66">10790 17315 7867 0,'0'-6'35'0,"-3"-1"1"15,-3-3 0-15,-5-1-1 16,-8 6 1-16,-10 0 0 16,-3 8 0-16,-4 6 0 15,0 10 2-15,3 9-38 16,7 7 0 0,9 6 0-16,8 4 0 15,7-6 0-15,11-3 0 16,13-8 0-16,8-11 0 15,9-11 0-15,13-7 0 16,3-17 0-16,-3-12 0 16,-5-17 0-16,-7-12 0 15,-13-19 0-15,-11-14 0 16,-9-6 0-16,-6 0 0 16,-4 12 0-16,1 19 0 15,-4 22 0-15,-3 27 0 16,-7 29 0-16,2 31 0 15,5 28 0 1,3 30 0-16,17 20 0 16,19 13 0-16,8-2 0 15,9-8 0-15,1-18 0 16,4-23 0-16,3-28-479 16,2-67-1332-16,-3-1 153 15,2-30 134-15,5-26 114 16</inkml:trace>
  <inkml:trace contextRef="#ctx0" brushRef="#br0" timeOffset="143769.81">12648 14432 6635 0,'2'-13'167'0,"5"6"1"16,6 7 2-16,5 18 1 15,3 27 1-15,1 28 3 16,5 16 1-16,2 11 1 15,7-2 3-15,14-6-180 16,13-11 0 0,10-12 0-16,6-17 0 0,-3-15 0 15,-10-15 0-15,-21-12 0 16,-23-8 0 0,-19-4 0-16,-33 1 0 15,-26 4 0-15,-28 19 0 16,-12 23 0-16,-9 38 0 15,9 47 0-15,30 38 0 16,37 40 0-16,42 24 0 16,39 14 0-16,28-1 0 15,10-5 0 1,-4-22 0-16,-17-22 0 16,-27-20 0-16,-30-24 0 15,-39-20 0-15,-35-20 0 16,-39-24 0-16,-32-30 0 15,-17-32-258-15,4-28-1613 16,20-35 164-16,40-34 139 16,59-25 122-16</inkml:trace>
  <inkml:trace contextRef="#ctx0" brushRef="#br0" timeOffset="144121.59">14265 15776 8191 0,'0'3'0'0,"0"6"0"15,0 8 0-15,0 15 0 16,0 6 0-16,0 14 0 16,0 4 0-16,-2 1 0 15,-7-3 0-15,-3-4-438 16,-11-42-1384-16,-11 17 155 15,-7-16 134 1,-8-12 116-16</inkml:trace>
  <inkml:trace contextRef="#ctx0" brushRef="#br0" timeOffset="144301.97">13733 15918 8191 0,'17'-27'0'0,"25"-10"0"16,25-12 0-16,35-5 0 15,22 8 0-15,11 8 0 16,-7 7 0-16,-21 11 0 16,-28 7-311-16,-20 7-553 15,-48 7-761-15,-29 6 124 16,-31 9 111-16</inkml:trace>
  <inkml:trace contextRef="#ctx0" brushRef="#br0" timeOffset="144513.31">13636 16244 8191 0,'0'11'0'15,"11"0"0"-15,27-2 0 16,31-3 0-16,25-6 0 16,22-10 0-16,12 0 0 15,-11 0 0-15,-16 0 0 16,-23 3-23-16,-17 3-516 15,-18-23-1249-15,-15 21 150 16,-4-4 129-16,1-4 114 16</inkml:trace>
  <inkml:trace contextRef="#ctx0" brushRef="#br0" timeOffset="144853.84">14924 15917 8191 0,'-2'-2'0'15,"-6"2"0"1,-11 12 0-16,-18 15 0 0,-10 17 0 16,-15 28 0-1,-4 26 0-15,12 14 0 16,14 5 0-16,17 2 0 16,17-10 0-16,16-15 0 0,15-20 0 15,11-22 0 1,7-20 0-16,13-21 0 15,0-22 0-15,-6-21 0 16,-8-14 0-16,-19-8 0 16,-17-3 0-16,-24 3 0 15,-27 10 0-15,-26 15 0 16,-16 9 0-16,-22 13 0 16,10 8-407-16,8-12-1424 15,15 23 157 1,21-1 135-16,24 0 118 0</inkml:trace>
  <inkml:trace contextRef="#ctx0" brushRef="#br0" timeOffset="166181.53">19990 4359 4481 0,'-10'-19'364'15,"-3"-1"8"-15,1 1 7 16,-6 3 7-16,6 23 7 16,2 25 10-1,3 22 8-15,8 28 7 16,16 28 12-16,14 35-276 15,8 23-154-15,8 26 0 0,0 27 0 16,-9 19 0 0,-11 28 0-16,-9 21 0 15,-12 30 0-15,-4 17 0 16,-5 28 0-16,3 18 0 16,-3 28 0-16,1 12 0 15,1 18 0-15,1 14 0 16,0 7 0-16,9 1 0 15,-1 7 0-15,-2 4 0 16,1-7 0-16,-3 3 0 16,-8-4 0-16,1-19 0 15,-7-13 0-15,-4-19 0 16,-2-27 0 0,-2-31 0-16,1-30 0 15,3-31 0-15,0-30 0 16,2-35 0-16,-1-28 0 15,-3-27 0-15,0-31 0 16,-1-28 0-16,2-33 0 16,7-34-611-16,3-44-1165 15,10-45 149-15,9-50 128 16,16-49 112 0</inkml:trace>
  <inkml:trace contextRef="#ctx0" brushRef="#br0" timeOffset="167992.89">21123 4559 8191 0,'0'0'0'15,"2"0"0"-15,1 0 0 16,1-2 0 0,3 1 0-16,3-3 0 15,2-3 0-15,1-1 0 16,-6-6 0-16,-3-4 0 16,-2-2 0-16,-9-2 0 15,-13 0 0-15,-12 4 0 16,-10 6 0-16,-15 7 0 15,-2 6 0-15,2 9 0 16,10 8 0-16,9 4 0 16,16 6 0-16,12-1 0 15,11 2 0 1,16-7 0-16,11-2 0 16,8-7 0-16,6-6 0 15,5-4 0-15,-5-4 0 16,-7-6 0-16,-7-3 0 15,-11-1 0-15,-9-1 0 16,-5 0 0-16,-3 2 0 16,0 5 0-16,0 2 0 15,2 13 0-15,4 11 0 16,3 22 0-16,3 18 0 16,0 25 0-1,-2 15 0-15,-6 7 0 16,-10 0 0-16,-14-2 0 15,-9-14 0-15,-8-13 0 16,-11-14 0-16,-4-21 0 16,-3-21 0-16,3-21 0 15,7-22 0-15,12-24 0 16,17-19 0-16,16-15 0 16,21-12 0-16,16-4 0 15,14 0 0-15,11 3 0 16,10 8 0-16,2 11 0 15,-5 10 0 1,-9 13 0-16,-16 14 0 16,-11 13 0-16,-13 14 0 15,-12 13 0-15,-5 17 0 16,-2 12 0-16,-2 8 0 16,-1 7 0-16,5 1 0 15,3-7 0-15,10-4 0 16,8-13 0-16,11-10 0 15,4-10 0-15,-3-14 0 16,-6-12 0-16,-11-10 0 16,-13-5 0-1,-8-9 0-15,-9 4 0 16,-12 2 0-16,-8 7 0 16,-2 4 0-16,-2 7 0 15,1 7 0-15,8 4-128 16,19 4-682-16,1 1-879 15,6-3 136-15,10-5 117 16</inkml:trace>
  <inkml:trace contextRef="#ctx0" brushRef="#br0" timeOffset="168293.36">21669 4083 8191 0,'2'-8'0'16,"1"7"0"-16,2 6 0 16,4 18 0-16,2 23 0 15,1 21 0-15,1 16 0 16,0 12 0 0,-1 4 0-16,3-3 0 15,3 1 0-15,5-8 0 16,1-12 0-16,2-13 0 15,3-12 0-15,-2-13 0 16,3-18 0 0,0-12-85-16,1-16-481 0,-4-27-1199 15,-8-6 146-15,-12-6 127 16</inkml:trace>
  <inkml:trace contextRef="#ctx0" brushRef="#br0" timeOffset="168660.68">21607 4553 8000 0,'13'-19'21'15,"13"-9"0"-15,13-3 0 16,15-2 0-16,2 12 0 16,4 13 0-16,-4 16 0 15,-10 17 0-15,-15 14 2 16,-9 13-23-16,-13 7 0 15,-6 2 0-15,-3-4 0 16,3-7 0-16,9-8 0 16,12-10 0-16,11-14 0 15,6-10 0-15,1-15 0 16,-6-15 0 0,-11-11 0-16,-16-8 0 15,-11-10 0-15,-18-4 0 16,-22 5 0-16,-12 4 0 15,-13 11 0-15,-1 13-295 16,13 8-1566-16,25 8 162 16,25 6 139-16,54 0 120 15</inkml:trace>
  <inkml:trace contextRef="#ctx0" brushRef="#br0" timeOffset="169060.7">22741 4009 8191 0,'-19'9'0'16,"-11"20"0"-16,-7 30 0 15,0 24 0-15,15 27 0 16,12 24 0-16,19 8 0 15,11-3 0-15,11-3 0 16,3-15 0-16,8-15 0 16,0-20 0-1,11-25 0-15,32-22-962 16,-21-25-720-16,-2-24 134 16,0-26 116-16</inkml:trace>
  <inkml:trace contextRef="#ctx0" brushRef="#br0" timeOffset="169285.68">23443 4334 8191 0,'1'6'0'0,"-1"9"0"16,2 12 0-1,-1 18 0-15,-2 9 0 16,1 10 0-16,0 4 0 15,-6 1 0-15,-4-5 0 16,-5-9-438-16,-5-33-1384 16,-8 2 155-16,-2-18 134 15,0-21 116-15</inkml:trace>
  <inkml:trace contextRef="#ctx0" brushRef="#br0" timeOffset="169473.09">23142 4434 8191 0,'15'-24'0'16,"12"-9"0"-16,21-5 0 16,25-6 0-16,15 2 0 15,11 12 0-15,0 4 0 16,-8 6 0-16,-18 8-406 16,7 6-545-16,-52 6-626 15,-25 7 119-15,-28 6 104 16,-18 14 91-16</inkml:trace>
  <inkml:trace contextRef="#ctx0" brushRef="#br0" timeOffset="169660.81">23090 4737 8070 0,'0'15'14'16,"0"2"-1"-16,10-1 0 15,18 3 0-15,15-9 1 16,14-8-2-16,11-2 2 15,5-1 0-15,-1 0-329 16,33-4-620-16,-38-2-666 16,-9-3 122-16,-8-4 106 15,-2-1 95-15</inkml:trace>
  <inkml:trace contextRef="#ctx0" brushRef="#br0" timeOffset="170101.34">24059 4595 8191 0,'-4'-12'0'0,"-3"-1"0"15,-10 0 0-15,-12-1 0 16,-3 10 0-16,-12 7 0 16,-3 10 0-16,5 7 0 15,9 7 0-15,7 5 0 16,11 1 0-1,10-2 0-15,10-4 0 0,7-6 0 16,9-7 0-16,10-8 0 16,3-3 0-1,4-9 0-15,-5-7 0 16,-2-1 0-16,-6-1 0 16,-6-4 0-16,-9 8 0 15,-5 2 0-15,-1 5 0 16,-5 5 0-16,2 11 0 15,-1 8 0-15,2 13 0 16,-2 12 0-16,0 12 0 16,0 3 0-16,-2-3 0 15,1-6 0 1,-4-8 0-16,1-11 0 16,-3-7 0-16,5-14-510 15,0-54-1293-15,11 31 153 16,10-8 131-16,12-9 115 15</inkml:trace>
  <inkml:trace contextRef="#ctx0" brushRef="#br0" timeOffset="170257.4">24402 4974 8191 0,'3'17'0'0,"1"9"0"16,-11 13 0-16,-9 11 0 15,-19 5 0-15,-13 4 0 16,0-8-460-16,0-12-1356 15,9-16 155 1,20-14 132-16,23-20 116 16</inkml:trace>
  <inkml:trace contextRef="#ctx0" brushRef="#br0" timeOffset="170525.33">25145 4375 8191 0,'-24'26'0'0,"-20"11"0"15,-16 18 0-15,-10 12 0 16,1 0 0-16,4-1 0 15,15-6 0-15,16-11-477 16,16-43-1334-16,10 9 153 16,10-18 133-16,6-18 116 15</inkml:trace>
  <inkml:trace contextRef="#ctx0" brushRef="#br0" timeOffset="170713.29">24797 4444 8191 0,'14'6'0'15,"8"10"0"1,13 7 0-16,7 12 0 16,1 2 0-16,3 9 0 15,-5-2 0-15,-8-3 0 16,-11-6 0-16,-4-10-552 16,-12-11-1240-16,-6-10 152 15,-10-18 129-15,-4-13 114 16</inkml:trace>
  <inkml:trace contextRef="#ctx0" brushRef="#br0" timeOffset="170918.8">24993 4324 8191 0,'2'0'0'16,"-2"8"0"-16,0 12 0 0,6 14 0 15,1 17 0 1,9 14 0-16,1 9 0 15,2 2 0-15,-12-1 0 16,-4-3 0-16,-9-12-472 16,-18-42-1341-16,-6 12 154 15,-6-20 133-15,-14-17 116 16</inkml:trace>
  <inkml:trace contextRef="#ctx0" brushRef="#br0" timeOffset="171072.84">24702 4701 8191 0,'11'-13'0'0,"14"-4"0"16,16-1 0-16,13-1 0 16,12 2 0-1,10 5 0-15,-1-1-444 16,-7-38-1377-16,-10 26 156 16,-12-10 133-16,-13-12 116 15</inkml:trace>
  <inkml:trace contextRef="#ctx0" brushRef="#br0" timeOffset="171289.48">25360 3860 8191 0,'33'18'0'16,"15"20"0"-16,7 31 0 16,3 33 0-16,-23 19 0 15,-17 26 0-15,-15 10 0 16,-32-2 0-16,-27-6 0 15,-25-12 0-15,-20-20-413 16,-23-79-1417 0,1 15 158-16,12-31 134 15,13-33 118-15</inkml:trace>
  <inkml:trace contextRef="#ctx0" brushRef="#br0" timeOffset="171873.31">26235 4539 8191 0,'0'0'0'16,"12"-1"0"-16,16-3 0 16,19-2 0-16,16-1 0 15,11 0-316-15,20-1-574 16,-31 6-727-1,-18-1 124-15,-27 2 110 16,-25 3 95-16</inkml:trace>
  <inkml:trace contextRef="#ctx0" brushRef="#br0" timeOffset="172009.18">26149 4779 8191 0,'2'10'0'15,"16"0"0"-15,22 0 0 16,21 1 0-16,20-3 0 15,20-8-262-15,41 0-1608 16,-53 0 163-16,-17-3 139 16</inkml:trace>
  <inkml:trace contextRef="#ctx0" brushRef="#br0" timeOffset="173141.08">27413 4435 8191 0,'-11'-12'0'0,"-12"4"0"0,-14 3 0 16,-11 10 0-16,3 22 0 15,0 20 0 1,14 9 0-16,16 12 0 16,12 1 0-16,12 1 0 15,11-6 0-15,10-8 0 16,12-10 0-16,12-12 0 15,5-17 0-15,4-15 0 16,-2-16 0-16,-3-19 0 16,-5-18 0-16,-5-14 0 15,-6-20 0-15,-6-14 0 16,-7-5 0-16,-8 5 0 16,-5 9 0-16,-10 16 0 15,-3 22 0-15,-3 20 0 16,0 9 0-1,0 15 0-15,0 19 0 16,-3 18 0-16,-3 17 0 16,2 15 0-16,0 17 0 15,4 3 0-15,8-2 0 16,7-7 0-16,8-6 0 16,4-13 0-16,9-14 0 15,3-13 0-15,0-13 0 16,2-12 0-16,-5-13 0 15,-5-9 0-15,-6-5 0 16,-6-1 0 0,-9-2 0-16,-3 6 0 15,-5 7 0-15,-2 7 0 16,-3 6 0-16,-5 8 0 16,1 10 0-16,0 9 0 15,0 8 0-15,3 7 0 16,8 0 0-16,3 0 0 15,9-4 0-15,10-10 0 16,8-10 0-16,3-8 0 16,0-14 0-1,-5-15 0-15,-7-10 0 16,-12-9 0-16,-6-10 0 16,-10 0 0-16,-6 4 0 15,-8 5 0-15,-8 5 0 16,-2 8 0-16,4 7 0 15,6 11-428-15,52 5-1397 16,-30 4 157-16,18 5 133 16,12 2 118-16</inkml:trace>
  <inkml:trace contextRef="#ctx0" brushRef="#br0" timeOffset="173445.24">28699 4410 8191 0,'-3'-19'0'0,"-7"-2"0"16,-2 1 0-16,-11 1 0 16,-1 13 0-16,-6 15 0 15,6 10 0-15,7 14 0 16,11 12 0-16,10 13 0 16,14 8 0-16,4 2 0 15,2 1 0-15,3-1 0 16,-7-4 0-16,-9-9 0 15,-8-11 0-15,-15-10 0 16,-4-12 0-16,-11-12 0 16,-7-7 0-1,-6-12-15-15,10-11-487 16,10-30-1299-16,11 6 152 16,23-11 131-16,14-3 115 15</inkml:trace>
  <inkml:trace contextRef="#ctx0" brushRef="#br0" timeOffset="173619.19">28710 4557 6597 0,'-5'0'171'16,"-10"7"1"-16,-10 8 2 15,-8 11 2-15,-5 7 0 16,-6 8 3-16,3 5 1 16,6-2 2-16,8-7-73 15,24-2-1004 1,-3-10-785-16,18-12 135 0,9-9 115 15,13-10 103 1</inkml:trace>
  <inkml:trace contextRef="#ctx0" brushRef="#br0" timeOffset="174012.99">28849 4541 8191 0,'0'-10'0'0,"0"3"0"15,0-1 0-15,0 6 0 16,0 13 0-16,0 14 0 16,0 8 0-16,4 11 0 15,1 6 0-15,3 0 0 16,8-3 0-16,2-6 0 16,3-10 0-16,4-12 0 15,-1-12 0-15,-2-11 0 16,-2-14 0-1,-3-12 0-15,-1-11 0 16,-1-7 0-16,-7 0 0 16,1 8 0-16,-4 7 0 15,-4 12 0-15,-1 12 0 16,1 9 0-16,-1 11 0 16,3 9 0-16,1 12 0 15,-1 7 0-15,-1 8 0 16,-1-2-55-16,17-3-854 15,-13-9-772-15,0-13 134 16,-1-10 116-16,3-9 103 16</inkml:trace>
  <inkml:trace contextRef="#ctx0" brushRef="#br0" timeOffset="174318.26">29191 4610 8191 0,'16'-4'0'0,"7"3"0"16,5 3 0-16,5 8 0 0,-12 11 0 15,-4 8 0-15,-9 6 0 16,-5 0 0-16,-3-2 0 16,-5-7 0-1,-1-7 0-15,1-7 0 16,2-9 0-16,-1-13 0 15,2-13 0-15,7-11 0 16,5-11 0-16,6-7 0 16,1 1 0-16,0 4 0 15,2 10-391-15,-1 6-1444 16,-6 16 158-16,1 8 136 16,5 12 117-16</inkml:trace>
  <inkml:trace contextRef="#ctx0" brushRef="#br0" timeOffset="174576.83">29548 4674 5926 0,'20'-1'239'16,"8"-6"3"-16,8-4 3 15,8-8 4-15,-8-3 2 16,-4-10 3-16,-9 0 4 16,-13 3 4-16,-10 9 3 15,-15 11-265-15,-13 10 0 16,-3 14 0-16,-3 15 0 15,-3 12 0-15,11 10 0 16,11 7 0-16,8 0 0 16,8-4 0-16,12-5 0 15,10-10 0 1,9-10-270-16,53-15-1598 16,-31-11 164-16,4-16 138 15,2-17 122-15</inkml:trace>
  <inkml:trace contextRef="#ctx0" brushRef="#br0" timeOffset="174821.28">30410 3992 8191 0,'-32'3'0'16,"-28"17"0"-16,-20 32 0 15,-17 31 0 1,5 35 0-16,25 41 0 15,37 24 0-15,25 6 0 16,28-2 0-16,21-8 0 16,5-19 0-16,14-28 0 15,35-34-955-15,-20-32-729 16,-5-35 135-16,-2-33 116 16,-6-38 103-16</inkml:trace>
  <inkml:trace contextRef="#ctx0" brushRef="#br0" timeOffset="184488.93">30471 4651 8191 0,'5'5'0'0,"0"10"0"16,-2 12 0-16,-1 13 0 16,-2 10 0-16,0 8 0 15,0-1 0-15,0-3 0 16,0-4 0-16,0-11 0 16,-2-4 0-16,-1-12 0 15,-2-9-346-15,-2-9-1502 16,-6-9 161-16,-4-14 136 15,-6-12 119-15</inkml:trace>
  <inkml:trace contextRef="#ctx0" brushRef="#br0" timeOffset="184701.83">30200 4750 6602 0,'9'-16'171'15,"14"-4"0"-15,18-5 3 0,16 1 0 16,11 6 3-16,9 5 0 16,-8 6 3-16,-10 3 1 15,-17 1-41-15,-11 1-649 16,-13-18-1283-16,-7 20 152 16,-7-2 129-1,-3 2 114-15</inkml:trace>
  <inkml:trace contextRef="#ctx0" brushRef="#br0" timeOffset="184913.17">30735 4875 8191 0,'10'2'0'16,"12"1"0"-16,12 1 0 15,17-1 0-15,5 1 0 16,5-3 0-16,-3-1 0 15,-9 0 0-15,-15 3-91 16,-8-3-432 0,-15-39-1252-16,-10 29 148 15,-13-3 128-15,-14-12 112 16</inkml:trace>
  <inkml:trace contextRef="#ctx0" brushRef="#br0" timeOffset="185132.96">30969 4667 4928 0,'31'3'324'0,"13"9"6"16,8 12 4-16,4 11 7 15,-17 12 6 1,-13 14 6-16,-16 1 6 16,-8-2 8-16,-14-4 5 15,-12-12-236-15,-7-10-136 16,2-11-263-16,18-8-574 15,-8-9-808-15,15-13 128 16,14-15 113-16,12-13 99 16</inkml:trace>
  <inkml:trace contextRef="#ctx0" brushRef="#br0" timeOffset="185361.08">31627 4727 8191 0,'6'7'0'16,"3"9"0"-16,4 13 0 16,-2 11 0-1,-1 9 0-15,2 7 0 16,-5-1 0-16,-2 0 0 16,-2-4 0-16,-8-9-83 15,28-9-853-15,-43-11-731 16,-3-15 133-16,-12-10 113 15,-1-11 102-15</inkml:trace>
  <inkml:trace contextRef="#ctx0" brushRef="#br0" timeOffset="185540.75">31431 4785 8191 0,'23'-15'0'15,"14"-3"0"-15,13-3 0 16,12-1 0-16,-1 8 0 15,-5 8 0-15,-10 5-107 16,0-1-562 0,-18 2-1063-16,-11 0 142 15,-1-1 123-15,-2-1 107 16</inkml:trace>
  <inkml:trace contextRef="#ctx0" brushRef="#br0" timeOffset="185747.57">32296 4721 8191 0,'-8'10'0'15,"-7"12"0"-15,-8 10 0 16,-9 10 0 0,-3 6 0-16,-5 5 0 0,-2-4 0 15,3-3-258-15,30-6-717 16,-21-14-636-1,4-13 125-15,6-10 107 16</inkml:trace>
  <inkml:trace contextRef="#ctx0" brushRef="#br0" timeOffset="185929.03">31954 4819 8191 0,'19'8'0'0,"9"6"0"0,9 8 0 15,9 6 0-15,-10 2 0 16,-1 2 0-16,-7 0 0 16,-3-4-387-1,49-10-1449-15,-59-9 158 16,-6-7 136-16,-6-11 117 16</inkml:trace>
  <inkml:trace contextRef="#ctx0" brushRef="#br0" timeOffset="186141.08">32192 4632 6805 0,'0'-5'149'15,"0"5"2"-15,2 12 0 0,1 12 2 16,3 18 1-16,2 13 1 16,1 9 1-1,-1-1 2-15,1-4 1 16,-6-3-159-16,-2-6 0 15,-1-10-136-15,15-8-1768 16,-26-10 168-16,-3-15 145 16,-11-9 125-16</inkml:trace>
  <inkml:trace contextRef="#ctx0" brushRef="#br0" timeOffset="186288.98">32030 4950 8191 0,'11'-16'0'0,"10"-3"0"15,12 3 0 1,8-4 0-16,6 9-275 16,8 6-1591-16,-7-1 163 15,-6-1 139-15,-6 0 120 16</inkml:trace>
  <inkml:trace contextRef="#ctx0" brushRef="#br0" timeOffset="186629.08">32526 4931 8191 0,'6'-1'0'16,"5"-4"0"-16,1-3 0 15,3 0 0-15,-6 2 0 16,-2-1 0-16,-4 3 0 16,-1 3 0-16,-5-1 0 15,-3 8 0 1,-1 1 0-16,-3 1 0 0,1 2 0 15,5 1 0 1,1-4 0-16,6-5 0 16,8-2 0-16,2 0 0 15,-3 0 0-15,2-4 0 16,-4 2 0-16,-6-5 0 16,-8-3 0-16,-8 0 0 15,-5 2 0-15,-1-2-27 16,7 3-750-16,4-3-946 15,11-2 139-15,12-2 122 16,15 1 107-16</inkml:trace>
  <inkml:trace contextRef="#ctx0" brushRef="#br0" timeOffset="187021.37">32750 4785 8191 0,'4'0'0'16,"0"4"0"-16,2 7 0 15,3 7 0-15,-4 6 0 16,4 6 0-16,-3 5 0 16,-5 0 0-16,1-4 0 15,-1-2 0-15,-1-2 0 16,0-6 0-16,0-11 0 16,-4-4 0-16,-4-6 0 15,-3-9 0-15,-1-11 0 16,0-11 0-16,6-10 0 15,3-13 0 1,4-2 0-16,8-2 0 16,10 2 0-16,4 7 0 15,8 7 0-15,7 7 0 16,1 11 0-16,4 9 0 16,-1 4 0-16,-3 7 0 15,-1 2 0-15,-7 3 0 16,-6 2 0-16,-6 0-371 15,19 1-588-15,-33 3-626 16,-9 0 121-16,-9 4 104 16,-13-1 93-16</inkml:trace>
  <inkml:trace contextRef="#ctx0" brushRef="#br0" timeOffset="187177.26">32806 4820 5574 0,'1'0'275'0,"8"0"2"15,7-1 5-15,11 0 4 16,6 3 5-16,11-3-152 16,3 0-392-16,-6-16-1334 15,-6 9 120-15,-5-6 105 16,-8-5 93-16</inkml:trace>
  <inkml:trace contextRef="#ctx0" brushRef="#br0" timeOffset="187413.49">33333 4247 6205 0,'33'19'210'16,"13"22"3"-16,6 23 4 16,0 28 0-16,-24 17 3 15,-14 21 4-15,-19 5 1 16,-22-2 3-16,-22-6 4 0,-22-10-232 15,-23-16 0 1,-21-15-307-16,-11-23-1551 16,-11-16 162-16,-1-22 138 15,-1-17 120-15</inkml:trace>
  <inkml:trace contextRef="#ctx0" brushRef="#br0" timeOffset="191672.01">23187 6242 8191 0,'0'0'0'16,"0"0"0"-16,0 4 0 15,0 9 0-15,4 10 0 16,-1 11 0 0,0 13 0-16,3 5 0 15,1 2 0-15,-4-2 0 16,0-6 0-16,-2-5 0 15,1-10 0-15,-4-3 0 16,-5-11 0-16,-1-8-517 16,-7-10-1284-16,-7-12 152 15,2-16 131-15,-2-13 115 16</inkml:trace>
  <inkml:trace contextRef="#ctx0" brushRef="#br0" timeOffset="191893.04">22735 6288 8191 0,'25'-15'0'0,"21"-6"0"16,24-2 0 0,30-4 0-16,13 4 0 15,11 7 0-15,-3 3 0 0,-14 5 0 16,-17 4 0-16,-24 2-92 15,-14 2-497 1,-17 2-1168-16,-14 0 145 16,-10-2 126-16</inkml:trace>
  <inkml:trace contextRef="#ctx0" brushRef="#br0" timeOffset="192112.89">23758 6478 8191 0,'1'3'0'16,"15"4"0"0,18-2 0-16,29-1 0 0,19 1 0 15,23-7 0-15,5 1 0 16,-7-2 0-16,-17 3 0 16,-16-1-30-1,-23-1-441-15,-21-8-1334 16,-20 2 153-16,-22-4 132 15,-21-9 114-15</inkml:trace>
  <inkml:trace contextRef="#ctx0" brushRef="#br0" timeOffset="192316.72">24094 6211 5588 0,'33'0'264'0,"22"6"3"15,17 13 4-15,12 18 4 16,-9 18 4-1,-16 16 4-15,-21 12 3 16,-24 0 5-16,-22-9 4 16,-21-8-203-16,-22-10-92 15,-8-15-275-15,25-8-1591 16,-32-16 163-16,19-10 139 16,19-16 120-16</inkml:trace>
  <inkml:trace contextRef="#ctx0" brushRef="#br0" timeOffset="192988.81">25628 6325 8191 0,'0'-4'0'0,"4"4"0"16,0 7 0-16,2 10 0 16,3 13 0-16,1 14 0 15,0 12 0-15,-3 4 0 16,-1-2 0-16,-2-4 0 16,-4-2 0-16,0-12 0 15,-6-9-412-15,-3-38-1418 16,-12 11 158-16,-6-12 134 15,-8-12 118-15</inkml:trace>
  <inkml:trace contextRef="#ctx0" brushRef="#br0" timeOffset="193168.64">25295 6403 8191 0,'25'-21'0'0,"22"-4"0"16,21-4 0-16,26 0 0 15,7 9 0 1,3 10 0-16,-5 2 0 16,-10 6-533-16,-13-23-1263 0,-11 23 151 15,-6-5 131-15,-3 3 113 16</inkml:trace>
  <inkml:trace contextRef="#ctx0" brushRef="#br0" timeOffset="193372.61">26980 6213 8191 0,'0'6'0'0,"-4"9"0"15,-10 14 0-15,-18 13 0 16,-12 9 0-16,-19 8 0 16,-5 4 0-16,-11-3 0 15,4-2 0-15,8-7-422 16,6-37-1404-16,7 12 156 15,12-14 134 1,11-15 118-16</inkml:trace>
  <inkml:trace contextRef="#ctx0" brushRef="#br0" timeOffset="193569.22">26407 6400 8191 0,'18'-5'0'0,"9"2"0"16,15 6 0-16,10 8 0 15,1 11 0-15,5 9 0 16,-5 3 0-16,-5 4 0 16,-8-4 0-16,-11-6 0 15,-8-6-575 1,-10-10-1210-16,-7-7 150 16,-9-13 128-16,-7-12 114 15</inkml:trace>
  <inkml:trace contextRef="#ctx0" brushRef="#br0" timeOffset="193773.02">26768 6111 8191 0,'0'-9'0'15,"0"6"0"-15,1 13 0 16,1 13 0-16,4 20 0 16,-2 24 0-16,2 11 0 15,1 4 0-15,-5-2 0 16,0-3 0-16,-6-7 0 15,-9-8 0-15,0-12-585 16,-11-15-1198 0,-8-16 150-16,-8-13 128 15</inkml:trace>
  <inkml:trace contextRef="#ctx0" brushRef="#br0" timeOffset="193948.94">26349 6523 8191 0,'32'-17'0'0,"16"-3"0"16,22-5 0-16,18-4 0 16,-1 9 0-16,3 5 0 15,-2 1-20-15,15 1-936 16,-34 4-722-16,-12 1 134 16,-10 4 115-1,-7 4 103-15</inkml:trace>
  <inkml:trace contextRef="#ctx0" brushRef="#br0" timeOffset="194300.93">27384 6513 8191 0,'5'-3'0'0,"-1"-5"0"16,-1-5 0-16,4-1 0 15,-5 2 0-15,-2-1 0 16,0 6 0-16,0 4 0 15,-5 9 0-15,-7 5 0 16,-3 6 0-16,-1 8 0 16,-1 1 0-16,7-1 0 15,7-5 0-15,4-7 0 16,9-7 0-16,3-2 0 16,3-8 0-1,-1-3 0-15,-1-6 0 16,-7-6 0-16,-5-3 0 15,-9-4 0-15,-7 3 0 16,-3 5 0-16,-2 3 0 16,3 7-431-16,8-18-1393 15,8 20 156-15,16 0 134 16,10 1 116-16</inkml:trace>
  <inkml:trace contextRef="#ctx0" brushRef="#br0" timeOffset="194733.02">27759 6304 8191 0,'0'-1'0'15,"4"1"0"-15,4 3 0 16,-4 11 0-16,1 11 0 16,-1 12 0-16,-2 10 0 15,-2 10 0-15,-4 2 0 16,1-5 0-16,-3-6 0 15,-1-6 0-15,-3-12 0 16,0-11 0-16,-6-13 0 16,1-7 0-16,0-13 0 15,-4-13 0-15,10-16 0 16,2-16 0-16,11-18 0 16,12-8 0-1,7-2 0-15,10 6 0 16,8 7 0-16,11 14 0 15,8 11 0-15,1 11 0 16,4 9 0-16,-2 8 0 16,-5 5 0-16,-11 11 0 15,-6 2 0-15,-12 5 0 16,-13 6 0-16,-10 6 0 16,-10 0 0-16,1 8-853 15,-25 2-858-15,-11-4 139 16,-8 1 119-1,-8 6 106-15</inkml:trace>
  <inkml:trace contextRef="#ctx0" brushRef="#br0" timeOffset="194904.42">27723 6384 8191 0,'9'3'0'16,"18"-2"0"-16,19 2 0 15,12-3 0-15,7 1 0 16,5-2 0-1,-12 1 0-15,-16 0-343 0,-3 0-507 16,-28 0-770-16,-16-4 124 16,-17-3 110-1,-18-1 97-15</inkml:trace>
  <inkml:trace contextRef="#ctx0" brushRef="#br0" timeOffset="196377.97">23282 7713 8191 0,'0'-2'0'16,"0"2"0"-16,0 3 0 15,0 12 0-15,0 13 0 16,2 15 0-16,-2 12 0 16,0 9 0-16,1-2 0 15,-1-1 0 1,0-8 0-16,0-9 0 15,0-8 0-15,0-12 0 16,0-9 0-16,0-10 0 16,-4-9 0-16,-3-12 0 15,-3-15 0-15,1-14 0 16,0-11 0-16,6-11 0 16,2-1 0-16,5 3 0 15,6 4 0-15,9 9 0 16,5 7 0-16,14 5 0 15,9 6 0-15,10 5 0 16,7 2 0-16,5 8 0 16,2 3 0-16,-11 7 0 15,-13 3 0-15,-15 5 0 16,-12-2 0 0,-15 7 0-16,-2 2 0 15,-3-2 0-15,0 6 0 16,-1 1-249-16,1 5-452 15,-4-1-985-15,-8-1 136 16,-1 3 116-16</inkml:trace>
  <inkml:trace contextRef="#ctx0" brushRef="#br0" timeOffset="196565.18">23336 7909 7460 0,'-3'3'80'0,"0"-2"0"15,-1 4 1 1,4-4-1-16,18 4 1 0,11-5 1 16,12 0 0-1,14-1-1-15,10-3-357 16,34 4-1568-16,-36-6 160 16,-1-1 135-16</inkml:trace>
  <inkml:trace contextRef="#ctx0" brushRef="#br0" timeOffset="196816.81">24069 7931 8191 0,'8'0'0'16,"12"1"0"-1,23-1 0-15,24 0 0 16,22 3 0-16,17-3 0 15,0-3 0-15,-6 3 0 16,-21 0 0-16,-16 0 0 16,-23 0 0-16,-19-1-367 15,7-3-504-15,-34-5-738 16,-10-10 124-16,-14-6 107 16,-9-7 95-16</inkml:trace>
  <inkml:trace contextRef="#ctx0" brushRef="#br0" timeOffset="197033.37">24529 7664 6241 0,'38'1'207'15,"16"9"3"-15,15 16 1 16,7 14 3-16,-12 15 3 16,-17 14 1-16,-20 7 4 15,-17-2 2-15,-20-6 3 16,-20-4-227-16,-19-12 0 15,-8-12 0-15,21-9-890 16,-16-18-811-16,20-11 137 16,25-20 118-1,53-23 105-15</inkml:trace>
  <inkml:trace contextRef="#ctx0" brushRef="#br0" timeOffset="197661.07">25650 8032 8191 0,'0'-1'0'16,"1"-1"0"-16,-1-1 0 15,0 1 0-15,0 0 0 16,1-5 0-16,1 2 0 16,-1 1 0-16,1 1 0 15,0 0 0-15,-6 5 0 16,-5 2 0-16,-7 4 0 15,-2 3 0-15,-2 1 0 16,1 1 0 0,11-3 0-16,4-5 0 15,8-3 0-15,10-2 0 16,6-2 0-16,4-6 0 16,-1-1 0-16,-5-2 0 15,-7-2 0-15,-13-2 0 16,-9 2 0-16,-1 2 0 15,-4 2 0-15,5 4 0 16,1 4-269-16,45 1-1599 16,-12-3 164-16,21-7 138 15,13-11 122-15</inkml:trace>
  <inkml:trace contextRef="#ctx0" brushRef="#br0" timeOffset="197904.79">26342 7554 8191 0,'-13'-1'0'0,"-10"8"0"15,-8 14 0-15,-9 16 0 16,4 23 0-16,0 19 0 16,11 16 0-16,11 3 0 15,7 2 0-15,9-8 0 16,9-8 0-16,6-9 0 15,10-15 0-15,13-15-309 16,16-23-1549 0,3-15 162-16,8-21 138 15,-2-21 120-15</inkml:trace>
  <inkml:trace contextRef="#ctx0" brushRef="#br0" timeOffset="198159.67">26777 7736 8191 0,'-6'0'0'0,"-1"8"0"16,-8 8 0-16,-1 14 0 15,-3 11 0-15,6 15 0 16,5 7 0-16,6 5 0 16,4 1 0-16,6-2 0 15,11-11 0-15,7-8 0 16,13-11 0-1,5-12 0-15,6-13 0 16,4-11-383-16,-3-14-1454 16,-11-10 157-16,-5-17 137 15,-15-10 117-15</inkml:trace>
  <inkml:trace contextRef="#ctx0" brushRef="#br0" timeOffset="198360.9">26708 7847 8191 0,'0'-15'0'16,"7"-4"0"-16,19-4 0 16,14-8 0-16,22 7 0 15,16 0 0-15,6 3 0 16,-8 4 0-16,-13 3 0 16,-16 8-351-1,-24 2-240-15,-14-29-1096 16,-22 39 135-16,-15 3 117 15,-17 6 102-15</inkml:trace>
  <inkml:trace contextRef="#ctx0" brushRef="#br0" timeOffset="198520.75">26771 7919 5078 0,'-2'9'322'16,"1"-2"6"-16,-1 1 5 16,7 0 6-16,18-1 7 15,12-7 4-15,3 0 8 16,18 0 7-16,-1-3-62 15,5 2-979-15,-13-7-1064 16,0-3 144-16,-11-12 122 16,-9-7 109-16</inkml:trace>
  <inkml:trace contextRef="#ctx0" brushRef="#br0" timeOffset="198740.61">27279 7442 8191 0,'47'15'0'0,"20"17"0"0,16 17 0 16,12 27 0-16,-29 13 0 15,-18 16 0-15,-27 6 0 16,-29 3 0-16,-32-8 0 16,-34-3 0-16,-27-13-7 15,-16-19-1933 1,-18-15 175-16,-3-23 149 15,-7-22 128-15</inkml:trace>
  <inkml:trace contextRef="#ctx0" brushRef="#br0" timeOffset="199556.66">23248 9445 8191 0,'0'-2'0'15,"1"2"0"1,1 7 0 0,0 7 0-16,3 12 0 0,-1 10 0 15,-2 11 0-15,-1 2 0 16,2 1 0-16,-3-4 0 16,0-6 0-16,0-11 0 15,0-8 0-15,0-11 0 16,0-6 0-16,-3-13 0 15,0-13 0-15,0-18 0 16,2-15 0-16,1-20 0 16,4-11 0-16,10-6 0 15,6 3 0 1,7 8 0-16,9 13 0 16,10 14 0-16,7 17 0 15,7 10 0-15,3 11 0 16,-1 6 0-16,-4 7 0 15,-13 4 0-15,-12 3 0 16,-13 4 0-16,-12 3 0 16,-13 4-313-16,2 6-469 15,-26 0-864-15,-8 0 128 16,-9 4 113-16,-6 2 99 16</inkml:trace>
  <inkml:trace contextRef="#ctx0" brushRef="#br0" timeOffset="199721.14">23258 9482 6693 0,'-5'4'161'16,"3"-1"1"-16,0 1 1 15,15 0 2-15,22 0 2 16,20-6 0-16,18-2-192 16,30-2-566-16,-9-5-1046 15,-5 1 127-15,-11-3 112 16,-9 3 97-16</inkml:trace>
  <inkml:trace contextRef="#ctx0" brushRef="#br0" timeOffset="199917.44">23986 9545 8191 0,'1'2'0'16,"15"1"0"-16,23-3 0 15,23 1 0 1,19-1 0-16,20-5 0 15,1 1 0-15,-13-2 0 16,-17 1-88-16,-19 0-414 16,-24-20-1279-16,-19 13 149 15,-23-5 128-15,-18-6 112 16</inkml:trace>
  <inkml:trace contextRef="#ctx0" brushRef="#br0" timeOffset="200136.98">24267 9205 5001 0,'35'2'330'16,"15"7"6"-16,11 8 4 15,11 15 8-15,-12 12 6 16,-10 12 5-16,-17 7 8 16,-15 2 7-16,-10-4 8 15,-14-4-382-15,-12-9 0 16,-4-10-179-16,16-8-559 15,-5-14-955-15,15-9 135 16,18-10 118-16,16-5 103 16</inkml:trace>
  <inkml:trace contextRef="#ctx0" brushRef="#br0" timeOffset="200480.66">25052 9645 8191 0,'1'-10'0'0,"3"-2"0"16,-3 0 0-16,1-2 0 16,-2 10 0-16,2 3 0 15,-4 0 0-15,4 2 0 16,-4 4 0-16,-1 4 0 16,-2 2 0-16,3 0 0 15,0-2 0-15,0-2 0 16,2-5 0-16,6-2 0 15,6-5 0-15,-3-3 0 16,1-4 0-16,0-3 0 16,-5-3 0-1,-5 3 0-15,-6 1 0 16,-7 6 0-16,0 4 0 16,-3 2 0-16,18 3-881 15,-2 2-822-15,15-1 137 16,13-2 119-16,9 2 105 15</inkml:trace>
  <inkml:trace contextRef="#ctx0" brushRef="#br0" timeOffset="200685.08">25502 9489 8191 0,'0'-3'0'15,"0"2"0"-15,0-1 0 16,4 9 0-16,-1 8 0 15,4 8 0-15,-2 8 0 16,-3 7 0-16,-5 2 0 16,-8 0 0-16,2-5-508 15,-8-23-1295-15,-2 3 152 16,1-11 132-16,2-8 115 16</inkml:trace>
  <inkml:trace contextRef="#ctx0" brushRef="#br0" timeOffset="200938.48">25355 9465 6873 0,'23'-24'142'0,"7"-9"1"16,6-8 2-16,3-8-1 15,-14 2 3-15,-11 2 0 16,-7 4 2-1,-16 1 0-15,-13 5 3 16,-10 8-152-16,-6 11 0 16,-9 4 0-16,11 6 0 15,15 13-542-15,17 4-1253 16,23 8 152-16,23 10 130 16</inkml:trace>
  <inkml:trace contextRef="#ctx0" brushRef="#br0" timeOffset="201373.66">26113 9364 8191 0,'2'-13'0'15,"-4"-6"0"1,-7-3 0-16,-7 0 0 16,-13 16 0-16,-13 2 0 15,-8 14 0-15,1 13 0 16,1 13 0-16,11 6 0 15,9 11 0-15,14 0 0 16,8-2 0-16,10-9 0 16,12-7 0-16,16-12 0 15,10-13 0-15,12-8 0 16,5-18 0 0,1-15 0-16,-8-19 0 15,-5-18 0-15,-14-21 0 16,-8-15 0-16,-11-10 0 15,-7-5 0-15,-5 9 0 16,-11 22 0-16,-4 25 0 16,-10 35 0-16,1 35 0 15,4 34 0-15,13 34 0 16,26 33 0-16,23 20 0 16,19 16 0-16,11-1 0 15,5-8 0-15,-5-17 0 16,-4-23-378-16,-3-45-1461 15,-8-11 158-15,-13-24 137 16</inkml:trace>
  <inkml:trace contextRef="#ctx0" brushRef="#br0" timeOffset="213764.31">29301 5713 5510 0,'6'-2'266'16,"-2"7"3"-16,2 21 5 16,3 28 3-1,3 33 4-15,0 35 5 16,1 23 3-16,13 4 5 15,13-5 4-15,16-10-151 16,23-16-147-16,17-17 0 16,8-18 0-16,2-18 0 15,-14-22 0-15,-23-18 0 16,-29-18 0-16,-22-8 0 16,-33-6 0-16,-30 1 0 15,-30 11 0-15,-27 23 0 16,-20 34 0-16,5 46 0 15,17 55 0-15,39 52 0 16,42 37 0 0,44 28 0-16,25 11 0 15,19-8 0-15,-10-8 0 16,-15-20 0-16,-27-19 0 16,-38-19 0-16,-51-27 0 15,-39-28 0-15,-45-36 0 16,-41-40 0-16,-15-43 0 15,13-39-305-15,30-54-1554 16,56-47 162-16,66-43 138 16</inkml:trace>
  <inkml:trace contextRef="#ctx0" brushRef="#br0" timeOffset="214202.36">30998 7457 8191 0,'1'-3'0'0,"3"6"0"16,1 12 0-16,1 12 0 15,-3 15 0-15,1 18 0 16,-4 8 0-16,1-1 0 16,-6 0 0-16,-6-5 0 15,-4-8 0-15,-6-13-477 16,-11-54-1334-16,-6 20 153 16,2-19 133-16,-8-21 116 15</inkml:trace>
  <inkml:trace contextRef="#ctx0" brushRef="#br0" timeOffset="214388.57">30565 7605 8191 0,'4'-24'0'15,"9"-6"0"-15,20-6 0 16,25-6 0-16,25 6 0 16,26 6 0-16,12 1 0 15,-5 5 0-15,-21 5 0 16,-24 7-195-16,-27 4-438 15,-29 6-1084-15,-22 2 139 16,-22 5 121-16,-16 1 105 16</inkml:trace>
  <inkml:trace contextRef="#ctx0" brushRef="#br0" timeOffset="214576.75">30455 7913 8191 0,'-6'16'0'0,"1"5"0"15,7 0 0-15,23-2 0 16,35-9 0-16,27-8 0 16,27-2 0-16,16-2 0 15,-6 1 0-15,-11 1-493 16,-18-34-1314-16,-17 23 152 16,-16-7 133-16,-8 0 114 15</inkml:trace>
  <inkml:trace contextRef="#ctx0" brushRef="#br0" timeOffset="-214596.41">31555 7854 8191 0,'21'-9'0'0,"12"-1"0"16,16 0 0-16,17-4 0 15,7 5 0-15,0-3 0 16,-1 0 0-16,-8-5 0 15,-12 0 0-15,-15-2 0 16,-11 7 0-16,-13-2 0 16,-7 5 0-16,-5 6 0 15,-1 2 0-15,-3 14 0 16,-1 17 0-16,-6 27 0 16,-4 20 0-1,-5 25 0-15,-1 15 0 16,-1 5 0-16,0 3 0 15,-8-2 0-15,-9-8 0 16,-5-15-482-16,-2-53-1329 16,-4 10 154-16,1-22 133 15</inkml:trace>
  <inkml:trace contextRef="#ctx0" brushRef="#br0" timeOffset="-195888.51">22562 11762 7875 0,'-23'-16'35'0,"-22"-4"-1"16,-26 5 2-16,-30 1-2 15,-16 18 1-15,-17 24 1 16,1 21-1-16,13 20-1 15,25 23 3-15,28 13-37 16,31 9 0 0,26 0 0-16,26-8 0 0,26-13 0 15,18-13 0 1,17-17 0-16,14-17 0 0,6-15 0 16,6-14 0-1,2-16-271-15,0-19-1597 16,-4-18 164-16,-10-21 139 15,-16-16 121-15</inkml:trace>
  <inkml:trace contextRef="#ctx0" brushRef="#br0" timeOffset="-195722.26">22764 12121 8191 0,'0'-3'0'15,"6"-4"0"-15,20-6 0 16,26-6 0-16,24 0 0 15,27-4-385 1,8-3-1452-16,-6 3 159 16,-27 6 136-16,-29 3 117 15</inkml:trace>
  <inkml:trace contextRef="#ctx0" brushRef="#br0" timeOffset="-195556.8">22859 12423 8191 0,'-4'16'0'15,"5"2"0"-15,25-4 0 16,34-3 0-16,35-7 0 16,28-19-85-16,69-7-892 15,-48-4-678 1,-15-8 129-16,-17-7 114 16,-17 0 100-16</inkml:trace>
  <inkml:trace contextRef="#ctx0" brushRef="#br0" timeOffset="-195113.01">24810 11533 8191 0,'-1'-19'0'16,"-5"3"0"-16,-7 7 0 15,-11 6 0-15,-4 27 0 16,-10 28 0-16,-8 19 0 16,-7 18 0-16,-5 15 0 15,-14 5 0-15,-11-4 0 16,-10-6 0-16,2-12 0 16,10-18 0-16,20-23 0 15,19-23 0-15,25-24 0 16,21-26 0-1,21-17 0-15,17-7 0 16,11 8 0-16,7 16 0 16,0 28 0-16,-11 39 0 15,-14 37 0-15,-15 38 0 16,-17 36 0-16,-5 20 0 16,-2 2 0-16,10-10 0 15,21-25 0-15,23-34 0 16,27-36 0-16,67-39-1942 15,-13-33 175-15,18-36 150 16,37-26 128 0</inkml:trace>
  <inkml:trace contextRef="#ctx0" brushRef="#br0" timeOffset="-194683.47">25720 12035 8191 0,'0'1'0'0,"0"9"0"16,0 15 0-16,0 14 0 15,0 9 0 1,0 18 0-16,0-1 0 16,-4 1 0-16,-5-2 0 15,-5-10 0-15,9-9-855 16,-26-14-856-16,-9-18 139 16,-6-16 120-16</inkml:trace>
  <inkml:trace contextRef="#ctx0" brushRef="#br0" timeOffset="-194496.28">25207 12311 8191 0,'0'-24'0'0,"7"-5"0"15,21-11 0-15,27-6 0 0,37 4 0 16,28 2 0 0,19 2 0-16,-2 3 0 15,-13 6 0-15,-26 6-368 16,2 11-586-16,-67 6-632 15,-31 5 120-15,-37 8 105 16,-28 8 93-16</inkml:trace>
  <inkml:trace contextRef="#ctx0" brushRef="#br0" timeOffset="-194308.68">25174 12726 8191 0,'2'11'0'15,"16"-2"0"-15,27-5 0 16,27 0 0-16,18-5 0 16,22-9 0-16,1-3 0 15,-13 1 0-15,-14 1-500 16,-12-29-1306-16,-18 27 153 16,-13-5 132-16</inkml:trace>
  <inkml:trace contextRef="#ctx0" brushRef="#br0" timeOffset="-193988.2">26264 12465 8191 0,'0'-5'0'15,"-12"1"0"1,-12 6 0-16,-15 11 0 16,-5 17 0-16,-11 15 0 15,9 9 0-15,14 10 0 16,14 1 0-16,11-4 0 15,12-7 0-15,13-7 0 16,8-13 0-16,13-13 0 16,5-13 0-16,6-16 0 15,-7-17 0-15,-8-20 0 16,-14-17 0-16,-10-9 0 16,-9-3 0-16,-9 6 0 15,-13 10 0 1,-6 12 0-16,-11 13 0 15,1 12-255-15,14 5-1618 16,9 10 165-16,27 2 139 16</inkml:trace>
  <inkml:trace contextRef="#ctx0" brushRef="#br0" timeOffset="-193790.73">26872 12566 8191 0,'3'0'0'0,"1"-3"0"16,2-1 0-1,-1-2 0-15,-1 2 0 0,8-8-454 16,-7-7-1364-16,-3 2 156 16,2 1 132-16,2-3 116 15</inkml:trace>
  <inkml:trace contextRef="#ctx0" brushRef="#br0" timeOffset="-193612.78">27350 12546 8191 0,'1'-2'0'15,"-1"1"0"1,2 1 0-16,-2-3-379 0,4-66-1459 15,-2 54 158-15,8-8 137 16,14-6 117 0</inkml:trace>
  <inkml:trace contextRef="#ctx0" brushRef="#br0" timeOffset="-193447.04">27844 12410 8191 0,'0'-3'0'15,"-4"-3"0"1,-7 3 0-16,6-9-616 0,5-2-1158 16,-4-4 148-16,8-11 128 15,16-4 112 1</inkml:trace>
  <inkml:trace contextRef="#ctx0" brushRef="#br0" timeOffset="-193052.36">28966 12156 8191 0,'0'0'0'15,"0"4"0"-15,-3 9 0 16,0 18 0-16,0 12 0 15,-2 17 0-15,3 8 0 16,-1 2 0-16,2-3 0 16,-2-3 0-16,-2-9 0 15,0-7-658-15,-14-18-1105 16,-9-16 147-16,-9-14 126 16,-8-18 111-1</inkml:trace>
  <inkml:trace contextRef="#ctx0" brushRef="#br0" timeOffset="-192856.27">28450 12263 8191 0,'24'-30'0'15,"25"-6"0"-15,28-8 0 16,30-6 0-16,16 10 0 16,13 12 0-16,-3 7 0 15,-16 5 0-15,-28 10 0 16,-27 3 0-16,-27 6-253 15,-23 6-1620-15,-29 7 165 16,-26 2 139-16,-22 14 122 16</inkml:trace>
  <inkml:trace contextRef="#ctx0" brushRef="#br0" timeOffset="-192664.14">28332 12825 8191 0,'6'10'0'0,"24"-2"0"16,34-4 0-16,35 0 0 16,30-4 0-16,25-11 0 15,-5 1 0-15,-15 0 0 16,-22-3-385 0,-26-28-1452-16,-25 27 159 15,-20-1 136-15,-20-1 117 0</inkml:trace>
  <inkml:trace contextRef="#ctx0" brushRef="#br0" timeOffset="-192424.22">29507 12659 8191 0,'0'1'0'0,"0"-1"0"15,-4 5 0-15,1 11 0 16,2 7 0-16,-5 14 0 15,-4 11 0-15,4 3 0 16,-3 3 0-16,-2-2 0 16,1-7 0-16,3-5 0 15,2-9-517-15,2-46-1284 16,3 21 152-16,13-13 131 16,16-12 115-16</inkml:trace>
  <inkml:trace contextRef="#ctx0" brushRef="#br0" timeOffset="-192192.5">29819 12677 8191 0,'0'-2'0'15,"0"2"0"-15,0 6 0 16,0 8 0-16,0 17 0 16,-1 15 0-16,0 14 0 15,-4 7 0-15,-1 1 0 16,-3-4 0-16,1-8 0 15,-1-11 0 1,1-8 0-16,-2-12 0 16,5-14-522-16,1-16-1277 15,3-15 151-15,6-25 131 16,8-26 115-16</inkml:trace>
  <inkml:trace contextRef="#ctx0" brushRef="#br0" timeOffset="-191548.25">30202 11347 8191 0,'7'-4'0'15,"5"10"0"-15,5 20 0 16,8 20 0-16,6 18 0 16,3 20 0-16,6 5 0 15,12-7 0-15,6-10 0 16,5-11 0 0,5-13 0-16,2-14 0 15,-7-16 0-15,-7-13 0 16,-10-14 0-16,-19-14 0 15,-14-9 0-15,-22-1 0 16,-25-1 0-16,-23 16 0 16,-18 18 0-16,-17 33 0 15,-4 38 0-15,19 40 0 16,29 40 0-16,23 37 0 16,29 17 0-16,19 4 0 15,5 2 0 1,-7-2 0-16,-4-21 0 15,-19-11 0-15,-30-23 0 16,-36-30 0-16,-33-32 0 16,-36-27 0-16,-28-33-120 15,-2-19-604-15,-11-24-989 16,8-25 139-16,18-22 120 16,22-20 106-1</inkml:trace>
  <inkml:trace contextRef="#ctx0" brushRef="#br0" timeOffset="-180260.62">26073 14489 8191 0,'-8'0'0'0,"8"0"0"16,32-3 0-16,47-8 0 16,67-6 0-16,56-11 0 15,55-2 0-15,27-4 0 16,10-1 0-16,-4 8 0 15,-27 3 0 1,-29 1 0-16,-39 3 0 16,-45 9 0-16,-51-3 0 15,-39 6 0-15,-34 2 0 16,-25 2 0-16,-30 3 0 16,-23 2 0-16,-26 4-412 15,7 11-558-15,-66 4-601 16,-14 7 118-16,-17 13 103 15,-12 8 92-15</inkml:trace>
  <inkml:trace contextRef="#ctx0" brushRef="#br0" timeOffset="-180003.49">26214 14975 8191 0,'-18'5'0'15,"9"0"0"-15,29-5 0 16,43-10 0-16,74-8 0 15,59-16 0-15,49 0 0 16,27-5 0-16,10 7 0 16,-15 6 0-16,-24 4 0 15,-38 2 0-15,-38 5 0 16,-38 4 0-16,-41 2 0 16,-30-1 0-16,-15 0 0 15,-8-4-541-15,-5-62-1254 16,13 46 152-16,8-6 130 15,6-1 113 1</inkml:trace>
  <inkml:trace contextRef="#ctx0" brushRef="#br0" timeOffset="-174908.6">7822 3148 3885 0,'0'0'75'0,"0"1"33"15,0-1 38-15,0 0 44 16,0 0 98-16,0 0 70 16,0 0 60-16,0 0 11 15,0 0 9-15,0 0-36 16,0 0-33-16,0 0-33 16,0 0-38-16,6 0-48 15,11-2-113 1,18-5-73-16,18-4-64 15,21-5 0-15,14-3 0 16,9-3 0-16,3 2 0 16,3 1 0-16,3 5 0 15,-3 3 0-15,-6 3 0 16,-4 4 0-16,-8 3 0 16,-8-1 0-16,-6 4 0 15,-5 4 0-15,-8 7 0 16,-5 4 0-16,-8 5 0 15,-8 9 0-15,-9 1 0 16,-6-2 0-16,-8-1 0 16,-4-4 0-16,-5-4 0 15,-1-8 0-15,-3-1 0 16,1-8 0 0,-1-1 0-16,2-3 0 15,9 0 0-15,8-1 0 16,14-5 0-16,13-6 0 15,12-3 0-15,6-6 0 16,4-7 0-16,3 1 0 16,4-2 0-16,0 3 0 15,-1 3 0-15,0 5 0 16,0 5 0-16,1 3 0 16,-2 6 0-16,2 3 0 15,4-1 0 1,1 4 0-16,-1 0 0 15,2 2 0-15,-2 4 0 16,-1 1 0-16,-2 2 0 16,-2 2 0-16,-6 1 0 15,-2 0 0-15,-4-2 0 16,-1-2 0-16,-1-2 0 16,2-3 0-16,5-2 0 15,1-1 0 1,5-2 0-16,8 0 0 15,1-4 0-15,2 2 0 0,2-2 0 16,-1-3 0 0,2-1 0-16,-3-2 0 15,-4 0 0-15,2 3 0 16,-7 0 0-16,1 3 0 16,-8 2 0-16,-4 1 0 15,0 1 0-15,-2 1 0 16,0-1 0-16,3 3 0 15,3 0 0-15,-1 1 0 16,9 1 0-16,0 0 0 16,3 0 0-16,2-1 0 15,-1-3 0-15,-3 2 0 16,-3-3 0 0,-1 0 0-16,2-1 0 15,-6-2 0-15,-1-1 0 16,-4-1 0-16,-4 1 0 15,-4-1 0-15,-5 3 0 16,-8-1 0-16,-6 0 0 16,-11 0 0-16,-9 2 0 15,-7-2 0-15,-6 2 0 16,-1-2-373 0,1-9-1467-16,-1 2 159 0,3-4 136 15,7-5 119-15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48:35.4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24612 15362 2750 0,'-8'13'85'16,"-5"3"40"-16,3 2 25 15,-1 9 14-15,6-4 8 16,3 1 7-16,6-4 8 16,5 2 13-16,6-3 8 15,6-6-53-15,10-3-35 16,3-7-41-16,5-3-34 16,-1-7-17-16,-5-3-11 15,-5-6-1-15,-11-3-6 16,-3-5-7-16,-9-3 7 15,-4-4 15-15,-2-3 36 16,-8 4 27 0,-2-1 14-16,-3 6 7 15,-7 7 3-15,-1 6-12 16,2 6-106-16,0 5-222 16,0 3-901-16,6 7 64 15,1 1 57-15,5 3 53 16</inkml:trace>
  <inkml:trace contextRef="#ctx0" brushRef="#br0" timeOffset="580.49">24768 15950 3394 0,'0'-3'145'16,"0"-4"60"-16,0 1 60 15,0-1 44-15,0 4 11 16,0 1-1-16,0 0 36 16,0 4 59-16,0 4 48 15,0 6-79-15,2 5-44 16,-1 7-63-16,1 2-59 15,2 1-229-15,-1 1-196 16,34-2-573-16,-31-3-684 16,1-5 103-16,-5-8 92 15,-1-2 82 1</inkml:trace>
  <inkml:trace contextRef="#ctx0" brushRef="#br0" timeOffset="1888.16">24628 14743 2518 0,'-33'0'76'0,"-16"9"45"16,-13 16 40-16,-17 25 57 16,6 27 42-16,1 32 40 15,4 26 21-15,3 24 103 16,15 4 99-16,15 7 7 16,19-4-36-16,16-2-41 15,22-16-38-15,18-7-61 16,21-12-39-1,15-16-42-15,22-19-16 16,19-27-117-16,13-25-102 16,11-24-38-16,3-32 0 15,2-25 0-15,-9-29 0 16,-18-24 0-16,-21-21 0 16,-22-17 0-16,-34-23 0 15,-22-16 0-15,-41-12 0 16,-34-5 0-16,-40 4 0 15,-37 16 0-15,-44 35 0 16,-35 32 0-16,-25 44 0 16,-22 42 0-1,0 43 0-15,14 39-161 16,39 31-150-16,47 26-115 16,64 20-173-16,57-15-942 15,48 15 114-15,41-7 100 16,33-23 89-1</inkml:trace>
  <inkml:trace contextRef="#ctx0" brushRef="#br0" timeOffset="2512.14">27708 15555 6182 0,'0'0'68'0,"2"0"105"16,2 6 20-16,-3 3 2 0,3 6 2 16,0 5 3-1,-4 10 0-15,0-2-79 16,0 2-211-16,0-2-145 16,4-5-340-16,-3-4-949 15,-1-6 112-15,2-8 97 16,3-5 88-1</inkml:trace>
  <inkml:trace contextRef="#ctx0" brushRef="#br0" timeOffset="3220.74">27912 15579 3700 0,'21'-18'66'16,"8"-6"60"-16,6-4 44 15,7-2 12-15,-10 4 4 16,1 10-1-16,-10 6 5 15,-4 5 3-15,-9 10 4 16,-7 11-42-16,-6 7-26 16,-13 10-59-16,-7 15-41 15,-9 0-7-15,-1 4 13 16,-1-5 14-16,9-3 6 16,4-9 5-1,10-6 42-15,5-10 92 16,6-9 26-16,9-6 10 15,15-4 2-15,12-8-7 16,15-6 0-16,11-5-19 16,1-6-1-16,2-10-4 15,-7-1-45-15,-6-4-104 16,-5-3-28-16,-11-5-15 16,-13-6-7-16,-13-10 2 15,-10-8-15-15,-17-11 0 16,-14-4-14-16,-15-1 31 15,-15 9 0 1,-22 14 2-16,-13 20-2 16,-14 26 6-16,-15 28 2 15,-11 31 1-15,0 35 6 16,8 31 3-16,17 34 11 16,23 24-30-16,28 14-5 15,33 7 0-15,26-3 0 16,31-16 0-16,31-19 0 15,26-24 0-15,32-30 0 16,30-31 0-16,23-34 0 16,13-30 0-1,1-31 0-15,-10-29 0 16,-26-27 0-16,-26-23 0 16,-33-28 0-16,-36-20 0 15,-40-13 0-15,-37-3 0 16,-59 12 0-16,-54 21 0 15,-71 32 0-15,-77 37-3 16,-62 38-263-16,-47 33-126 16,-46 29-560-16,-28 38-559 15,1 22 110-15,-31 25 96 16,20 16 87 0</inkml:trace>
  <inkml:trace contextRef="#ctx0" brushRef="#br0" timeOffset="-42420.19">25944 12875 4773 0,'0'0'22'16,"2"0"2"-16,3-2-2 15,2 1-40-15,8 1-122 16,14-7-895-16,5 5 54 16,7-2 49-16,6 2 45 15</inkml:trace>
  <inkml:trace contextRef="#ctx0" brushRef="#br0" timeOffset="-41960.19">29791 13501 5334 0,'0'0'61'0,"0"-1"102"16,0 1 45-16,0-1 9 16,1 0-111-16,1-2-151 15,4-4-290-15,0-4-954 16,6-8 82-16,10-12 73 15,6-14 66-15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6:08:21.2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7627 3163 3479 0,'-4'0'141'16,"0"-1"37"-16,-1-2 16 15,1-4 29-15,4 2 89 16,0-3 99 0,0-1 56-16,0 3 11 15,0-2 11-15,7-1-93 16,9-1-53-16,11-2-38 16,17-1-12-16,18 2-28 15,11 2-103-15,9 3-107 16,6 3-55-16,2 5 0 15,1 2 0-15,0 7 0 16,-3 2 0-16,-2 3 0 16,-2 4 0-16,-4-6 0 15,-1-3 0 1,0-7 0-16,-1-3 0 16,-3-6 0-16,0-2 0 15,0-3 0-15,-6 0 0 16,-2 1 0-16,1 2 0 15,-1 5 0-15,0 1 0 16,2 1 0-16,1 3 0 16,-1 0 0-16,-1 0 0 15,0-1 0-15,-2 0 0 16,-4-2 0-16,-4 0 0 16,-5 0 0-16,-8-3 0 15,-6 2 0 1,4-2-384-16,2-16-1454 15,6 6 159-15,6-4 136 16</inkml:trace>
  <inkml:trace contextRef="#ctx0" brushRef="#br0" timeOffset="544.49">12086 3095 6051 0,'22'-7'213'0,"16"-3"4"16,15-6 2-16,16-1 1 16,8 2 5-16,1 1 1 15,7 6 2-15,-1 5 4 16,-1 6 2-16,-5 3-108 15,-1 5-126-15,-5 2 0 16,-1 1 0-16,2-5 0 16,1-1 0-16,2-5 0 15,7-2 0-15,2-2 0 16,1-3 0-16,0-2 0 16,-2-3 0-1,-3-1 0-15,-7-3 0 16,-4-1 0-16,-12-1 0 15,-10 3 0-15,-15 2 0 16,-10 2-199-16,15 3-700 16,-25 1-747-16,-3-3 128 15,0-6 113-15</inkml:trace>
  <inkml:trace contextRef="#ctx0" brushRef="#br0" timeOffset="1551.88">22287 649 8191 0,'0'-8'0'0,"0"2"0"0,0 0 0 15,0 3 0-15,5 12 0 16,-1 14 0-16,0 8 0 16,1 9 0-16,-1 5 0 15,-4 1 0 1,3-5 0-16,-3-4 0 15,3-6 0-15,-3-8 0 16,0-6-53-16,0-5-337 16,-4-8-1431-16,-10-1 156 15,-7-10 133-15,-8-6 116 16</inkml:trace>
  <inkml:trace contextRef="#ctx0" brushRef="#br0" timeOffset="1743.7">21963 799 5977 0,'1'-21'228'0,"12"-6"2"0,12-8 2 16,22-9 4-16,15 7 2 15,17 1 4-15,5 7 2 16,-4 2 4-16,-9 7 3 16,-14 3-186-16,-12 7-95 15,-12 5-331-15,-11 5-287 16,-15 5-1014-16,-10 3 132 15,-19 7 113-15</inkml:trace>
  <inkml:trace contextRef="#ctx0" brushRef="#br0" timeOffset="2285.25">21988 1042 5764 0,'0'9'255'15,"0"1"3"-15,9-3 5 16,16 0 2-16,17-7 4 15,20-8 5-15,16-7 2 16,4-2 5-16,-4-3 5 16,-5-2-301-1,-11-2-124-15,-11 3-42 16,-12-1 0-16,-8 5 16 16,-13-1 165-16,-7 5 0 15,-6 1 0-15,-2 2 0 16,0 3 0-16,0 4 14 15,1 3 122-15,6 10 43 16,2 4 3-16,2 7-12 16,1 5-170-16,-4 6 0 15,0-2 0-15,-2-3 0 16,-4-5 0-16,-2-5 0 16,0-3 0-1,-3-8 0-15,0-4 0 16,1-4 0-16,5-11 0 15,1-8 0-15,10-11 0 16,5-5 0-16,5-5 0 16,5 5 0-16,1 9 0 15,-2 10 0-15,-3 10 0 16,-4 5 0-16,-4 8 0 16,-6 7 0-16,-4 7 0 15,-7 0 0-15,0 7 0 16,-3 1 0-16,0-3-223 15,-1 1-230 1,50-7-1305-16,-40-8 146 16,1-5 126-16,3-6 109 15</inkml:trace>
  <inkml:trace contextRef="#ctx0" brushRef="#br0" timeOffset="2516.05">23163 784 6483 0,'0'-11'182'0,"1"3"2"15,3 2 2-15,5 8 2 16,-3 13 1-16,4 20 3 16,-1 10 1-16,-1 11 2 15,-4 6 4 1,1 0-199-16,-5-2 0 16,0-4 0-16,0-9 0 15,1-8 0-15,-1-13 0 16,0-7-369-16,13-13-517 15,-10-11-719-15,-3-14 124 16,0-13 106-16,0-18 95 16</inkml:trace>
  <inkml:trace contextRef="#ctx0" brushRef="#br0" timeOffset="2715.86">23302 699 4018 0,'14'-14'103'0,"6"2"44"0,2 1 102 16,8 2 148-16,-6 18 7 15,-5 16 10-15,-9 9 8 16,-4 6 10 0,-7 5 9-16,-8-2-71 15,-4-5-35-15,-4-5-46 16,-4-5-180-16,2-8-481 16,36-8-1452-16,-29-7 156 15,9-10 134-15</inkml:trace>
  <inkml:trace contextRef="#ctx0" brushRef="#br0" timeOffset="3327.74">23538 728 6383 0,'2'6'193'0,"-2"9"2"15,0 10 1-15,1 7 3 16,-2 1 2-16,2 5 1 15,-1-3 3-15,1-6 2 16,5-5 3-16,-2-5-210 16,7-7 0-16,3-6 0 15,5-6 0-15,-1-9 0 16,4-12 0-16,0-7 0 16,-1-6 0-1,-4-2 0-15,-3 4 0 16,-5 9 0-16,-5 10 0 15,-3 7 0-15,5 8 0 16,-3 4 0-16,3 6 0 16,1 6 0-16,0 5 0 15,-1-3 0-15,2 0 0 16,1-4 0-16,4-4 0 16,2-2 0-16,2-7 0 15,5-2 0-15,1-10 0 16,-3-9 0-16,-4-13 0 15,-2-16 0 1,-4-13 0-16,-1-3 0 16,-1-3 0-16,0 8 0 15,-4 13 0-15,-2 15 0 16,-2 11 0-16,0 12 0 0,-2 5 0 16,-2 12 0-16,-1 15 0 15,-1 13 0-15,1 7 0 16,2 15 0-1,2-2 0-15,2 1 0 0,4-8 0 16,1-4 0 0,3-12 0-16,4-6 0 15,3-6 0-15,2-8-383 0,2-10-1454 16,-10-8 157 0,-3-8 137-16,-1-14 117 15</inkml:trace>
  <inkml:trace contextRef="#ctx0" brushRef="#br0" timeOffset="3491.59">23820 699 8191 0,'0'-8'0'0,"7"-2"0"0,9-5 0 16,14-3 0-16,8-1 0 16,15 0 0-1,5 0-580-15,1 1-1203 16,-11-2 149-16,-7 2 129 15,-12 3 112-15</inkml:trace>
  <inkml:trace contextRef="#ctx0" brushRef="#br0" timeOffset="3649.12">24272 704 8191 0,'0'3'0'15,"1"2"0"-15,1-4 0 16,0 1 0-16,1 0 0 15,6-4-282-15,5-4-1583 16,-5 4 163-16,2 1 140 16,-8 2 120-16</inkml:trace>
  <inkml:trace contextRef="#ctx0" brushRef="#br0" timeOffset="3805.95">24334 1085 8191 0,'2'9'0'0,"-2"0"0"15,0-1 0-15,1 2 0 16,-2-5 0 0,76-10-1942-16,-60-5 175 15,8-7 150-15,12-11 128 16</inkml:trace>
  <inkml:trace contextRef="#ctx0" brushRef="#br0" timeOffset="4591.79">25286 744 8191 0,'0'0'0'0,"-4"7"0"0,-7 11 0 15,-9 15 0 1,-8 13 0-16,-5 12 0 16,-1 7 0-16,5-5 0 15,4-4 0-15,10-10 0 16,5-10 0-16,2-14 0 15,5-5 0-15,3-12 0 16,7-12 0-16,9-10 0 16,4-16 0-16,9-15 0 15,0-14 0-15,1-6 0 16,-1-4 0-16,0 3 0 16,-5 12 0-16,-2 14 0 15,-3 16 0-15,4 16 0 16,1 15 0-16,2 14 0 15,2 10 0-15,1 14 0 16,-2 6 0-16,-2 4 0 16,-5-2 0-16,-2-3 0 15,-2-5 0-15,-5-5 0 16,-7-5-363-16,23-8-1480 16,-31-10 160-16,-9-8 135 15,-12-7 120-15</inkml:trace>
  <inkml:trace contextRef="#ctx0" brushRef="#br0" timeOffset="5091.51">25116 1040 8191 0,'9'-10'0'0,"18"-4"0"16,17-1 0-16,19-6 0 15,14 3 0-15,11 4 0 16,-6 0 0-16,-9 1 0 15,-16 2 0 1,-15 2 0-16,-16 1 0 0,-13 2 0 16,-8 0 0-16,-3 3 0 15,-2 3 0 1,2 3 0-16,6 7 0 16,-2 6 0-16,5 7 0 15,1 9 0-15,-5 0 0 16,1 2 0-16,-4-3 0 15,-1-7 0-15,-3-3 0 16,0-8 0-16,0-5 0 16,0-6 0-16,0-6 0 15,4-9 0-15,6-14 0 16,5-8 0 0,10-7 0-16,4 0 0 15,1 4 0-15,-1 13 0 16,-2 11 0-16,-2 8 0 15,-2 12 0-15,0 9 0 16,-2 7 0-16,-4 7 0 16,-3 3 0-16,-5 2 0 15,-2-7 0-15,-1 0-311 16,10-6-357-16,-3-8-1009 16,6-9 133-16,8-4 115 15,0-12 103-15</inkml:trace>
  <inkml:trace contextRef="#ctx0" brushRef="#br0" timeOffset="6996.27">26715 949 4993 0,'3'0'330'0,"1"0"5"15,-4 0 7-15,2-1 5 16,0 2 7-16,1-2 7 16,1 1 6-16,5-4 7 15,2 1 7 1,0-5-374-16,-4-5-7 16,-5-5 0-16,0-3 0 15,-4 1 0-15,0-3 0 16,-5 5 0-16,-4 4 0 15,-7 7 0-15,-9 4 0 16,-2 7 0-16,-7 8 0 16,4 9 0-16,-1 8 0 15,8 6 0-15,5 2 0 16,9-2 0-16,8-3 0 16,3-5 0-16,9-7 0 15,9-5 0-15,5-8 0 16,4-4 0-1,7-8 0-15,-1-4 0 16,-3-10 0-16,-1-1 0 16,-5-6 0-16,-2 1 0 15,-5 4 0-15,-8 3 0 16,-1 8 0-16,-6 3 0 16,0 7 0-16,-2-1 0 15,0 2 0-15,0 7 0 16,1 1 0-16,-1 5 0 15,0 1 0-15,3 0-71 16,3 1-235-16,5-5-58 16,3-5-35-16,3-2-7 15,2-5 11 1,-2-7 29-16,4-9 67 16,-6-4 84-16,3-5 210 15,-4-3 66-15,-5 3 210 16,-4 5 62-16,-1 10 45 15,-4 3 21-15,2 7 10 16,-2 8-18-16,0 6-59 16,0 6-87-16,0 4-238 15,0 3-7-15,2 1 0 16,3-5 0-16,-3-7 0 16,9 0 0-16,1-8 0 15,4-4 0-15,1-3 0 16,6-8 0-1,-3-7 0-15,-2-3 0 16,-2-3 0-16,-5-1 0 16,-2 6 0-16,-4 6 0 15,-5 5 0-15,2 3 0 16,-2 4 0-16,2 3 0 16,-2 5 0-16,3 4 0 15,1 2 0-15,4 1 0 16,6 0 0-16,4-2 0 15,11-6 0-15,5-1 0 16,7-7 0-16,-3-1 0 16,0-7 0-16,-3-6 0 15,-5-5 0 1,-5-5 0-16,-2-6 0 16,-10 0 0-16,-7 4 0 15,1 5 0-15,-6 3 0 16,-9 5 0-16,-1 4 0 15,-6 3 0-15,-10 1 0 16,-4 8 0-16,0 2 0 16,3 8 0-16,4 4 0 15,11 5 0-15,5 3 0 16,6-2 0-16,4-3 0 16,5-4 0-16,7-2-71 15,3-8-28-15,4-1-1 16,0-2 10-1,-4-2 72-15,-4-2 18 16,-4 1 0-16,-2 6 0 16,-3 8 0-16,-3 12 0 15,-1 20 69-15,2 21 30 16,-4 19 0-16,0 17-8 16,-4 12-71-16,-10-5-20 15,-10-8 0-15,-3-13 0 16,-16-20 0-16,-2-20 0 15,-1-20 0-15,-2-19 0 16,-4-18 0-16,12-22 0 16,12-17 0-1,15-15 0-15,13-13 0 16,20-6 0-16,12 0 0 16,15 2 0-16,4 6-7 15,8 7-448-15,2 0-1361 16,-3 16 155-16,-2 8 132 15,-8 4 117-15</inkml:trace>
  <inkml:trace contextRef="#ctx0" brushRef="#br0" timeOffset="8388.03">27723 930 5859 0,'4'-10'246'15,"-3"-1"3"-15,1 2 2 16,8 2 5-16,-4 5 3 15,2 17 2 1,4 2 5-16,-5 9 4 16,-5 3 4-16,0 3-274 15,-2-3 0-15,0-2 0 16,0-8 0-16,0-4 0 16,0-7 0-16,0-5 0 15,3-8 0-15,1-10 0 16,5-8 0-16,6-2 0 15,4-5 0-15,3 2 0 16,2 8 0 0,-3 4 0-16,-1 9 0 15,-1 4 0-15,-4 5 0 16,-2 5 0-16,-4 4 0 16,-5 4 0-16,-3 5 0 15,1-1 0-15,-2-2 0 16,0-1 0-16,0-3 0 15,0-4 0-15,0-3 0 16,0-3 0-16,0-6 0 16,0-5 0-16,3-6 0 15,5-5 0-15,4-4 0 16,6-4 0 0,4 1 0-16,4 2 0 0,-4 3 0 15,-2 6 0 1,-2 7 0-16,-7 6 0 15,0 6 0-15,0 7 0 16,-3 8 0-16,-2 5 0 16,-2 7 0-16,1-1 0 15,1-1 0-15,2-5 0 16,5-8 0-16,9-3 0 16,5-7 0-16,5-4 0 15,6-6 0-15,-1-8 0 16,-1-7 0-1,-2-9 0-15,-6-7 0 16,-6-5 0-16,-7 1 0 16,-6 1 0-16,-8 6 0 15,-3 8 0-15,-8 5 0 16,-6 11 0-16,-4 4 0 16,-7 6 0-16,-2 12 0 15,-2 7 0-15,6 10 0 16,1 7 0-16,7 4 0 15,7 0 0-15,5-2 0 16,3-3 0-16,9-7 0 16,6-6 0-1,5-5 0-15,9-5 0 16,7-7 0-16,1-4 0 16,-3-5 0-16,4-2 0 15,-7-5 0-15,-2 1 0 16,-2-4 0-16,-3-3 0 15,-5 3 0-15,-6 1 0 16,-2 3 0-16,-4 2 0 16,-2 5 0-16,-1-1 0 15,-2 5 0-15,0 4 0 16,0 5 0-16,1 0 0 16,-1 3 0-16,2 1 0 15,-1-6 0 1,-1-2 0-16,3-3 0 15,6-3 0-15,4-5 0 16,4-4 0-16,6-4 0 16,0-1 0-16,0-3 0 15,-4 2 0-15,-3 4 0 16,-3 4 0-16,0 3 0 16,-3 2 0-16,0 7 0 15,-1 4 0-15,1 1 0 16,-1 3 0-16,-1 1 0 15,1-3 0-15,3-6 0 16,3 1 0-16,3-5 0 16,1-3 0-1,1-8 0-15,-3-6 0 16,1-11 0-16,0-9 0 16,0-13 0-16,-3-11 0 15,1-8 0-15,-4-3 0 16,-2 5 0-16,-6 12 0 15,-2 15 0-15,-2 16 0 0,-3 18 0 16,-2 16 0 0,-2 16 0-16,0 17 0 15,-3 11 0-15,4 10 0 16,5-5 0-16,-1 0 0 16,5-8 0-16,4-9 0 15,2-10 0-15,8-7-149 16,5-10-337-16,4-16-1283 15,2-1 147-15,-5-10 128 16,-9-6 110-16</inkml:trace>
  <inkml:trace contextRef="#ctx0" brushRef="#br0" timeOffset="8559.86">29008 987 8191 0,'-9'-8'0'0,"1"-2"0"16,2 0 0-16,0-1 0 15,18 1 0-15,14 1 0 16,12 1-275-16,12 0-176 16,38 4-501-16,-37 1-542 15,-14 3 107-15,-15 0 95 16,-14 0 84-16</inkml:trace>
  <inkml:trace contextRef="#ctx0" brushRef="#br0" timeOffset="11787.73">29408 1155 4870 0,'0'0'315'15,"3"0"6"-15,-2 0 5 16,1-2 6-16,-1 2 5 16,3 0 7-1,2 0 4-15,7-1 8 16,6-3 6-16,3-2-82 16,-1-3-280-16,1-5 0 15,-6-2 0-15,-9-2 0 16,0-2 0-16,-4 0 0 15,-6 4 0-15,-10 3 0 16,-4 8 0-16,-9 4 0 16,-9 7 0-16,-2 8 0 15,4 7 0-15,9 2 0 16,8 7 0-16,12-1 0 16,16-3 0-16,18-2 0 15,15-5 0 1,14-5 0-16,13-4 0 15,1-6 0-15,0-4 0 16,-5-4 0-16,-6-5 0 16,-9-6 0-16,-8-6 0 15,-9-5 0-15,-10-4 0 16,-11-1 0-16,-10 3 0 16,-6 4 0-16,-10 5 0 15,-7 3 0-15,-8 7 0 16,-4 4 0-16,-5 3 0 15,0 5 0-15,7 9 0 16,5 5 0 0,8 3 0-16,4 5 0 15,6 1 0-15,5-1 0 16,2-2 0-16,7-6 0 16,6-3 0-16,7-6 0 15,8-6 0-15,3-2 0 16,2-8 0-16,-3-8 0 15,-2-10 0-15,-4-11 0 16,-5-15 0-16,-1-9 0 16,-6-9 0-16,-2 3 0 15,-5 12 0-15,-4 13 0 16,0 21 0-16,-3 19 0 16,4 24 0-16,2 14 0 15,-1 17 0-15,7 10 0 16,4 6 0-16,-2-1 0 15,7-3 0-15,7-8-429 16,3-39-1396-16,5 11 157 16,6-16 134-1,2-13 116-15</inkml:trace>
  <inkml:trace contextRef="#ctx0" brushRef="#br0" timeOffset="12991.71">30937 1029 4537 0,'1'0'342'0,"1"0"12"15,-1-1 7-15,5 1 7 16,6 0 6-16,4-3 8 16,0-1 7-16,5-2 9 15,1-6 7-15,-6-3-132 16,-2-4-265 0,-7-6-8-16,-4-2 0 15,-4-1 0-15,-7 0 0 0,-10 5 0 16,-9 10 0-1,-11 7 0-15,-7 10 0 16,-3 11 0-16,8 8 0 16,8 3 0-16,12 7 0 15,11-1 0-15,6-4 0 16,8-3 0-16,11-5 0 16,8-6 0-16,7-7 0 15,8-4 0-15,2-1 0 16,-5-5 0-1,-5-2 0-15,-10 1 0 16,-6 1 0-16,-5 2 0 16,-4 10 0-16,-3 14 0 15,-2 14 0-15,-4 12 0 16,-8 12 0-16,-5 3 0 16,-3-4 0-16,-2 0 0 15,0-12 0-15,4-13 0 16,7-6 0-16,-5-13 0 15,2-11 0-15,2-6 0 16,-1-15 0-16,6-11 0 16,9-18 0-16,16-16 0 15,13-13 0 1,11-4 0-16,9 2 0 16,3 11 0-16,-6 13 0 15,-7 15 0-15,-7 16 0 16,-8 11 0-16,-2 8 0 15,-4 10 0-15,-2 6 0 16,-4 5 0-16,-4-1 0 16,-5 1 0-16,-3-4 0 15,-2-4 0-15,-1-3 0 16,-1-3 0 0,-5-1 0-16,-4-1-302 0,-3-3-289 15,-4-25-1109 1,2 19 137-16,4-1 118 15,5 1 105-15</inkml:trace>
  <inkml:trace contextRef="#ctx0" brushRef="#br0" timeOffset="13291.99">31288 1042 5398 0,'1'-5'292'16,"2"3"3"-16,6 0 6 15,4 0 3-15,-1 8 7 16,3 5 3-16,-2 7 6 15,-5 1 4-15,-1 6 8 16,-6-1-332-16,-1-3 0 16,0-6 0-1,-1-4 0-15,-3-1 0 16,1-8 0-16,-2-2 0 16,1-6 0-16,3-8 0 15,2-8 0-15,8-10 0 16,6-9 0-16,5-2 0 15,1 2 0-15,-1 4 0 16,-5 9-141-16,-4 12-272 16,33 10-1379-16,-36 6 152 15,4 6 129-15</inkml:trace>
  <inkml:trace contextRef="#ctx0" brushRef="#br0" timeOffset="13707.84">31727 964 4321 0,'0'-8'298'16,"-1"0"78"-16,-8 2 8 16,-10 1 7-16,-5 9 9 15,-9 10 8-15,-4 5 8 16,6 5 10-16,8 6 10 15,8-3-190-15,9-2-157 16,3-5-89-16,10-4 0 16,7-6 0-16,7-5 0 15,4-3 0-15,6-4 0 16,0-6 0-16,-1-3 0 16,-5 1 0-1,-8-2 0-15,-4 0 0 16,-6 5 0-16,-5 6 0 15,-2-1 0-15,0 2 0 16,0 5 0-16,0 2 0 16,0 1 0-16,0 4 0 15,3 3-267-15,-1-1-224 16,21-5-1245-16,-15 2 141 16,2-7 124-16,3-2 108 15</inkml:trace>
  <inkml:trace contextRef="#ctx0" brushRef="#br0" timeOffset="14287.88">31873 1077 4799 0,'7'-14'343'16,"0"-1"5"-16,0 0 7 0,1 3 7 15,-2 6 6 1,-5 10 8-16,3 3 7 16,1 6 7-16,-1 3 7 15,-4 4-327-15,1 2-70 16,-1-2 0-16,0-3 0 15,0-3 0-15,0-6 0 16,0-3 0-16,2-7 0 16,2-5 0-16,3-7 0 15,7-5 0-15,4-3 0 16,5-4 0-16,-4 3 0 16,3 4 0-1,-2 5 0-15,-1 4 0 16,-1 6 0-16,3 4 0 15,-5 6 0-15,-2 7 0 16,-5 6 0-16,-5 3 0 16,-1 7 0-16,-3-4 0 15,0 2 0-15,0-7 0 16,0-1 0-16,0-9 0 16,0-4 0-16,0-4 0 15,0-7 0-15,1-8 0 16,4-2 0-16,3-6 0 15,2-3 0-15,7 0 0 16,1 4 0 0,-2 2 0-16,-2 5 0 15,0 6 0-15,-3 4 0 16,-1 4 0-16,-2 7 0 16,-2 6 0-16,-3 2 0 15,-1 6 0 1,-2 0 0-16,0 1 0 0,-2-6 0 15,-1-2-312-15,-2-4-214 16,1-11-1189-16,2 4 140 16,1-4 120-16,2-8 106 15</inkml:trace>
  <inkml:trace contextRef="#ctx0" brushRef="#br0" timeOffset="14844.35">32401 1011 5716 0,'3'-1'260'0,"3"1"4"16,1 3 3-16,2 7 3 16,-5 2 5-16,1 8 3 15,-4 0 4-15,1 2 5 16,-2-3 5 0,0-2-292-16,0-7 0 15,0-1 0-15,0-8 0 0,3 1 0 16,5-6 0-1,5-5 0-15,4-6 0 16,4 0 0-16,3-3 0 16,-2 1 0-16,-2 5 0 15,2 6 0-15,-4 2 0 16,-3 4 0-16,-2 7 0 16,-6 2 0-16,-3 5 0 15,-4 4 0-15,0 2 0 16,0-1 0-1,2-3 0-15,-2-1 0 16,0-7 0-16,0 0 0 16,0-6 0-16,0-2 0 15,4-7 0-15,5-4 0 16,8-10 0-16,6-4 0 16,6-5 0-16,4 1 0 15,-2 3 0-15,-2 7 0 16,-5 5 0-16,-5 8 0 15,-2 6 0-15,-5 7 0 16,-3 8 0-16,-2 4 0 16,-5 4 0-1,-2 4 0-15,0-4 0 16,0-1-14-16,0-3-398 16,38-8-1414-16,-25-3 157 15,9-6 134-15,7-3 116 16</inkml:trace>
  <inkml:trace contextRef="#ctx0" brushRef="#br0" timeOffset="15196.03">33180 1035 5050 0,'-2'-14'309'0,"-2"-4"5"16,-5 0 5-16,-8 2 5 16,-3 9 7-16,-11 9 4 15,0 8 6-15,0 4 6 16,2 7 7-16,8 1-187 15,9 6-167-15,5-4 0 16,4-3 0 0,10-2 0-16,3-8 0 15,8-3 0-15,2-7 0 16,7-1 0-16,-1-1 0 16,-3-4 0-16,-6 2 0 15,-5 0 0-15,-6 1 0 16,-4 0 0-16,-1 2 0 15,-1 0 0-15,0 3 0 16,0 2 0-16,0 2 0 16,0 3-264-16,0 3-222 15,3-8-1252-15,-3 3 143 16,4-5 122-16,1-3 109 16</inkml:trace>
  <inkml:trace contextRef="#ctx0" brushRef="#br0" timeOffset="15475.77">33236 1016 4958 0,'8'-11'329'16,"3"0"6"-16,2 5 6 15,7 1 6-15,-4 12 6 16,0 9 6-16,-6 7 8 16,-3 3 7-16,-4 0 6 15,-2 0-332-15,-2-3-48 16,1-5 0-16,0-7 0 15,-4-5 0-15,1-5 0 16,0-9 0-16,2-8 0 16,1-9 0-16,7-9 0 15,9-12 0 1,-2-4 0-16,5 2 0 0,-2 6-398 16,-7 7-1434-16,-5 21 156 15,-13 7 136-15,-7 12 117 16</inkml:trace>
  <inkml:trace contextRef="#ctx0" brushRef="#br0" timeOffset="16195.88">31994 2011 5586 0,'-1'-19'273'0,"-8"-4"3"16,-8-3 5-16,-11 2 4 16,-8 12 3-16,-14 14 7 15,-4 13 2-15,-2 16 5 16,0 17 6-16,4 11-308 16,10 13 0-1,7 0 0-15,12 0 0 16,11-11 0-16,7-7 0 15,9-13 0-15,9-11 0 16,11-11 0-16,10-13 0 16,9-6 0-16,5-11 0 15,4-8 0-15,0-7 0 16,-6-1 0-16,-4-1 0 16,-5 5 0-16,-9 6 0 15,-11 6 0-15,-4 7 0 16,-3 4 0-16,-1 8 0 15,-2 7 0 1,0 8 0-16,-4 2 0 16,-1 4 0-16,-2-3 0 15,0-4-349-15,14-5-617 16,-10-8-623-16,-1-5 121 16,3-10 105-16</inkml:trace>
  <inkml:trace contextRef="#ctx0" brushRef="#br0" timeOffset="16375.34">32351 1678 8191 0,'0'-13'0'16,"3"3"0"-16,-1 7 0 16,4 13 0-16,-3 19 0 15,0 23 0-15,0 15-305 16,62 6-1554-1,-75 3 162-15,-6-10 138 16</inkml:trace>
  <inkml:trace contextRef="#ctx0" brushRef="#br0" timeOffset="17419.5">27149 3455 5756 0,'0'-8'256'16,"0"1"3"-16,-8 5 4 15,-5 8 3-15,-3 19 5 16,-6 19 2-16,-3 8 5 16,5 8 4-16,11 0 5 15,5-2-287-15,10-10 0 16,15-8 0-16,10-9 0 15,9-12 0-15,12-11 0 16,1-8 0-16,-3-7 0 16,-7-13 0-16,-12-9 0 15,-8-8 0 1,-14-15 0-16,-9-8 0 16,-11-1 0-16,-10 1 0 15,-3 7 0-15,-5 10 0 16,-5 15 0-16,-2 9 0 15,4 8 0-15,5 7-265 16,10 1-239-16,10-15-1229 16,9 18 141-16,14-4 124 15,11-3 106-15</inkml:trace>
  <inkml:trace contextRef="#ctx0" brushRef="#br0" timeOffset="17673.27">27624 3153 7318 0,'2'12'96'0,"-1"17"-1"15,-4 18 1-15,-7 26 0 16,-13 24 1-16,-6 17 0 16,-5 6 1-16,2 2 0 15,4-7 2-15,7-9-100 16,10-9 0-16,3-16 0 15,0-12 0 1,4-21 0-16,3-16-243 16,20-15-712-16,-12-18-665 15,6-24 125-15,5-17 110 16</inkml:trace>
  <inkml:trace contextRef="#ctx0" brushRef="#br0" timeOffset="18119.86">27759 3591 8191 0,'0'6'0'16,"0"16"0"-16,0 14 0 15,0 15 0-15,0 12 0 16,0 12 0-16,0 1 0 16,0 0 0-1,-2-6 0-15,-4-9 0 16,1-10 0-16,-1-13 0 15,-4-11 0-15,3-11 0 16,1-11 0-16,-5-10 0 16,-3-16 0-16,0-17 0 15,3-20 0-15,7-18 0 16,10-17 0-16,13-11 0 16,10-2 0-16,10 9 0 15,7 16 0-15,5 21 0 16,-1 22 0-16,-5 22 0 15,-5 15 0-15,-5 19 0 16,-15 11 0 0,-8 14 0-16,-9 6 0 15,-12 5 0-15,-14-3 0 16,-6-6 0-16,-4-6 0 16,-8-10 0-16,-2-10 0 15,7-6-285-15,21-7-640 16,-3-11-691-16,12-11 123 15,19-11 110-15</inkml:trace>
  <inkml:trace contextRef="#ctx0" brushRef="#br0" timeOffset="18288.75">28296 3650 8191 0,'0'0'0'0,"0"-3"0"16,-2 1 0-16,2-1 0 15,-2 2 0-15,0-1 0 16,40 1-1942-16,-38 5 175 16,-9 4 150-16,2 7 128 15</inkml:trace>
  <inkml:trace contextRef="#ctx0" brushRef="#br0" timeOffset="18446.99">28206 4053 8191 0,'-1'10'0'0,"-2"-4"0"16,1-4 0-16,2 2 0 16,-3-1 0-16,3-11-346 15,1-28-1502-15,-1 27 161 16,-1-5 136 0,-4-2 119-16</inkml:trace>
  <inkml:trace contextRef="#ctx0" brushRef="#br0" timeOffset="27759.66">29216 3346 4307 0,'4'-7'220'0,"3"-2"150"16,-1-4 7-16,4-2 7 15,-4 2 8-15,-2-1 9 16,-2 1 7-16,-1 3 8 16,-1 0 11-16,-9 2-112 15,-14 1-141-15,-13 5-174 16,-14-2 0-16,-14 10 0 16,2 2 0-16,7 12 0 15,15 4 0-15,12 11 0 16,18 4 0-16,13 7 0 15,15 4 0-15,10 3 0 16,6-3 0 0,-1-1 0-16,-6-8 0 15,-8-5 0-15,-12-11 0 16,-7-5 0-16,-11-9 0 16,-9-6 0-16,-6-4 0 15,-5-3 0-15,-1-4 0 16,9-3-290-16,7 1-245 15,12-25-1184-15,10 22 140 16,14 0 121-16</inkml:trace>
  <inkml:trace contextRef="#ctx0" brushRef="#br0" timeOffset="28299.96">29373 3421 2978 0,'1'-4'189'0,"1"-2"48"15,1 0 39-15,-2-4 121 16,2 3 105 0,0 1 15-16,-1-1 12 15,-1 1 17-15,2 2 14 16,-3 0-126-16,2 3-83 15,-2 1-53-15,0-1-38 16,0 6-143-16,-2 9-117 16,-1 10 0-16,-6 13 0 15,-1 13 0-15,-4 7 0 16,4-1 0-16,2-1 0 16,5-10 0-16,6-9 0 15,15-8 0-15,9-10 0 16,11-7 0-16,9-8 0 15,3 1 0 1,-6-8 0-16,-3-3-243 16,-8-2-243-16,-6-7-1259 15,-4-2 145-15,-8-3 123 16</inkml:trace>
  <inkml:trace contextRef="#ctx0" brushRef="#br0" timeOffset="28873.29">29737 3491 4844 0,'1'-12'340'0,"-1"2"6"15,0 0 6-15,2 0 7 16,1 13 6 0,0 12 7-16,3 11 7 0,-2 11 9 15,-1 4 5 1,-3 5-340-16,1 1-53 15,-2-5 0-15,1-6 0 16,0-7 0-16,0-8 0 16,0-7 0-16,-2-6 0 15,-2-5 0-15,0-7 0 16,-1-11 0-16,2-12 0 16,5-16 0-16,8-19 0 15,14-12 0-15,11-8 0 16,7 2 0-1,7 11 0-15,-4 18 0 16,-6 19 0-16,-9 16 0 16,-11 11 0-16,-8 13 0 15,-8 12 0-15,-6 9 0 16,-11 6 0-16,-3 7 0 16,-3 1 0-16,-3-3 0 15,6-4 0-15,6-7 0 16,8-2 0-16,2-8 0 15,5 0 0-15,7-6 0 16,3 0 0-16,6-4 0 16,7-3 0-16,2-1 0 15,0-3 0 1,-3-2 0-16,-3 0 0 16,-3 0-200-16,-4 0-325 15,-4-46-1219-15,-2 38 143 16,2-2 124-16,2-9 108 15</inkml:trace>
  <inkml:trace contextRef="#ctx0" brushRef="#br0" timeOffset="29535.9">30759 3436 8191 0,'3'-2'0'0,"3"6"0"16,-1 10 0-16,2 16 0 16,-3 11 0-16,-1 15 0 15,-3 7 0-15,-2 0 0 16,-5-2 0-16,4-8 0 15,-4-6 0-15,1-12 0 16,0-9 0-16,2-10 0 16,-3-9 0-1,1-5 0-15,0-12 0 16,-1-11 0-16,4-12 0 16,3-17 0-16,8-19 0 15,9-13 0-15,10-7 0 16,10 4 0-16,7 6 0 15,7 18 0-15,-5 21 0 16,-4 19 0-16,-6 13 0 16,-7 14 0-16,-12 12 0 15,-9 13 0-15,-6 5 0 16,-15 8 0-16,-8-1 0 16,-10-2 0-16,-2-5 0 15,-9-7 0 1,4-7 0-16,4-5 0 15,9-7-306-15,10-4-274 16,10-45-1122-16,16 33 138 16,14 0 118-16,13-5 105 15</inkml:trace>
  <inkml:trace contextRef="#ctx0" brushRef="#br0" timeOffset="29937.52">31333 3459 4799 0,'-6'-11'312'0,"-6"1"16"16,-9-1 8-16,-8 3 4 15,-6 9 6-15,-2 13 7 16,-1 8 6-16,5 9 7 16,7 3 7-16,9 2-109 15,8-1-249-15,6-7-15 16,6-5 0-16,7-6 0 15,12-5 0 1,2-8 0-16,6-4 0 0,2-8 0 16,-1-7 0-16,-8-5 0 15,0-5 0 1,-6-1 0-16,-5 6 0 0,-5 4 0 16,-4 7 0-1,0 6 0-15,-3 3 0 16,3 5 0-16,-2 6 0 15,2 8 0-15,1 4 0 16,-1 6 0-16,-1 0-168 16,2 1-314-16,-1-8-1283 15,-2-3 146-15,2-6 127 16,1-5 111-16</inkml:trace>
  <inkml:trace contextRef="#ctx0" brushRef="#br0" timeOffset="30236.24">31403 3517 5445 0,'11'-10'287'16,"3"1"4"-16,8 0 4 15,5 4 5-15,-2 10 5 16,-2 13 3-16,-4 6 7 16,-5 5 5-16,-5 2 5 15,-6-2-325-15,-2-3 0 16,-1-4 0-16,0-7 0 15,0-6 0 1,0-5 0-16,0-5 0 16,0-11 0-16,0-11 0 15,3-9 0-15,1-11 0 16,6-4 0-16,-1 2 0 16,1 7-239-16,3 11-324 15,-1 8-1161-15,2 11 140 16,-2 6 122-16,-1 12 107 15</inkml:trace>
  <inkml:trace contextRef="#ctx0" brushRef="#br0" timeOffset="30587.92">31723 3588 4649 0,'15'-7'177'0,"6"-5"113"16,8-5 30-16,7-5 23 15,-1 1 15 1,-4-6 7-16,-3-3 7 15,-7 2 7-15,-9 5 7 16,-7 4-121-16,-5 5-78 16,-6 6-127-16,-9 5-30 15,-5 5-20-15,-2 5-10 16,-1 7 0-16,6 7 0 16,9 7 0-16,6 6 0 15,6 5 0-15,5-2 0 16,2 2 0-16,-1-7 0 15,-1-3 0-15,1-8 0 16,-9-8 0-16,1-4 0 16,-5-7 0-1,-7-1 0-15,0-1 0 16,0-1-278-16,-3-1-257 16,7-25-1187-16,4 15 140 15,7-3 122-15</inkml:trace>
  <inkml:trace contextRef="#ctx0" brushRef="#br0" timeOffset="30784.43">32069 3487 6823 0,'5'0'147'0,"-1"-2"1"16,0 5 2-16,2 7 0 15,-2 5 2-15,-1 6 2 16,-1 7 0-16,-1 2 1 15,-1-1-267 1,0 2-574-16,-1-8-998 16,-2-6 135-16,-2-7 116 15</inkml:trace>
  <inkml:trace contextRef="#ctx0" brushRef="#br0" timeOffset="31062.9">32010 3484 5375 0,'12'-11'224'15,"2"-3"48"-15,11-3 4 16,5-6 5-16,2-1 3 16,-3 0 5-1,-5-4 4-15,-9-1 5 16,-9 0 4-16,-6 0-59 15,-9 4-189-15,-10 5-54 16,-7 9 0 0,-3 6-289-16,-1 5-270 0,8-48-1153 15,13 56 138-15,8 2 120 16,7 0 106-16</inkml:trace>
  <inkml:trace contextRef="#ctx0" brushRef="#br0" timeOffset="31851.33">32195 3369 5108 0,'3'7'320'0,"2"2"5"16,1 5 5-16,-1 6 6 15,-2 1 6-15,-2 2 5 16,1-1 8-16,-2 3 5 16,0-5 8-16,0-2-368 15,0-6 0-15,0-3 0 16,0-7 0-16,2-7 0 15,7-11 0-15,3-5 0 16,4-6 0-16,5-6 0 16,1 2 0-16,-5 6 0 15,-1 7 0 1,-4 3 0-16,-3 10 0 16,2 2 0-16,0 9 0 15,4 5 0-15,-2 7 0 16,4 3 0-16,-2 4 0 15,6 1 0-15,7-3 0 16,5-6 0-16,6-3-50 16,4-6-31-16,-2-7-8 15,-4-6 2-15,-5-9 18 16,-6-7 51-16,-6-11 18 16,-8-4 0-16,-8-1 0 15,-1 1 0 1,-9 5 48-16,-6 6 31 15,-6 8 10-15,-11 7 0 16,-9 6-20-16,-2 8-49 16,0 7-20-16,6 5 0 15,10 4 0-15,11 4 0 16,7 2 0-16,3 0 0 16,7-3-37-16,8-1-180 15,7-3-67-15,5-6-19 16,5-2-4-16,-3-7 8 15,0-2 18-15,-3-6 42 16,-6-3 135 0,-2-3 104-16,-3 1 32 15,-7-1 168-15,0 3 64 16,-4 5 28-16,1 5 12 16,-2 15 3-16,2 13-9 15,4 20-39-15,6 19-144 16,-4 16-115-16,-3 4 0 15,-1 0 0-15,-7-7 0 16,-14-13 0-16,-9-19 0 16,-13-13 0-1,-12-19 0-15,-9-13 0 16,-7-12 0-16,-2-9 0 16,1-11-325-16,16-8-1528 15,-10-3 161-15,3 1 137 16,7 1 121-16</inkml:trace>
  <inkml:trace contextRef="#ctx0" brushRef="#br0" timeOffset="32755.4">28803 4247 5995 0,'0'-8'232'16,"1"2"3"-16,-1 1 3 15,0 11 2-15,2 20 4 16,-2 13 2-16,0 14 4 15,0 12 3 1,-2 1 5-16,2 0-258 16,-1-4 0-16,1-3 0 15,3-8 0-15,7-11 0 16,7-8 0-16,11-9 0 16,11-11 0-16,5-5 0 15,3-5-307-15,-1-8-179 16,16-6-1241-16,-35-5 141 15,-11-3 122-15,-7-7 107 16</inkml:trace>
  <inkml:trace contextRef="#ctx0" brushRef="#br0" timeOffset="32951.21">28694 4560 4259 0,'-8'-11'385'16,"1"-3"8"-16,2-3 8 15,5-5 8-15,20 4 11 16,14 1 7-16,12 2 10 16,9 2 10-16,5 1-268 15,0 6-532-15,-9-11-1375 16,-10 14 140-16,-8 0 123 16,-10 2 107-16</inkml:trace>
  <inkml:trace contextRef="#ctx0" brushRef="#br0" timeOffset="33375.82">29285 4489 4686 0,'1'-6'330'0,"1"-4"11"16,-2-4 6-16,0 1 5 15,-6 1 8-15,-8 9 7 16,-8 1 7-16,-8 10 5 15,-5 10 9-15,1 6-128 16,5 6-253 0,10 7-7-16,7-3 0 15,9-5 0-15,5-4 0 16,8-6 0-16,6-5 0 16,7-8 0-16,4-4 0 15,6-4 0-15,2-6 0 16,-6-6 0-16,0 1 0 15,-5-7 0-15,-3 4 0 16,-10 2 0-16,-4 5 0 16,-5 3 0-16,-1 3 0 15,-2 2 0-15,1 2 0 16,1 2 0 0,1 4 0-16,1 4 0 15,1 4-373-15,12 6-431 16,-10-5-821-16,3-3 126 15,-3-4 110-15,3-7 96 16</inkml:trace>
  <inkml:trace contextRef="#ctx0" brushRef="#br0" timeOffset="33783.44">29474 4313 5998 0,'2'-11'233'0,"1"1"1"16,0 3 3-16,1 5 4 15,0 14 2-15,-1 10 3 16,-2 8 3 0,2 5 4-16,-3-2 4 15,3-2-257-15,0-4 0 16,3-5 0-16,3-8 0 16,6-4 0-16,5-6 0 15,9-4 0-15,5-7 0 16,3 0 0-16,-1-2 0 15,-2 1 0-15,-7 1 0 16,-5 5 0-16,-9 4 0 16,-6 8 0-16,-4 4 0 15,-4 5 0-15,-11 5 0 16,-8-1 0 0,-8-3 0-16,-8-2 0 15,-3-6 0-15,1-5 0 16,7-3 0-16,3-2-10 15,11-2-384-15,27-2-510 16,-9-2-687-16,11 0 122 16,11-1 104-16,6 0 95 15</inkml:trace>
  <inkml:trace contextRef="#ctx0" brushRef="#br0" timeOffset="34300.04">29759 4639 3741 0,'3'0'253'0,"2"-1"117"16,2-3 41-16,7-3 7 15,0-2 14-15,1-6 4 16,5-3-9-16,-3-4-7 16,0-6 7-16,-2-7-185 15,-2-5-98 1,-5-3-80-16,-3 0-41 16,-2 9 3-16,-2 11-4 15,1 11 5-15,-4 12 21 16,-1 13 18-16,0 11 2 15,3 7 0-15,-1 7-10 16,2 4-58-16,5-2 0 16,10-5 0-16,5-4 0 15,11-7 0-15,7-6 0 16,6-9 0-16,0-4 0 16,-5-3 0-16,-5-8 0 15,-6-9 0 1,-10-6 0-16,-6-8 0 15,-2-9 0-15,-8 0 0 16,-3 3 0-16,0 10 0 16,-4 7 0-16,-9 11 0 15,-5 8 0-15,-6 15 0 16,-5 11 0-16,5 8 0 16,6 7 0-16,10 5 0 15,5-4 0-15,7-5 0 16,10-3 0-16,10-6 0 15,13-8 0-15,12-6-159 16,12-3-386-16,4-47-1206 16,0 29 145-1,-3-10 124-15,-4-6 110 16</inkml:trace>
  <inkml:trace contextRef="#ctx0" brushRef="#br0" timeOffset="34951.01">30976 4509 7284 0,'0'-3'99'0,"0"1"0"16,1-1 0-16,-1 6 1 15,0 8 1-15,0 5 0 16,0 6 1-16,0 4 0 15,0 0 2-15,3 0-104 16,0-6 0 0,3-2 0-16,3-5 0 15,1-4 0-15,3-7 0 16,4-2 0-16,2-4 0 16,1-3 0-16,-1-5 0 15,-5-1 0-15,2-1 0 16,-9 2 0-16,1 2 0 15,-5 3 0-15,-2 3 0 16,-1 3 0-16,2 2 0 16,1 2 0-16,2 4 0 15,1 1 0 1,3 4 0-16,2 1 0 16,5-1 0-16,-1-6 0 15,2-2 0-15,0-5 0 16,-4-6 0-16,-3-5 0 15,-1-5 0-15,-6-7 0 16,-2-1 0-16,-1 1 0 16,0 1 0-16,0 6 0 15,0 7-313-15,16 4-1543 16,-13 3 161-16,3 3 138 16,4-1 120-16</inkml:trace>
  <inkml:trace contextRef="#ctx0" brushRef="#br0" timeOffset="35126.85">31456 4549 7977 0,'0'0'24'15,"0"4"-1"-15,0 4 1 16,0 4-1-16,1 3 1 16,2 6-1-16,-3 2 1 15,0 2 0-15,1 0-351 16,-1-5-1519-16,0 1 160 15,0-10 136-15,0-7 119 16</inkml:trace>
  <inkml:trace contextRef="#ctx0" brushRef="#br0" timeOffset="35363.65">31427 4533 4543 0,'8'-18'291'16,"4"-5"61"-16,-2-5 8 16,3-5 6-16,-7 11 8 15,-3 1 6-15,-8 2 8 16,-6 2 8-16,-8 4 7 16,-3 2-133-16,-3 6-554 15,28 2-1562-15,-17 3 160 16,13 4 136-16,7-3 119 15</inkml:trace>
  <inkml:trace contextRef="#ctx0" brushRef="#br0" timeOffset="35651.8">31697 4231 8191 0,'1'-4'0'0,"1"2"0"15,1 7 0-15,1 7 0 16,-4 15 0-16,1 11 0 16,-1 8 0-16,0 10 0 15,0-2 0-15,0 1 0 16,0-3 0-16,2-2 0 16,0-7 0-16,7-5 0 15,8-8 0-15,4-9 0 16,8-7-190-16,0-6-226 15,1-7-258-15,-11-6-924 16,-9-8 122 0,-6-7 106-16</inkml:trace>
  <inkml:trace contextRef="#ctx0" brushRef="#br0" timeOffset="36179.31">31661 4570 3819 0,'-11'-10'414'0,"-1"-4"11"16,3 2 8-16,0-3 11 15,15 5 9-15,10 3 13 16,10 2 10-16,7-3 11 16,7 0 14-1,-1-3-228-15,-4 2-273 0,-6-2 0 16,-7-2 0 0,-9-3 0-16,-3 1 0 15,0-2 0-15,-6 1 0 16,1 2 0-16,-4 3 0 15,0 6 0-15,1 2 0 16,-2 5 0-16,1 7 0 16,1 9 0-16,-1 5 0 15,1 10 0-15,-1 3 0 16,-1 5 0-16,3-2 0 16,-3-3 0-16,0-2 0 15,1-3 0 1,4-8 0-16,-1-6 0 15,6-7 0-15,9-9 0 16,7-12 0-16,4-8 0 16,5-10 0-16,0-4 0 15,-4-4 0-15,-5 7 0 16,-7 7 0-16,0 7 0 16,-1 9 0-16,0 8 0 15,4 15 0-15,4 10 0 16,2 11 0-16,1 12 0 15,-4 8 0 1,-2 9 0-16,-3 5-280 16,-10 3-413-16,-8-3-986 15,-5-6 134-15,-10-11 115 16,-10-11 103-16</inkml:trace>
  <inkml:trace contextRef="#ctx0" brushRef="#br0" timeOffset="37007.68">30833 5383 6167 0,'0'-4'215'0,"0"3"2"16,-1 4 3-16,-7 8 2 15,-2 9 3-15,-4 9 2 16,-2 5 3-16,-1 1 2 15,3-1 4-15,2-5-236 16,6-7 0-16,0-4 0 16,5-8 0-16,1-6 0 15,0-4 0-15,4-8 0 16,5-10 0 0,2-13 0-16,5-7 0 15,7-14 0-15,3-5 0 16,1 3 0-16,-2 3 0 15,0 11 0-15,-4 14 0 16,1 14 0-16,-2 14 0 16,3 11 0-16,5 11 0 15,-2 12 0-15,-4 6 0 16,2 2 0-16,-7 0 0 16,-2-5 0-16,-8-5 0 15,0-6-172-15,-5-7-270 16,6-9-1333-1,-21-5 148-15,-5-4 128 16,-10-3 112-16</inkml:trace>
  <inkml:trace contextRef="#ctx0" brushRef="#br0" timeOffset="37177.78">30716 5544 4850 0,'0'-6'344'0,"7"-5"7"16,9-3 5-16,15-3 6 15,9 4 9-15,16-1-79 16,8 5-260 0,6 2-397-16,-13-1-1150 15,-4-2 110-15,-5 2 97 16</inkml:trace>
  <inkml:trace contextRef="#ctx0" brushRef="#br0" timeOffset="37439.58">31440 5327 5406 0,'0'-10'291'16,"-5"-2"4"-16,-6-1 3 15,-7 0 7-15,-3 9 4 16,-11 7 4-16,0 11 6 16,3 7 6-16,5 7 5 15,9 8-330 1,9 5 0-16,6-2 0 15,9-1 0-15,6-2 0 16,5-4 0-16,6-9 0 16,6-7-279-16,-1-5-194 15,27-9-1265-15,-28-4 142 16,-2-9 124-16,-6-9 108 16</inkml:trace>
  <inkml:trace contextRef="#ctx0" brushRef="#br0" timeOffset="37651.65">31649 5338 5359 0,'1'-7'296'0,"1"-3"3"16,-1 3 6-16,1 2 3 15,1 10 7-15,-3 14 3 16,1 7 7-16,1 8 5 16,-1 2 6-1,-1 3-336-15,0-4 0 16,2-4 0-16,-4-2-157 15,4-9-308-15,-2-17-1307 16,0 4 147-16,1-8 128 16,3-9 112-16</inkml:trace>
  <inkml:trace contextRef="#ctx0" brushRef="#br0" timeOffset="37951.37">31910 5267 6192 0,'2'-6'213'0,"-1"-2"1"0,2 5 3 16,3 0 2 0,1 9 4-16,0 14 0 15,1 3 5-15,-2 8 1 16,-2 3 4-16,-3 1-233 15,-1-4 0-15,0-4 0 16,0-4 0-16,0-5 0 16,-4-7 0-16,0-3-333 15,-2-5-271-15,-4-15-1085 16,-5 6 136-16,4-2 116 16,2-3 104-1</inkml:trace>
  <inkml:trace contextRef="#ctx0" brushRef="#br0" timeOffset="38335.55">31574 5373 4014 0,'2'-7'363'0,"-1"-2"42"16,2-4 10-16,4 0 8 15,0 1 10-15,6 0 9 16,4 3 11-16,2 0 10 16,2 3 12-16,-1 2-478 15,0 3-361-15,5 1-270 16,-2 0-956 0,1 0 120-16,0 0 105 15,-4-3 94-15</inkml:trace>
  <inkml:trace contextRef="#ctx0" brushRef="#br0" timeOffset="38951.49">32173 5279 5697 0,'0'0'257'0,"-3"0"5"16,-5 7 2-16,-2 6 5 15,-4 9 3-15,0 7 5 16,4 4 2-16,4 2 6 16,5-3 2-1,4-2-245-15,7-7-42 16,4-2 0-16,9-9 0 16,6-5 0-16,2-4 0 15,-3-7 0-15,-5-7 0 16,-8-7 0-16,-9-6 0 15,-2-6 0-15,-4-5 0 16,-7 3 0-16,-3-1 0 16,-3 7 0-16,-5 4-339 15,16 7-615-15,-13 2-640 16,11 5 122-16,5 3 105 16,9 1 94-16</inkml:trace>
  <inkml:trace contextRef="#ctx0" brushRef="#br0" timeOffset="39147.31">32407 5271 7977 0,'2'3'24'0,"1"5"-1"16,1 3 1-16,0 9-1 16,-2 5 1-16,0 3-1 15,0 3 1-15,-1-1 0 16,-1-1-269-16,0-2-344 15,-3-5-1120 1,1-6 138-16,-1-9 120 16,0-6 104-16</inkml:trace>
  <inkml:trace contextRef="#ctx0" brushRef="#br0" timeOffset="39427.56">32487 5340 5130 0,'8'0'280'15,"5"0"26"-15,2 0 7 16,3 2 3-16,-2 4 5 16,0-1 6-16,-3 1 5 15,4-1 6 1,-3-3 6-16,1-2-185 16,-2-2-134-16,-2-8-25 15,-1-2 0-15,-5-7 0 16,-2-8 0-16,-1-2 0 15,-1 0 0-15,-2 4 0 16,1 7-317-16,17 7-648 16,-13 9-632-16,1 0 122 15,5 2 106-15,13 3 94 16</inkml:trace>
  <inkml:trace contextRef="#ctx0" brushRef="#br0" timeOffset="39899.62">33382 5196 8191 0,'7'0'0'15,"-1"3"0"-15,-3 7 0 16,0 5 0-16,-18 7 0 0,-9 7 0 15,-14 3 0 1,-8-1 0-16,-9 0 0 16,-1-7 0-16,5-5 0 15,11-6 0-15,9-6 0 16,13-4 0-16,9-7 0 16,9-8 0-16,10-8 0 15,13-9 0-15,9-14 0 16,8-10 0-16,7-7 0 15,-5-8 0-15,-7 1 0 16,-13 6 0-16,-10 9 0 16,-8 14 0-16,-10 15 0 15,-11 14 0 1,0 14 0-16,1 14 0 16,-3 16 0-16,12 12 0 15,16 12 0-15,14 7 0 16,13-1 0-16,11-2-244 15,7-5-197-15,1-21-1315 16,-2 5 146-16,-8-10 125 16,-13-7 109-16</inkml:trace>
  <inkml:trace contextRef="#ctx0" brushRef="#br0" timeOffset="40759.08">31814 5921 5154 0,'0'-11'311'16,"-3"-6"5"-16,-5-1 4 15,-7 0 7-15,-10 5 5 16,-8 9 6-16,-8 4 4 16,-1 12 8-16,-1 10 6 15,6 9-311-15,6 8-45 16,11 9 0-1,9-1 0-15,6 0 0 16,5-4 0-16,5-7 0 16,5-6 0-16,3-10 0 15,0-6 0-15,5-9 0 16,-1-3 0-16,0-10 0 16,-1-7 0-16,4-7 0 15,3-2 0-15,3-5 0 16,3 1 0-16,-2 5 0 15,1 6 0-15,2 3 0 16,-4 8 0-16,0 3 0 16,-2 5 0-16,1 5 0 15,-10 4 0 1,-4 4 0-16,-4 2 0 16,-5 3 0-16,-2 1 0 15,-2-4 0-15,1 0-255 16,1-3-169-16,11-5-490 15,-9-4-602-15,2-6 110 16,4-8 97-16</inkml:trace>
  <inkml:trace contextRef="#ctx0" brushRef="#br0" timeOffset="41094.78">32085 5974 4177 0,'0'-8'332'15,"0"-2"61"-15,0 4 8 16,-3 0 9-16,-3 12 10 15,-4 13 7-15,-1 7 11 16,-1 4 9 0,4 5 10-16,3 0-234 15,4-3-157-15,2-5-66 16,5-3 0-16,5-6 0 16,4-8 0-16,4-5 0 15,1-3 0-15,-1-9 0 16,-5-7 0-16,-4-9 0 15,-5-6 0-15,-4-6 0 16,-1-2 0 0,-1 3 0-16,-2 5 0 0,-2 7 0 15,-4 6 0-15,1 8-329 16,8 3-537-16,-1 5-754 16,1 5 125-1,6 0 109-15,9 2 97 16</inkml:trace>
  <inkml:trace contextRef="#ctx0" brushRef="#br0" timeOffset="41451.44">32339 5913 5791 0,'0'-7'253'15,"0"0"2"-15,0 1 5 16,0 1 2-16,-3 6 5 15,-2 9 2-15,-7 6 6 16,2 7 2-16,-2 8 5 16,1 5-282-1,5 2 0-15,3-3 0 0,2-4 0 16,1-5 0 0,1-7 0-16,-1-6 0 15,0-7 0-15,2-4 0 16,-1-2 0-16,4-1 0 15,-2-1 0-15,-1-3 0 16,2 1 0-16,-4-2 0 16,0 4 0-16,0 1-339 15,9 0-524-15,-7-1-755 16,-2-1 124-16,1-3 110 16,2-4 95-1</inkml:trace>
  <inkml:trace contextRef="#ctx0" brushRef="#br0" timeOffset="41696.21">32130 5942 5593 0,'11'-9'260'0,"11"-3"4"15,12 0 2 1,12-4 6-16,4 6 3 0,-1 5 4 16,-6 1-6-1,-11 4-278-15,-10 0-219 16,-6-9-1465-16,-9 11 136 16,-3-4 117-16</inkml:trace>
  <inkml:trace contextRef="#ctx0" brushRef="#br0" timeOffset="42079.38">32648 5933 5224 0,'0'-4'309'0,"2"0"3"16,-2 4 7-16,1 0 4 15,-7 11 7-15,-1 7 4 16,-4 9 7-16,-1 5 4 16,-3 8 9-16,6-1-354 15,6 0 0-15,0-5 0 16,6-6 0-16,4-3 0 16,9-10 0-16,4-4 0 15,5-7 0-15,4-6 0 16,-1-6 0-1,-3-11 0-15,-4-8 0 16,-4-8 0-16,-5-8 0 16,-6 1 0-16,-4 1 0 15,-5 6 0-15,-7 8 0 16,-2 8-524-16,-3-3-1276 16,4 13 153-16,4 5 131 15</inkml:trace>
  <inkml:trace contextRef="#ctx0" brushRef="#br0" timeOffset="42200.25">32985 6146 8191 0,'0'2'0'0,"0"4"-559"15,-3-5-1231-15,-7-3 151 16,-5-11 129-16,-6-9 114 16</inkml:trace>
  <inkml:trace contextRef="#ctx0" brushRef="#br0" timeOffset="52375.66">5900 4523 3563 0,'0'0'78'0,"0"0"40"16,0-2 26-1,0 2 19-15,0 0 11 16,0 0 5-16,0 0 3 15,0 0 6-15,0 0 6 16,0 0-14-16,0 0-39 16,0 0-16-16,0 0 4 15,0 0 24-15,0 0 34 16,0 0 32-16,3 0 7 16,3-1-4-16,5-1-3 15,8-2-11-15,8-4-15 16,8 2-22-1,7-1-40-15,6 3-40 16,0 3-43-16,3-2-42 16,3 3-4-16,-3 3-1 15,0-3-14-15,1 1-21 16,-2 3-15-16,-3 0-6 16,-3 3 4-16,-1-2-9 15,-1 1-6-15,0-1 3 16,-1-2 3-16,-2-2-2 15,2-1 11 1,3 1 13-16,0-2 14 16,6-2 3-16,2-2 0 15,-2-2 1-15,0-1 2 16,-2-1 2-16,-5 0-2 16,0 5-1-16,0 2 6 15,1 2 3-15,2 1-5 16,3 2 2-16,3 1 5 15,3 4 1-15,5 0 3 16,7-1-4-16,4 0 5 16,0-6 7-1,-1 1-1-15,-6-2 20 16,-3-3 63-16,-8-1 41 16,2-2 11-16,-2-2 1 15,-5 0-2-15,-2 2 4 16,-7 2-2-16,-2 2-3 15,-4 0 1-15,3 2-22 16,-2 0-59-16,2 0-41 16,4 0-15-16,-4 0 0 15,1 0 0-15,-5 0 0 16,-4 0 0 0,-5 0 0-16,-3 0 0 15,-4 0 0-15,-4 0-184 16,0 0-367-16,-3-1-1192 15,-1 0 144-15,1-2 123 16</inkml:trace>
  <inkml:trace contextRef="#ctx0" brushRef="#br0" timeOffset="54991.5">19805 4623 8191 0,'17'0'0'16,"19"-2"0"-1,28-2 0-15,31-2 0 16,31 0 0-16,18-4 0 16,5-1 0-16,-7 3 0 15,-17 1 0-15,-20 3 0 16,-26 0 0-16,-27-1 0 16,-25 2-23-16,-23 0-355 15,7 0-1455 1,-66 2 158-16,-22-2 135 0,-18 2 117 15</inkml:trace>
  <inkml:trace contextRef="#ctx0" brushRef="#br0" timeOffset="55202.82">19923 4711 5603 0,'0'10'270'16,"16"0"3"-16,25 3 3 15,27-1 5-15,36-7 4 16,33-3 5-16,13-4 2 15,4-2 6-15,-6-3 5 16,-16-1-283-16,-20-3-20 16,-25-2 0-1,-24 0 0-15,-23-3-265 16,-18 2-402-16,-13-2-1023 16,-13 0 135-16,-11-4 117 15</inkml:trace>
  <inkml:trace contextRef="#ctx0" brushRef="#br0" timeOffset="80971.28">2060 6188 3751 0,'0'-6'88'0,"0"-2"40"16,0 1 26-16,0-5 20 15,2 4 18-15,-1-1 9 16,1 2 9-16,-1 0 27 16,2 1 21-16,-2-1-48 15,1 1-17-15,-2 0-36 16,3-1-23-1,-3 3-18-15,0-2-15 16,0 0 0-16,1 0-9 16,-1-1-16-16,-1 0-17 15,-2 1-1-15,-3 1-19 16,-1 1-6-16,-6 0-6 16,-2 2 0-16,-2 1-2 15,-2 1-10-15,-4 4 0 16,-3 3 3-16,-3 7 8 15,1 6 0-15,-1 8 24 16,7 7 6 0,0 2 39-16,7 7 31 15,6 6 2-15,6 4 4 16,1 5 1-16,7 4-10 16,2 3-11-16,1 2-8 15,1 3-20-15,3 2-12 16,-4 1-37-16,-2-1-35 15,-3 3 0-15,-2 1 0 16,-1-5 0-16,-1-2 0 16,-3-4 0-1,-6-8 0-15,-2-1 0 16,-8-4 0-16,-2-2 0 16,-5-4 0-16,-1-3 0 15,-4-1 0-15,2-3 0 16,-3-3 0-16,3-1 0 15,2-8 0-15,5-1 0 16,3-6 0-16,4-5 0 16,3-6 0-16,-1-5 0 15,5-2 0-15,0-3 0 16,-2-3 0 0,4-2 0-16,3-3 0 15,3-3 0-15,0-3 0 16,3 0 0-16,0 2 0 15,2 1 0-15,3 3 0 16,2 2 0-16,0 5 0 16,0 1 0-16,1 4 0 15,1 3 0-15,-1 10 0 16,3 11 0-16,-1 11 0 16,-1 11 0-1,1 9 0-15,-3 5 0 16,-3 5 0-16,4 0 0 15,0-2 0-15,-3-3 0 16,0-1 0-16,2-1 0 16,-5-2 0-16,-1 1 0 15,-1-1 0-15,0 1 0 16,-2-3 0-16,2-1 0 16,-2-3 0-16,0-2 0 15,0-2 0-15,0-4 0 16,0-4 0-1,1 0 0-15,1-1 0 16,-1 1 0-16,4 3 0 16,0 5 0-16,2 0 0 15,-2 3 0-15,-1-1 0 16,-2 0 0-16,3-5 0 16,1 1 0-16,-1-4 0 15,3-3 0-15,-2-1 0 16,0-3 0-16,0 2 0 15,2-1 0-15,-2 1 0 16,0 0 0-16,-1-1 0 16,0 1 0-1,2 1 0-15,-3-3 0 16,1 1 0-16,-1-4 0 16,0-2 0-16,-1-5 0 15,0 0 0-15,0-4 0 16,1-2 0-16,-2-3 0 15,2-2 0-15,-2-4 0 16,0 1 0-16,3 0 0 16,-1-1 0-16,-2 0 0 15,4-1 0-15,2 0 0 16,-1 2 0-16,1-1 0 16,7 0 0-1,3 3 0-15,6 1 0 16,5 3 0-16,3-1 0 15,-2-1 0-15,0-1 0 16,-3-5 0-16,0-3 0 16,3-5 0-16,3-4 0 15,7-9 0-15,10-9-198 16,10-6-640-16,-13-7-824 16,-8-9 132-16,-12-3 113 15,-9-3 100-15</inkml:trace>
  <inkml:trace contextRef="#ctx0" brushRef="#br0" timeOffset="95114.7">9380 5617 4642 0,'2'0'82'16,"2"0"24"-16,11 0 89 16,15-3 96-16,23-4 51 15,23-2 6-15,18-6 6 16,14-1 6-16,3 0 8 16,-7-1-26-1,-6 4-55-15,-8 2-27 0,-13 2-99 16,-12 0-108-1,-11 3-53-15,-12 0 0 16,-12 1 0-16,-11 0 0 16,-8 1 0-16,-5 2 0 15,-6 1 0-15,0-1 0 16,-3 1-40 0,-4 1-260-16,-9-1-146 0,10 1-460 15,-27 1-584 1,-6 0 107-16,-8 3 94 0,-5 0 84 15</inkml:trace>
  <inkml:trace contextRef="#ctx0" brushRef="#br0" timeOffset="95402.43">9451 5749 5284 0,'-1'4'269'16,"8"0"11"-16,17-1 5 15,21 0 3-15,30-6 6 16,18-7 2-16,12-2 7 16,3-3 3-16,-3-3 6 15,-12 1-47-15,-9 2-256 16,-13 1-9 0,-15 1 0-16,-14 4 0 15,-14 1 0-15,-13 4 0 16,-9 0 0-16,-4 4-184 15,1-2-341-15,5-16-1224 16,7 13 144-16,5 1 124 16,7-5 110-16</inkml:trace>
  <inkml:trace contextRef="#ctx0" brushRef="#br0" timeOffset="101010.17">28137 12818 8191 0,'0'-6'0'0,"0"1"0"15,0-1 0-15,0 6 0 16,0 12 0-16,0 12 0 15,0 11 0-15,-5 8 0 16,3 8 0-16,-1-3 0 16,-3 0 0-1,3-10 0-15,2-6 0 16,-1-9 0-16,1-6 0 16,1-7 0-16,-4-3 0 15,-1-5 0-15,-6-5-105 16,2-4-295-16,5-8-1404 15,-8-4 152-15,-1-3 132 16,0-2 115-16</inkml:trace>
  <inkml:trace contextRef="#ctx0" brushRef="#br0" timeOffset="101270.92">27784 12896 5668 0,'0'-12'265'15,"4"-4"3"-15,16-3 4 16,16-5 4-16,19 4 4 16,12 2 4-16,10 3 4 15,3 3 5-15,-7 4 4 16,-11 2-297-16,-8 3 0 16,-11 1 0-16,-11 2 0 15,-13 0 0-15,-9 0 0 16,-8 0-3-16,-4 2-362 15,6 1-605-15,-26 5-613 16,-12 4 120-16,-18 4 104 16</inkml:trace>
  <inkml:trace contextRef="#ctx0" brushRef="#br0" timeOffset="101503.71">27577 13289 5402 0,'3'5'291'16,"10"4"4"-16,21-1 5 16,18-1 5-16,23-2 4 15,15-5 5-15,4-1 5 16,-5 0 5-16,-11-3 8 16,-17 1-332-16,-16-2 0 15,-11 1-313-15,30 0-1543 16,-47 1 161-16,-4-2 138 15,-4-1 120 1</inkml:trace>
  <inkml:trace contextRef="#ctx0" brushRef="#br0" timeOffset="101834.4">28476 13425 7198 0,'2'-1'108'0,"-1"1"1"16,-1 0-1-16,2 0 2 0,0 6 0 16,-2 3 0-1,2 6 2-15,0 8 0 16,-2 8 2-16,2 2-114 15,-2-1 0-15,0-1 0 16,0-4 0-16,0-8 0 16,0-5 0-16,-2-5 0 15,0-5 0-15,-2-2-34 16,1-9-499 0,1-24-1255-16,0 2 151 15,2-6 128-15</inkml:trace>
  <inkml:trace contextRef="#ctx0" brushRef="#br0" timeOffset="102123.13">28631 13326 6356 0,'9'-9'184'16,"4"-7"1"-16,7-2 2 0,-2-6 2 15,-4 1 2 1,-9-2 1-16,-2-2 3 16,-6 1 1-16,-8 1 3 15,-8 6-82-15,-5 6-117 16,-8 6 0-16,-4 6 0 16,4 9-50-16,3 7-321 15,39 6-560-15,-22 4-648 16,8 4 120-16,6-3 103 15,3 0 93-15</inkml:trace>
  <inkml:trace contextRef="#ctx0" brushRef="#br0" timeOffset="102406.86">28038 13772 8191 0,'0'4'0'15,"0"0"0"-15,5 1 0 16,15 2 0-16,21-1 0 16,14-5 0-16,15 0 0 15,11-2 0-15,-3-3 0 16,-8-2 0-1,-10 1-286-15,-17-2-230 16,-16-35-1208-16,-23 33 140 16,-17 1 122-16,-22 7 107 15</inkml:trace>
  <inkml:trace contextRef="#ctx0" brushRef="#br0" timeOffset="102595.69">27985 13905 7594 0,'-5'9'66'0,"2"-1"-1"15,3 4 1-15,11 1 0 16,21-3 0-16,14-5 1 16,15-1-1-16,14-6 1 15,1-4 1-15,1-4-390 16,-2-5-356 0,-10-6-993-16,-7-5 132 15,-9-4 115-15,-11-3 101 16</inkml:trace>
  <inkml:trace contextRef="#ctx0" brushRef="#br0" timeOffset="111467.02">9340 6792 3739 0,'0'0'89'0,"0"0"29"16,0 0 17-16,0 0 3 16,0 0 5-16,0 0 11 15,0 0 23-15,0 0 17 16,0 0 35-16,0 0 34 15,0 0 21-15,0 0 4 16,2 0 10-16,4-1 7 16,5-4 2-1,5 1-8-15,8-1-20 0,5-2-15 16,3 0-31 0,3-2-85-16,-2 1-80 15,-1 1-37-15,-1 3-23 16,0-2-8-16,-2 5 0 15,-1 1 0-15,3 0 0 16,1 3 0-16,-1 4 0 16,3 1 0-16,1 3 0 15,-3 2 0-15,-2-1 0 16,-1 1 0-16,-1-3 0 16,-2-2 0-16,1-2 0 15,1-3 0-15,-1-1 0 16,2-2 0-1,3 0 0-15,3-2 0 16,-1-3 0-16,2-1 0 16,3 0 0-16,-3-4 0 15,-1 1 0-15,-3 1 0 16,-2 1 0-16,-2 1 0 16,-4 2 0-16,-3 2 0 15,0 0 0-15,-2 2 0 16,0 2 0-16,2 2 0 15,-1 3 0 1,1 1 0-16,2 3 0 16,1 1 0-16,1-3 0 15,3-1 0-15,3-1 0 16,4-4 0-16,-1-2 0 16,4-1 0-16,-2-4 0 15,0-2 0-15,-2-2 0 16,-1-1 0-16,-3-5 0 15,-1 0 0-15,-6 3 0 16,0-1 0-16,-3 4 0 16,-2 4 0-16,0 3 0 15,1-1 0 1,4 7 0-16,3-2 0 16,4 6 0-16,4-1 0 15,4 2 0-15,6-2 0 16,4-1 0-16,2-4 0 15,1-1 0 1,1-2 0-16,-2 0 0 0,-3-2 0 16,0 1 0-16,-5 1 0 15,0 0 0-15,-6-2 0 16,1 2 0-16,-3 2 0 16,-1 1 0-16,1 1 0 15,0 2 0 1,-1 0 0-16,-5 1 0 15,-1-2 0-15,-2 0 0 16,-3-2 0-16,-5-2 0 16,-2-1 0-16,-3 0 0 15,-5-1 0-15,-2 1 0 16,-4 0-383-16,-2-10-1454 16,-8 6 157-16,-6-7 137 15,-11-3 117-15</inkml:trace>
  <inkml:trace contextRef="#ctx0" brushRef="#br0" timeOffset="124235.61">9499 6832 2651 0,'0'-5'-562'16,"1"3"17"-16,3-1 15 15</inkml:trace>
  <inkml:trace contextRef="#ctx0" brushRef="#br0" timeOffset="130074.22">15687 6845 3027 0,'0'0'96'16,"0"0"38"-16,0 0 21 16,0 0 14-16,1 0 13 15,-1 0 14-15,1 0 10 16,-1-1 13-16,3 0 17 16,-3 0-49-16,3-3-35 15,0 1-29-15,3-1-14 16,1 0-11-1,3-1-7-15,6 0-7 0,1-1-8 16,5 1 1-16,4 0-5 16,1-1-3-1,2 0 5-15,1 3-5 16,-1-2 1-16,0 3-1 16,-1 1-1-16,-2 1-3 15,-3 0-2-15,1 1-6 16,-2 1-13-16,-2 0 2 15,1 4-13-15,-3 1-5 16,-2-1-10-16,0 1-3 16,-3-3 16-16,0 1 4 15,-3-1 19-15,2-1 8 16,2 0 31 0,2-2 23-16,4 1 10 15,3-2 6-15,5 0 1 16,-1 0 3-16,2 0-18 15,3 0 1-15,0-2-23 16,-5 1-10-16,2 0-32 16,-3-4-31-16,-2 2-9 15,1 1-3-15,-3-1 5 16,1-1-4-16,0 3-3 16,-2-2-8-1,0 2 4-15,-2-2 2 16,-3 3 3-16,-1 0 0 0,-2 0-5 15,-1 0-1 1,1 3-6-16,1-1 6 16,2 1 0-1,6 1 1-15,1-1 6 0,3-1-2 16,6 1-5-16,2-3 1 16,1 0 7-16,1 0-8 15,-4-3 8-15,-3 2 2 16,-5-2 5-16,-3 1 0 15,-4-4-9-15,-5 1 1 16,-3 2 0-16,-4-1-1 16,-2 2 1-1,0 0-255-15,2 2-302 16,4-2-1176-16,3-1 140 16,5-2 122-16</inkml:trace>
  <inkml:trace contextRef="#ctx0" brushRef="#br0" timeOffset="131001.89">17534 6875 4445 0,'-2'0'127'16,"2"0"108"-16,0-1 42 16,0 1 13-1,13 0 13-15,14-4 30 16,18-1 28-16,20 0 27 16,19-1 7-16,8-4-73 15,2 3-62-15,-1-2-122 16,-5 0-46-16,-9 1-9 15,-8 2-9-15,-12-2-28 16,-14 3-24-16,-15-1-22 16,-11 2 0-16,-10 1 0 15,-5 1 0-15,-4 1 0 16,0 1 0 0,0 0-109-16,0 0-192 15,-2 0-142-15,20 0-499 16,-30 1-521-16,-4-1 102 15,-8 1 93-15,-8 0 80 16</inkml:trace>
  <inkml:trace contextRef="#ctx0" brushRef="#br0" timeOffset="131354.56">17665 6951 3930 0,'0'0'115'0,"-2"-1"59"16,2 1 81-16,9 0 96 16,17 0 62-16,19-3 8 15,20 1 10-15,17 0 10 16,9-4 9-16,0 0-75 15,-6 0-44-15,-8 1-64 16,-12 0-95-16,-10 1-107 16,-15-2-65-16,-8 1 0 15,-9 1 0 1,-10 0 0-16,-5 1 0 16,-2 2-289-16,-1-1-229 15,1-30-1206-15,-1 24 141 16,4 0 122-16</inkml:trace>
  <inkml:trace contextRef="#ctx0" brushRef="#br0" timeOffset="142125.99">20111 6670 3775 0,'0'0'93'0,"0"0"34"15,0 0 26-15,0 0 10 16,0 0 2-16,0 0 16 16,0 0 66-16,-9 4 166 15,-8 2 27-15,-12 7-59 16,-11 8-30-16,-12 4-31 15,0 6-27-15,0-4-3 16,7 3 2 0,9-7-12-16,9-1-73 0,8-6-187 15,6-5-20 1,6-3 0-16,5-4 0 16,1-1 0-16,2-3-152 15,8 0-214-15,9 0-307 16,5-3-948-16,6-4 124 15,6-2 110-15,1-4 97 16</inkml:trace>
  <inkml:trace contextRef="#ctx0" brushRef="#br0" timeOffset="142458.31">20237 6763 4776 0,'0'0'267'16,"-8"2"61"-16,-9 3 6 16,-10 7 6-16,-8 5 8 15,-13 8 4-15,-2 3 7 16,2 2 6-16,5-1 7 16,8-3-90-16,11-6-214 15,8-5-68-15,6-4 0 16,5-4 0-16,3-5 0 15,2 3 0 1,0-5 0-16,0 0 0 16,0 0 0-16,0 0 0 15,0-2-80-15,4-2-348 16,0-28-1375-16,0 20 152 16,1-4 132-16,-1-4 115 15</inkml:trace>
  <inkml:trace contextRef="#ctx0" brushRef="#br0" timeOffset="145448.24">25435 6789 2619 0,'2'-1'19'0,"0"1"18"16,2 0 5-16,3-2-5 15,5 4-65-15,-1-11-551 16,5 8 18-16,1-1 16 16</inkml:trace>
  <inkml:trace contextRef="#ctx0" brushRef="#br0" timeOffset="145906.44">26391 6735 4238 0,'0'0'113'0,"0"0"36"16,0 0 18-16,0 0 10 16,0 0 0-16,0 0 3 15,0 0 12-15,0 0-15 16,0 0-53-16,0 0-146 15,3 0-410 1,-3 0-740-16,2 0 68 16,2-4 62-16,-1-3 55 15</inkml:trace>
  <inkml:trace contextRef="#ctx0" brushRef="#br0" timeOffset="153869.67">25437 6663 3121 0,'0'0'71'15,"0"-2"48"1,0 2 28-16,-2 0 17 16,0 0 13-16,-5 0 17 15,-4 0 19-15,4 0 14 16,0 0 13-16,5 0-31 16,0 0-19-16,2 0-5 15,0 0 49-15,0 0 15 16,2 0-5-16,3 0 1 15,5-1-11-15,4 0-7 16,6-2 1-16,1 1-8 16,3-3-12-16,1-1-47 15,-3 2-86-15,-4 0-31 16,-5 1-6 0,-3 0-21-16,-6 2-18 15,-3 0-2-15,-2 1-6 16,-11 0 3-16,-5 0 6 15,-10 1 4-15,-4 0 31 16,-3 2 11-16,7 2-1 16,10-1 7-16,7-3 11 15,5 2 0-15,4-1-4 16,1-2-1-16,0 0-90 16,3 0-266-16,36 0-633 15,-27-2-644 1,5-1 118-16,3-5 104 15,3-1 92-15</inkml:trace>
  <inkml:trace contextRef="#ctx0" brushRef="#br0" timeOffset="155554.76">26086 6679 3403 0,'0'0'118'0,"0"0"54"15,0 0 45 1,0 0 37-16,0 0 59 0,0 0 66 15,0 0 52 1,0 0 36-16,0 0 25 16,4-1-64-16,3-1-54 15,7 0-56-15,8 0-51 16,8-1-34-16,3-2-67 16,-1 1-68-16,-1 1-54 15,-7 0-27-15,-5-2-17 16,-9 3 0-16,0 0 0 15,-10 0 0-15,2 1-59 16,-2 1-256 0,0 0-180-16,-2-1-1212 15,-5 1 139-15,-6 0 119 16,-6 1 104-16</inkml:trace>
  <inkml:trace contextRef="#ctx0" brushRef="#br0" timeOffset="155741.57">26090 6743 4403 0,'2'0'100'0,"5"-1"30"15,11 1 8-15,5-1 1 16,7-2-3-16,7 0-51 16,3-4-86-1,0 1-247-15,-3-3-835 16,-1 0 58-16,-2-4 54 15,-5 0 48-15</inkml:trace>
  <inkml:trace contextRef="#ctx0" brushRef="#br0" timeOffset="196945.12">4284 7757 1763 0,'0'2'89'16,"0"-1"11"-16,0 0 14 15,2 3 11-15,-2-4 19 16,1 0 17-16,-1 0 20 16,0 2 17-16,0-2 26 15,0 0-57-15,0 0 0 16,0 0 3-16,0 0 0 15,0 0 6 1,0 0 3-16,2 0 2 16,-2 0-3-16,3 0-8 15,2 0-22-15,4-3-19 16,4-1-11-16,4 1-12 16,2-1-16-16,4-3-12 15,0 2-22-15,-1 2-23 16,-2-2-11-1,2 4-8-15,-4-2-3 0,-2 3-3 16,3 0-3-16,-3 3-1 16,4-2 0-16,0 2-1 15,1 3-1 1,0 3 0-16,1-1-2 16,-2 1 2-16,3-2 1 15,0-2-1-15,-2-1 0 16,2-2 0-16,-3-2 3 15,-1 0-1-15,0 0 0 16,1 0 0-16,-3 0-1 16,2 0 2-16,-3 0-3 15,2 0 1-15,0-2 3 16,-1-1-2-16,5 0 0 16,-2-2-2-1,3-1 0-15,0-1 2 16,-1 2 3-16,-3 0-3 15,-1 1-1-15,-3 2 1 16,1-1-3-16,-5 2 0 16,4 1 0-16,-2-2 2 15,1 2-2-15,1 0-2 16,2 2 1-16,-1 0-1 16,1 2 1-16,1 4-1 15,-3 2 2-15,1-1-2 16,0 0 1-1,-3 1 0-15,3-2-1 16,-1-2 2-16,-1 1-1 16,-1-2 2-16,3-1 4 15,0-3 5-15,2-1 8 16,-2-1 15-16,5-2 16 16,-1-1 28-16,-1-1 21 15,1-5 15-15,0 0 13 16,-3 2 5-16,0 0 1 15,-2 1-6-15,1 0-5 16,-2 3-12 0,2 3-15-1,0 0-35-15,1 2-21 0,1 0-14 16,3 7-13-16,2-2-9 16,1 2 2-16,2 4 4 15,0-2-10-15,1 0 2 16,-1-2 0-16,0-4 4 15,-3-1 1-15,2-3-3 16,-2 0 4-16,0-3-2 16,-4-1 2-1,1-2-1-15,0 0 5 16,-2-1-3-16,0 0 2 16,0-1-4-16,0 1 3 15,1 1-2-15,-3 4-6 16,3 1-1-16,-2 0-5 15,2 2 4-15,1 0-9 16,-1 3 2-16,3 3 5 16,2 1 2-16,-1 0-9 15,2-1 8-15,1-5 8 16,0-1 1 0,-3-1 4-16,-3-3 2 15,-1-3 23-15,-4 1 57 16,-3-1 17-16,-4-3 1 15,-3 2 5-15,0 2-3 16,-4 1-4-16,-1 3-184 16,0 0-190-16,7 1-490 15,-14 0-780-15,-1 0 113 16,-4-2 100-16,-2-2 88 16</inkml:trace>
  <inkml:trace contextRef="#ctx0" brushRef="#br0" timeOffset="207701.51">8242 8100 5435 0,'-3'0'269'0,"-2"0"5"15,1 0 3-15,1-1 5 16,1 1 4-16,2 0 4 15,0 0 3-15,0 0 7 16,0 0 2-16,10 0-119 16,13-3-183-16,17-2 0 15,14-3 0 1,14-2 0-16,3-3 0 16,-8-1 0-16,-8 1 0 15,-10 0 0-15,-10 0 0 16,-11 5 0-16,-5-2 0 15,-9 2 0-15,-6 5 0 16,-2-1 0-16,-1 1 0 16,-1 3 0-16,-1 0 0 15,-2-1-242-15,-4 1-329 16,-9-3-1151-16,-8 3 140 16,-4 3 122-16</inkml:trace>
  <inkml:trace contextRef="#ctx0" brushRef="#br0" timeOffset="208250">8224 8206 6335 0,'0'0'198'16,"0"-1"1"-16,10 0 3 15,16-2 2-15,15 1 2 16,13-6 2-16,15-1 3 15,-1-2 1 1,-4 1 4-16,-11 3-216 16,-9 0 0-16,-11-1 0 0,-12 4 0 15,-7 1 0 1,-7 2 0-16,-6-1 0 16,-1 2 0-16,0 0 0 15,0 0 0-15,0 0 0 16,0 0 0-16,0 0 0 15,3 0 0-15,-3 0 0 16,1 0 0-16,-1 0 0 16,2 0 0-16,-2 0 0 15,0 0 0 1,0 0 0-16,0 0 0 16,0 0 0-16,0 0 0 0,0 0 0 15,0 0 0 1,0 0 0-16,0 0 0 15,0 0 0-15,0 0 0 16,0 0 0-16,0 0 0 16,0 0 0-16,0 0 0 15,0 0 0-15,0 0 0 16,0 0 0-16,0 0 0 16,0 0 0-16,0-1 0 15,0-2-369 1,-3-4-1472-16,-4 3 158 15,0-3 137-15,-7-3 119 16</inkml:trace>
  <inkml:trace contextRef="#ctx0" brushRef="#br0" timeOffset="-214667.88">25860 7906 4715 0,'1'0'70'0,"-1"0"70"16,0-2 45-16,3 2 15 15,-3 0 44-15,4 2 64 16,0 0 36-16,3 2 5 15,3 2 7 1,5 1-23-16,5 0-46 16,10-1-75-16,10-3-49 15,12-2-14-15,11 0-48 16,10-1-66-16,4-1-35 16,-1 1 0-16,-1 0 0 15,-4 0 0-15,-6 0 0 16,-4 0 0-16,-4-1 0 15,-1-2 0 1,-5 1 0-16,-2 1 0 16,-4-2 0-16,-2 2 0 15,-7 1 0-15,-2 1 0 16,-5 2 0-16,0 4 0 16,0 2 0-16,-4 10 0 15,-3 2 0-15,-4 5 0 16,-4 3 0-16,0 1 0 15,-6-1 0-15,-3 1 0 16,-3-6 0-16,0-1 0 16,-2-5 0-16,-2-4 0 15,2-6 0-15,2-2 0 16,-2-5 0 0,0 1 0-16,2-2 0 15,3-5 0-15,4-1 0 16,4-4 0-16,8-5 0 15,8-6 0-15,5 1 0 16,5-1 0-16,7 1 0 16,5-1 0-16,8 2 0 15,7 1 0-15,1 4 0 16,2-1 0-16,-1 4 0 16,-6 3 0-16,-7 3 0 15,-5-1 0-15,-9 3 0 16,-5 3 0-16,-4 0 0 15,1 0 0 1,-1 6 0-16,1 1 0 16,3 2 0-16,3 7 0 15,3-1 0-15,0 3 0 16,2-2 0-16,3 0 0 16,2 1 0-16,-4-2 0 15,5-4 0-15,-4-1 0 16,1 0 0-16,0-2 0 15,1-5 0-15,5 2 0 16,6-1 0-16,5 0 0 16,3 0 0-16,6 0 0 15,2 1 0 1,-2-1 0-16,-3-1 0 16,-4-1 0-16,-5 0 0 15,-7 1 0-15,-1-1 0 16,-2 0 0-16,3-2 0 15,2 1 0-15,4 2 0 16,-2-1 0-16,-3 0 0 16,-9 0 0-16,-1-2 0 15,-5 0 0-15,5 0 0 16,-2-2 0-16,-2-1 0 16,-1-2 0-16,-2-3 0 15,-2-3 0-15,-4-2 0 16,2-1 0-1,0 0 0-15,-4-5 0 16,-3 2 0-16,2-4 0 16,-3-2 0-16,-2 1 0 15,-3-1 0-15,-1 1 0 16,-6 5 0-16,-5 1 0 16,-2 5 0-16,-4 2 0 15,-1 5 0-15,-1 3 0 16,1-1 0-16,-2 2 0 15,1-1 0-15,-1 0 0 16,2-2 0-16,-2 2 0 16,1-1 0-16,-1 1 0 15,3-2-379 1,-2-7-1459-16,0-1 158 16,-1-3 137-16,-2-2 117 15</inkml:trace>
  <inkml:trace contextRef="#ctx0" brushRef="#br0" timeOffset="-204126.11">10998 7927 3327 0,'1'0'71'16,"1"0"33"-16,-2-2 13 16,1 2 4-16,1 0 1 15,-1 0-3-15,2 0-56 16,59 0-946-16,-46-2 40 15,2-3 37-15</inkml:trace>
  <inkml:trace contextRef="#ctx0" brushRef="#br0" timeOffset="-203109.85">14584 7893 3961 0,'0'0'128'0,"0"0"47"16,-2 0 70-16,2 0 30 15,2-1 18-15,0-2 5 16,7-2 14-16,4 0 4 16,8-3 10-16,10 0-134 15,-1 0-174-15,5 0-177 16,15 1-553-16,-23 2-566 15,-10 1 79 1,-5 0 73-16,-10 0 64 0</inkml:trace>
  <inkml:trace contextRef="#ctx0" brushRef="#br0" timeOffset="-202940.01">14586 7974 4166 0,'0'2'135'15,"1"-2"10"-15,8 0 6 16,11-2-1-16,9 2-46 16,9-7-147-16,16-2-1022 15,-3 0 57-15,3-2 51 16,-9 0 47-16</inkml:trace>
  <inkml:trace contextRef="#ctx0" brushRef="#br0" timeOffset="-202660.27">15224 7852 5370 0,'7'-1'53'0,"6"-4"64"15,8 0 35-15,7-4 10 16,6 2 7-16,0-1 6 16,-2 1-43-16,-3 2-110 15,-7 2-84-15,-5 1-220 16,-10-39-1081 0,-2 36 89-16,-13-3 81 15,-5 3 73-15</inkml:trace>
  <inkml:trace contextRef="#ctx0" brushRef="#br0" timeOffset="-202455.46">15220 7931 4467 0,'6'0'217'0,"8"-2"54"16,8 2 18-16,8-2 15 15,3-1 13-15,6-3 2 16,-3-1-38-16,-5 0-134 15,-8 0-94 1,-7 3-374-16,-9 0-1129 16,-4-1 101-16,-12 1 90 15,-4 1 80-15</inkml:trace>
  <inkml:trace contextRef="#ctx0" brushRef="#br0" timeOffset="-196063.65">17455 7918 1980 0,'0'1'79'15,"0"3"20"-15,0-3 11 16,0 3 6-16,0-3 6 15,2 1 6 1,1-1 6-16,3 2-6 0,8-3-41 16,51 1-723-1,-28-1 20-15,15-4 21 16,12-3 18-16</inkml:trace>
  <inkml:trace contextRef="#ctx0" brushRef="#br0" timeOffset="-195070.75">19620 7895 4380 0,'0'0'115'16,"0"0"115"-16,-1-2 48 16,8 2 34-16,17-4 27 15,22-3 32-15,25-2 16 16,26-3 8-16,19 0 8 15,8 0-61-15,4 0-61 16,-2-1-132-16,-5 3-51 16,-7 0-36-16,-8 2-22 15,-15 1-31-15,-13 0-9 16,-16 1 0-16,-17-2 0 16,-14 5 0-1,-10-4 0-15,-13 5 0 16,-3-2 0-16,-5 2-52 15,0 2-182-15,-2 0-85 16,-4-2-113-16,-2 2-322 16,-15 2-710-16,-11-2 102 15,-12 0 92-15,-6 3 82 16</inkml:trace>
  <inkml:trace contextRef="#ctx0" brushRef="#br0" timeOffset="-194752.04">19740 7989 4678 0,'-12'4'91'16,"1"-1"119"-16,7 0 125 16,18-2 7-16,34 2 6 15,28-4 6-15,24-1 6 16,20 1 8-16,5 1 6 15,1-8-66-15,-6 2-29 16,-12-5-135-16,-9 1-144 16,-16 0 0-16,-15-2 0 15,-15-1 0-15,-12 3 0 16,-12 3 0 0,-11-1 0-16,-9 3-38 15,-4 1-296-15,-5 2-298 16,-2 2-1039-16,-5 0 133 15,-5 0 114-15</inkml:trace>
  <inkml:trace contextRef="#ctx0" brushRef="#br0" timeOffset="-180635.33">15349 8020 2799 0,'1'0'131'16,"2"0"46"-16,-2 0 43 16,0 0 47-16,-1 0 46 15,2 0 96-15,-2 0 105 16,1 0 26-16,-1-2 15 15,0 2-81-15,0-1-49 16,2 1-47 0,-2-2-46-16,3 2-49 15,0 3-49-15,6 7-107 16,-5 9-114-16,6 7-13 16,-7 12 0-16,-2 5 0 15,-1 2 0-15,0-2 0 16,0-3 0-16,0-6 0 15,2-8 0-15,-2-8 0 16,1-5 0-16,-1-6 0 16,0-3 0-16,0-2 0 15,0-2 0 1,0 0 0-16,0 0 0 16,-1-4-204-16,-2 0-202 15,33-3-1370-15,-34-6 149 16,1-4 128-16,-3-6 112 15</inkml:trace>
  <inkml:trace contextRef="#ctx0" brushRef="#br0" timeOffset="-180119.81">15415 7985 2762 0,'1'-6'159'15,"-1"1"47"-15,0 2 75 16,-8 2 146-16,-7 2 93 16,-10 9 13-16,-6 5 17 15,-8 4 16-15,-1 4 16 16,3 3-128-16,6-4-43 15,8-4-49-15,8-4-86 16,6-4-174-16,6-5-102 16,3-3 0-1,0-2 0-15,0 0 0 16,2-6 0-16,2-5 0 16,5-4 0-16,7-6 0 15,3 0 0-15,4-3 0 16,4 0 0-16,-2 4 0 15,-2 5 0-15,1 2 0 16,1 8 0-16,1 2 0 16,1 7 0-16,2 6 0 15,-4 8 0-15,-1 3 0 16,-2 4 0 0,-5 0 0-16,-7-3 0 15,-1-1-35-15,-2-5-358 16,-1-4-1432-16,-2-4 157 15,1-2 133-15,-1-3 118 16</inkml:trace>
  <inkml:trace contextRef="#ctx0" brushRef="#br0" timeOffset="-175403.97">4372 6842 2758 0,'0'0'128'15,"0"0"34"-15,0 0 25 16,0 0 18-16,0 0 12 16,0 0 8-16,0 0 11 15,0 0 10 1,0 0 4-16,0 0-87 16,0 0-48-16,0 0-34 15,0 0-25-15,0 2-17 16,0 2-6-16,2 5-2 15,1 1-3-15,-2 2-6 16,2-2 2-16,3 2 3 16,-1-4 13-16,0-5 24 15,3-1 33-15,7-1 11 16,2-4 8-16,9-5 9 16,5-3 13-1,2-3 27-15,0-6 22 16,0-2 32-16,-5 0 16 15,-4-1-4-15,-8 2-28 16,0 4-9-16,-7 2-8 16,-3 4-15-16,-4 3-16 15,0 2-31-15,-2 3-183 16,0 2-203-16,0 1-185 16,0 0-1234-16,-6 3 135 15,-4 3 115-15</inkml:trace>
  <inkml:trace contextRef="#ctx0" brushRef="#br0" timeOffset="-174956.38">4436 6842 3115 0,'0'-4'77'16,"0"3"7"0,0-1 22-16,0 0 30 15,3 2 17-15,0 4 23 16,4 4 14-16,3 4 12 15,2 3 5-15,3 2-58 16,3-1 0-16,-1-1 13 16,2-4 0-16,2-5 0 15,1-4 10-15,4-2-14 16,3-2 6-16,1-6 16 16,-2-2 15-1,2-4 2-15,-4-5-6 16,-4 0-19-16,-4 0-21 15,-6 0-106-15,-3 4-159 16,-1 3-173-16,-2-4-1191 16,-2 12 105-16,2 1 93 15,0 2 83-15</inkml:trace>
  <inkml:trace contextRef="#ctx0" brushRef="#br0" timeOffset="-163263.59">4613 8614 4479 0,'-8'0'172'0,"-4"-3"179"15,-1 1 6-15,0-1 8 16,6 0 7-16,3-3 5 16,4 2 10-1,4 0 7-15,13-6 8 16,11-2-77-16,11-6-115 15,9-4-210-15,5 1 0 16,-4-2 0-16,-7 1 0 16,-9 3 0-16,-10 5 0 15,-10 3 0-15,-7 4-71 16,-3 6-253-16,-9 1-172 16,2 1-344-16,-14 6-640 15,-5 5 106-15,-7 3 93 16,0 8 82-16</inkml:trace>
  <inkml:trace contextRef="#ctx0" brushRef="#br0" timeOffset="-163091.75">4621 8606 3916 0,'-6'9'149'15,"1"0"133"-15,2-1 125 16,3-3 9-16,20-1 10 16,13-13 9-16,14-3 10 15,9-5 10-15,7-4 10 16,-7-3-118-16,-7 1-119 15,-10 4-450-15,46 6-1599 16,-63 3 156-16,-12 1 133 16,-8 3 116-16</inkml:trace>
  <inkml:trace contextRef="#ctx0" brushRef="#br0" timeOffset="-157949.42">25236 16115 4272 0,'-11'-8'45'16,"-7"-2"51"-16,-6-1 17 15,-7 1 6-15,2 4 8 16,-2 3 12-16,3 3 18 16,-1 3 26-16,6 4 24 15,6 6 25-15,7 5 4 16,4 4-16-16,6 5 3 15,10 3 6-15,13 5-4 16,9 2-10-16,15 5-3 16,5 0-3-16,1-1-19 15,-7-4-36 1,-11-2-44-16,-21-7-38 16,-6-4-20-16,-19-6-10 15,-16-6 0-15,-13-6-4 16,-10-3-10-16,-10-3-24 15,1-11-4-15,6-1 0 16,14-9-362-16,13-10-1481 16,15-8 160-16,14-6 135 15,18-3 119-15</inkml:trace>
  <inkml:trace contextRef="#ctx0" brushRef="#br0" timeOffset="-157623.72">25487 15575 5057 0,'2'-8'312'0,"-2"-2"5"15,2 1 4-15,0 1 8 16,-2 8 4 0,2 12 5-16,3 16 6 15,-3 9 7-15,2 9 6 16,1 8-225-16,0 1-132 16,-5-6 0-16,0-4 0 15,0 0 0-15,0-6-372 16,0-6-1469-16,0-1 159 15,4-10 137-15</inkml:trace>
  <inkml:trace contextRef="#ctx0" brushRef="#br0" timeOffset="-157324">25600 16261 8191 0,'23'0'0'16,"9"1"0"-16,18-1 0 16,17 0 0-16,7 0 0 15,4 0 0-15,1 0 0 16,-3 1 0-16,-2 2 0 16,-13-3 0-16,-11 1 0 15,-12-1 0 1,-11 3 0-16,-12-6 0 15,-5-1 0-15,-6-1-172 16,-8-5-197-16,-6-2-290 16,-10-5-960-16,-11-1 125 15,-10-3 110-15,-2 1 95 16</inkml:trace>
  <inkml:trace contextRef="#ctx0" brushRef="#br0" timeOffset="-157056.25">25927 16036 4980 0,'0'-2'253'16,"8"2"61"-16,9 2 5 15,12 6 5 1,4 10 5-16,12 10 6 16,0 12 7-16,-9 7 4 15,-6 7 7-15,-9 5-122 16,-13-4-166-16,-6-2-65 15,-14-4 0-15,-12-7 0 16,-7-9 0-16,-6-8 0 16,-3-10-61-16,8-6-392 15,9-46-1349-15,15 29 153 16,14-10 131-16,17-10 115 16</inkml:trace>
  <inkml:trace contextRef="#ctx0" brushRef="#br0" timeOffset="-156628.13">27038 16176 5402 0,'3'-13'274'0,"-1"-6"3"15,0-3 4-15,-9-3 5 16,-13 8 4-16,-16 3 4 16,-11 7 4-16,-13 5 4 15,-1 2 6-15,5 9-129 16,4 6-179 0,16 7 0-16,13 10 0 15,14 9 0-15,12 7 0 16,19 5 0-16,10 6 0 15,8-2 0-15,2-1 0 16,-3-6 0-16,-12-8 0 16,-14-9 0-16,-11-6 0 15,-22-13 0-15,-14-7 0 16,-14-6 0-16,-9-7 0 16,-10-10-237-16,4-8-331 15,7-9-1155-15,18-12 139 16,19-2 122-1,15-3 107-15</inkml:trace>
  <inkml:trace contextRef="#ctx0" brushRef="#br0" timeOffset="-155443.26">27403 15536 3818 0,'8'-2'126'16,"5"-2"61"-16,-1-5 43 16,-1-1 35-16,-9-3 26 15,-4-4 22 1,-7-3 19-16,-13-4 49 16,-14-2 21-16,-20-2-63 15,-19-5-60-15,-28 4-65 16,-15-2-48-16,-20 0-34 15,-10 0-31-15,-7 3-11 16,2 1-11-16,2 7-42 16,-2 4-7-16,-1 8 0 15,-4 5-5-15,-1 2 7 16,0 6 0-16,4 10 7 16,6 6 8-16,9 10-11 15,8 12-2-15,11 7-5 16,13 7-7-1,12 11-4-15,13 9-2 16,9 6-7-16,10 3 1 16,9 0-10-16,12-3 0 15,10-1 0-15,16-4 0 16,7 2 0-16,11 7 0 16,8 4 0-16,11 1 0 15,15 1 0-15,16-2 0 16,23-8 0-16,21-2 0 15,14-4 0-15,15-4 0 16,9-5 0 0,8-1 0-16,5-7 0 15,13-4 0-15,10-7 0 16,7-7 0-16,12-11 0 16,10-4 0-16,1-13 0 15,2-8 0-15,1-7 0 16,0-12 0-16,-11-16 0 15,-5-19 0-15,-6-16 0 16,-14-14 0-16,-15-15 0 16,-16-8 0-16,-25-4 0 15,-23-6 0 1,-31-5 0-16,-33 0 0 16,-28-6 0-16,-35-2 0 15,-46-6 0-15,-38-1 0 16,-41 0 0-16,-40 7 0 15,-34 8 0-15,-19 20-191 16,-15 14-245-16,6 20-510 16,-17 18-575-16,8 16 111 15,16 12 97-15,19 11 88 16</inkml:trace>
  <inkml:trace contextRef="#ctx0" brushRef="#br0" timeOffset="-150975.75">27141 16532 4101 0,'0'0'146'0,"0"-1"121"16,3 1 82-16,-3-1 46 15,0 2 8 1,0-1 10-16,0-1 8 16,0 1 9-16,0 0 11 15,0 0-83-15,2 0-77 16,-2 0-143-16,0 0-90 15,0 0-48-15,3 0 0 16,-3 0 0-16,0-2 0 16,2 1 0-16,0 0 0 15,0-3 0-15,-1 1 0 16,-1 0 0-16,0 2 0 16,0-1 0-1,0 2 0-15,0 0 0 16,-1 0 0-16,-5 0 0 15,1 2 0-15,-4 3 0 16,0 2 0-16,3 1 0 16,2 1 0-16,2 1 0 15,2-2 0-15,0-3 0 16,2 1 0-16,4-3 0 16,0-2 0-16,5 1 0 15,3-7 0-15,1-2 0 16,-1-2 0-16,-3-2 0 15,-4-4 0 1,-1 3 0-16,-2 3 0 16,-4 3 0-16,-4 2 0 15,-2 4 0-15,-7 0 0 16,-1 4 0-16,-1 3 0 16,-2 3 0-16,4 2 0 31,7 1 0-31,3-1 0 0,0-1 0 0,6 0 0 15,2-4 0-15,6 0 0 16,-2-4 0-16,5 0 0 16,-1-3 0-16,-7 0 0 15,1 0 0 1,-6-2 0-16,-1 1 0 16,2-3 0-16,-7-2 0 15,-4-1 0-15,-4-1 0 16,-3 1-149-16,-2 4-388 15,-2-45-1219-15,9 42 146 16,4-1 125-16,2 0 110 16</inkml:trace>
  <inkml:trace contextRef="#ctx0" brushRef="#br0" timeOffset="-145912.76">8787 9968 4741 0,'0'0'254'0,"0"0"78"16,0 0 7-16,0 0 5 15,0 0 6 1,0 0 6-16,3 0 7 16,4-1 6-16,3-3 8 15,7-1-99-15,4-2-190 16,5-3-88-16,1 1 0 15,0-1 0-15,-1 1 0 16,-5-1 0-16,-5 2 0 16,-6 3 0-16,-6 0-273 15,-4 4-133-15,5 0-471 16,-17 2-648-16,-3 0 111 16,-5 4 98-16,-4 1 87 15</inkml:trace>
  <inkml:trace contextRef="#ctx0" brushRef="#br0" timeOffset="-145630.45">8746 10059 4537 0,'-2'5'256'15,"-1"-1"94"-15,1 0 5 16,1-2 8 0,9 1 7-16,11-6 5 0,4 3 10 15,8-5 7-15,5 1 7 16,-5-2-96-16,-6 1-197 15,-5 0-106-15,-7 2 0 16,-3 2 0 0,-7-2 0-16,-3 2 0 15,2-1 0-15,-2 2 0 16,0 0 0-16,0 0 0 16,0 0 0-16,0 0-290 15,1 0-239-15,2-49-1191 16,-3 40 139-16,2-1 122 15</inkml:trace>
  <inkml:trace contextRef="#ctx0" brushRef="#br0" timeOffset="-136404.87">17650 9814 5253 0,'0'-1'286'16,"0"1"4"-16,0 0 4 15,11-3 5-15,23 2 4 16,20-3 5-16,29 0 5 16,27-2 5-16,10 2 5 15,5 2-119-15,-7-1-204 16,-12-1 0 0,-12 3 0-16,-17-3 0 15,-12-1 0-15,-15 1 0 16,-13 0 0-16,-14-2 0 15,-12 2 0-15,-4 1 0 16,-5-1 0-16,-2 0 0 16,-2 2 0-16,-6-2-32 15,-8 2-282-15,-10 0-146 16,-5 2-363-16,-16 0-684 16,-7 4 110-16,-3 1 96 15,-10 3 85-15</inkml:trace>
  <inkml:trace contextRef="#ctx0" brushRef="#br0" timeOffset="-136104.32">17884 9868 4570 0,'-20'5'241'15,"4"-1"108"-15,5 0 6 16,8 3 7-16,37 1 7 16,24-1 7-16,21 4 8 15,14 0 6-15,8 0 9 16,-3-5-126-16,-7-2-150 15,-9-2-123-15,-5-2 0 16,-6-3 0 0,-13-1 0-16,-9-1 0 15,-12-2 0-15,-9 1 0 16,-11 0 0-16,-7 2 0 16,-4 1 0-16,-3-1 0 15,-3 2 0-15,1 1 0 16,-1-1 0-16,0 2-525 15,7-1-1274-15,2-3 153 16,4-5 130-16,7-4 115 16</inkml:trace>
  <inkml:trace contextRef="#ctx0" brushRef="#br0" timeOffset="-118124.44">27070 11177 5883 0,'-2'-2'243'0,"-1"2"3"16,1 0 4-16,15-4 3 16,25 0 3-16,33 0 4 15,34-5 2-15,41-5 5 16,31 1 4-16,10-1-271 16,6-2 0-16,-9 3 0 15,-11 0 0-15,-18 0 0 16,-20 0 0-16,-20 0 0 15,-23-1 0-15,-21 3 0 16,-20-5 0 0,-16 3 0-16,-14 3 0 15,-8 1 0-15,-9 3 0 16,-2 3 0-16,-8 0 0 16,-13 2 0-16,-12 0-336 15,13 3-634-15,-57 2-620 16,-19 4 120-16,-13 4 105 15,-12 2 94-15</inkml:trace>
  <inkml:trace contextRef="#ctx0" brushRef="#br0" timeOffset="-117829.19">27106 11308 7995 0,'-5'0'22'0,"3"0"-1"15,6 1 1-15,21 0-1 16,44 5 1-16,40-5 0 16,42 0 0-16,35-1-1 15,15 0 2-15,-2 0-23 16,-7-1 0-16,-21 1 0 16,-23-3 0-16,-23-2 0 15,-22-4 0-15,-27-4 0 16,-22-2 0-1,-16 1 0-15,-12-1 0 16,-8-1 0-16,-3 1-366 16,-2-6-1476-16,0 2 158 15,-3-1 137-15</inkml:trace>
  <inkml:trace contextRef="#ctx0" brushRef="#br0" timeOffset="-91882.33">8543 12296 4479 0,'0'0'81'16,"0"0"71"-16,1 0 116 16,2 0 71-16,-3 0 21 15,0 0 6-15,1-1 8 16,-1 0 6-16,0-2 8 15,2-3-30-15,1-2-52 16,4-1-78 0,5-1-134-16,6-2-76 15,11-1-18-15,10 2 0 16,10 0 0-16,2 1 0 16,5 3 0-16,-1 2 0 15,-1 2 0-15,-5 3 0 16,0 3 0-16,-1 1 0 15,-2 1 0-15,-3 2 0 16,5 4 0-16,-2-5 0 16,3 2 0-1,3-5 0-15,0-1 0 16,1-2 0-16,2-3 0 16,0-3 0-16,-4-3 0 15,-4-4 0-15,-5-1 0 16,-2-1 0-16,-6 2 0 15,-4 0 0-15,0 5 0 16,-2 0 0-16,5 2 0 16,0 4 0-16,5 2 0 15,7-2 0-15,5 4 0 16,6-1 0-16,7 2 0 16,0 1 0-16,-1-2 0 15,-1 2 0 1,-3-4 0-16,-9 0 0 15,-2-2 0-15,-10-2 0 16,-7-2 0-16,-10 0 0 16,-7-3 0-16,-6-2 0 15,-4 1 0-15,-3 1 0 16,-5 2 0-16,-12 0-334 16,-10 4-301-16,-17 2-1045 15,-19 2 135-15,-9 6 115 16,-12 0 103-16</inkml:trace>
  <inkml:trace contextRef="#ctx0" brushRef="#br0" timeOffset="-91108.88">8722 12301 3105 0,'-4'0'91'15,"-1"0"60"-15,2 0 47 16,-1 0 36-16,4 0 29 16,0 0 79-16,0 0 92 15,1-1 56-15,-1-1 22 16,3-1-28-16,5-3-55 16,3 1-63-16,9-2-49 15,6 2-36 1,5 1-28-16,5 1-88 15,4 1-101-15,5 1-52 16,4 2-12-16,3 2 0 16,1 2 0-16,2-1 0 15,0-1 0-15,3 1 0 16,0-1 0-16,1-1 0 16,0-2 0-16,2-2 0 15,-2-1 0-15,-3-2 0 16,-1-1 0-1,-3-6 0-15,-3 3 0 16,-5-2 0-16,-1 2 0 16,-4 1 0-16,-3 3 0 15,2 1 0-15,0 3 0 16,4 0 0-16,5 1 0 16,3 0 0-16,4 0 0 15,2 1 0-15,1 0 0 16,2-1 0-16,1 1 0 15,-2-1 0-15,0-2 0 16,-5-3 0 0,-5-2 0-16,-5-3 0 15,-5-4 0-15,-8 0 0 16,-4 2 0-16,-5-1 0 16,-3 1 0-16,-4 1 0 15,-5 4 0-15,-3 0-322 16,10 5-552-16,-15-2-746 15,-11 1 125-15,-4-1 110 16,-8 2 95-16</inkml:trace>
  <inkml:trace contextRef="#ctx0" brushRef="#br0" timeOffset="-85857.54">10195 13450 4655 0,'-3'-1'208'16,"2"1"130"-16,-2 0 7 15,1-2 5-15,2 4 7 16,0-4 7-16,-1 2 6 16,4 0 8-16,5 0 8 15,12 0-97-15,12-1-138 16,13-4-151-1,11 0 0-15,5-3 0 16,-2-3 0-16,-4-1 0 16,-7 0 0-16,-6-2 0 15,-8 3 0-15,-8 0 0 16,-8 2 0-16,-7 2 0 16,-7 3 0-16,-2 0 0 15,-4 4 0-15,-6 0-329 16,-10 2-255-16,-9-25-1111 15,-11 32 136 1,-8 0 118-16,1 6 104 16</inkml:trace>
  <inkml:trace contextRef="#ctx0" brushRef="#br0" timeOffset="-85521.4">10263 13537 4854 0,'-6'6'328'15,"2"-2"6"-15,1-1 6 16,6 3 6-16,24-4 6 15,19-5 6-15,15 2 8 16,12-5 6-16,7-2 7 16,-5-2-217-16,-11 1-162 15,-14-1 0-15,-8 2 0 16,-13 3 0-16,-16 2 0 16,-6 0 0-1,-5 2 0-15,-2-1 0 16,-2 2 0-16,4 0 0 15,-2 0 0-15,0 0 0 16,0-1 0-16,0 1 0 16,0 0 0-16,0 0 0 15,0-2 0-15,0 2 0 16,0 0 0-16,0 0-194 16,0 0-287-1,-3-21-1278-15,-6 15 146 16,-1 1 126-16</inkml:trace>
  <inkml:trace contextRef="#ctx0" brushRef="#br0" timeOffset="-83509.05">12406 13466 3019 0,'0'0'90'16,"0"0"39"-16,2 0 23 16,0 0 11-16,-2 0 16 15,4 0 25-15,-3 2 24 16,0-2 20-16,0 0 16 15,1 0-35-15,0 1-13 16,-2-2 6-16,0 1 14 16,2 0 17-16,-2 0 14 15,0 0 11-15,0 0 5 16,0 0-7 0,0 0-12-16,0 0-13 15,0 0-32-15,2 0-49 16,-2 0-40-16,0 0-27 15,3 0-30-15,-3 0-36 16,0 0-29-16,1 0-8 16,-1 0 0-16,0 0 0 15,1 0 0-15,-1 0 0 16,2 0 0-16,3 0-300 16,35 0-652-16,-26-2-653 15,-1-5 124 1,10-3 106-16,8-7 95 15</inkml:trace>
  <inkml:trace contextRef="#ctx0" brushRef="#br0" timeOffset="-81609.53">13232 13480 2501 0,'0'0'93'0,"0"0"36"15,0 0 22-15,0 0 15 16,0 0 21-16,0 0 26 15,0 0 25-15,0 0 28 16,0 0 41 0,2 0 3-16,3 0 46 15,3 0 30-15,11-1 23 16,8-1-9-16,9 0-13 16,8-4-24-16,6 0-19 15,2 1-23-15,-1 0-39 16,-1-2-61-16,-2 2-104 15,0 0-73 1,-5 1-44-16,0 2 0 16,-1 0 0-1,-2 2 0-15,-3 0 0 0,-3 0 0 0,-1 0 0 16,-2 2 0 0,-1 1 0-16,-3 1 0 15,2 2 0-15,-3 2 0 16,4-2 0-16,-1-1 0 15,0-2 0-15,2 0 0 16,3-2 0-16,-4 1 0 16,1-2 0-16,0 0 0 15,2 0 0-15,-1 0 0 16,2 0 0-16,-4 0 0 16,-2-3 0-16,1 1 0 15,-3-2 0-15,0 0 0 16,0-1 0-1,0 1 0-15,-2-1 0 16,1 2 0-16,0 1 0 16,-2 2 0-16,1-2 0 15,-2 2 0-15,4 0 0 16,2 3 0-16,0-2 0 16,3 2 0-16,3 2 0 15,0 0 0-15,-1-1 0 16,6 0 0-16,-3-4 0 15,0 1 0-15,-1-2 0 16,-2-4 0-16,-1-1 0 16,-3-1 0-1,-1-2 0-15,-3-1 0 16,-1 1 0-16,-2 1 0 16,1 1 0-16,-1 0 0 15,-1 4 0-15,1 1 0 16,1 0 0-16,0 2 0 15,5 0 0-15,-1 0 0 16,-1 2 0-16,5-1 0 16,-2-1 0-16,-2 1 0 15,-1-1 0 1,-5 0 0-16,-3 0 0 16,-2-1 0-16,-7 1 0 15,-7 0 0-15,-2-1-236 16,-14-1-230-16,-12-12-1285 15,-22 7 145-15,-15-1 124 16,-20 0 110-16</inkml:trace>
  <inkml:trace contextRef="#ctx0" brushRef="#br0" timeOffset="-77553.44">15269 13243 2004 0,'0'1'96'16,"0"1"19"-16,1-1 15 15,-1 0 8-15,0-1 2 16,0 0 9-16,0 0 18 16,0 2 26-16,0-2 26 15,0 0-61-15,-1 0-3 16,-1 0-7-16,0 0-3 15,2 0 5 1,-2 0 6-16,2 0 4 16,0 0-9-16,0 0-15 15,0 0-10-15,0 0-9 16,0 0-9-16,0 0-2 16,0 0-1-16,0 0 1 15,0 0 64-15,-1 0 78 16,1 4 52-1,0 1-9-15,0 5-7 0,0 8-9 16,0 9-8-16,-3 6-8 16,2 6-7-16,-1 6-10 15,-1 3-82-15,1-4-95 16,0-3-65-16,2-6 0 16,0-5 0-1,2-11 0-15,-2-5 0 16,0-4 0-16,0-6 0 15,0-3 0-15,-2 1 0 16,2-4 0-16,-5 0 0 16,-2-5 0-16,0-5-314 15,-2-7-269-15,4-11-1116 16,2 2 136 0,1-3 119-16</inkml:trace>
  <inkml:trace contextRef="#ctx0" brushRef="#br0" timeOffset="-77053.9">15262 13293 2976 0,'0'-4'165'15,"0"0"39"-15,0-2 19 16,-4 2 40-16,-5 4 121 15,-6 0 122-15,-12 10 14 16,-7 3 14 0,-7 6 14-16,5 3-117 15,5 1-59-15,8-3-38 16,7-3-16-16,8-4-41 16,2-7-141-16,6-1-136 15,0-5 0-15,0 0 0 16,6-5 0-16,5-1 0 15,8-5 0-15,4-8 0 16,11-3 0-16,1-5 0 16,1 2 0-16,-1 0 0 15,-3 6 0-15,-6 3 0 16,-6 7 0 0,0 3 0-16,1 3 0 15,-1 6 0-15,3 8 0 16,3 7 0-16,-2 6 0 15,-3 7 0-15,2 0 0 16,-7 2 0-16,-5-3 0 16,-3-4 0-16,-7 2-356 15,21-2-1488-15,-31-2 159 16,-4-8 136-16,-3-4 119 16</inkml:trace>
  <inkml:trace contextRef="#ctx0" brushRef="#br0" timeOffset="-71197.16">16952 13391 3458 0,'5'-4'139'0,"1"-1"57"16,1-1 73-16,1-1 137 16,-6 0 50-16,1 3 13 15,-3 2 10-15,0 2 12 16,-5 2 14-16,-13 6-91 15,-14 7-58-15,-17 5-63 16,-13 9-83 0,-6 3-160-16,5-1-50 15,8-2 0-15,10-5 0 16,13-6 0-16,11-5 0 16,8-7 0-16,5 0 0 15,7-2 0-15,0-4 0 16,2 0 0-16,-2 0 0 15,5-2-204-15,6 1-182 16,15-3-442-16,2-3-734 16,8 1 117-16,6-5 102 15,6-1 91 1</inkml:trace>
  <inkml:trace contextRef="#ctx0" brushRef="#br0" timeOffset="-70913.98">17057 13496 3538 0,'-16'5'267'0,"-9"5"174"16,-16 6 12-16,-10 5 9 16,-7 6 12-16,2-3 12 15,4 2 13-15,13-4 12 16,7-5 14-1,12-2-200-15,10-7-115 16,5-1-210-16,4-3 0 16,-1-3 0-16,2-1 0 15,0 0-20-15,0 0-349 16,40-1-1467-16,-32-4 158 16,1-6 136-16,4-7 117 15</inkml:trace>
  <inkml:trace contextRef="#ctx0" brushRef="#br0" timeOffset="-68621.25">14602 13308 1101 0,'2'0'64'16,"0"0"22"-16,4 0 16 15,0 0 11-15,1 0 13 16,-1 0 24-16,3 0 31 16,-3 0 29-16,-1 0 30 15,0 0-28-15,0 0 15 16,-2 0 3-16,-2 0-5 15,-1 0-3-15,0 0-8 16,0 0-25 0,0 0-29-16,0 0-28 15,-4 0-28-15,-6 1-23 16,-6 2-28-16,-1 2-20 16,-6 1-7-16,1 1 1 15,4-2 1-15,2 1 0 16,8-2 0-16,1 0-2 15,7-3 3-15,-2 1-2 16,4-2 0-16,-2 1-3 16,0-1 7-16,0 0 0 15,0 0-1 1,0 0-1-16,2 0-12 16,3 0-26-16,1 0-58 15,10 0-92-15,-3-1-109 16,32-6-690-16,-29 5 47 15,-1 0 42-15,-1-2 40 16</inkml:trace>
  <inkml:trace contextRef="#ctx0" brushRef="#br0" timeOffset="-68463.89">14660 13339 1881 0,'-6'2'165'0,"3"0"30"15,-8 0 17 1,2 1 6-16,1-2 1 15,-1 0-56-15,15-1-342 16,-12 0-433-16,3 0 20 16,1 0 18-16,2-2 18 15</inkml:trace>
  <inkml:trace contextRef="#ctx0" brushRef="#br0" timeOffset="-67016.64">22582 13540 4626 0,'0'1'69'16,"0"-1"125"-16,0 0 108 16,0 2 37-16,0-2 7 15,0-2 6-15,0 2 7 16,0 0-176 0,2 0-186-16,75 2-1557 15,-66-1 116-15,0-1 102 16,3-3 91-16</inkml:trace>
  <inkml:trace contextRef="#ctx0" brushRef="#br0" timeOffset="-66269.19">23593 13598 3623 0,'-5'0'96'0,"3"0"75"16,-1 0 71-16,3 0 15 16,16 0 9-16,17 0 13 15,11 0 16-15,16 0 15 16,6-3 16-16,-2 1-64 16,-9-1-26-16,-12-1-73 15,-13 0-54-15,-11 1 4 16,-10 3 0-16,-6-2-36 15,-3 0-116 1,-9 2-109-16,-7 0-114 16,-7 4-157-16,1-4-312 15,-21 6-465-15,1 3 71 16,-1 6 63-16,-2 26 3869 16,-10-18-3284-16,16 1 81 15,5-3 57-15,5 0 87 16,14-29 148-16,7 18 161 15,8-4 204-15,15-3 203 16,14-2 333-16,12-1-109 16,11 0-87-1,8 0-77-15,-2-2-52 16,-7-1-62-16,-10 0-170 16,-12-3-277-16,-11 1-268 15,-3-1-437-15,-12-2-533 16,-1-5 78-16</inkml:trace>
  <inkml:trace contextRef="#ctx0" brushRef="#br0" timeOffset="-50433.33">4905 15252 5069 0,'-7'1'270'15,"0"-1"34"-15,1-1 5 16,-1 1 5-16,14 1 5 15,18-2 5-15,25 1 5 16,29-2 7-16,28-5 5 16,26-1-100-16,7-6-206 15,2-5-35-15,-8-2 0 16,-10-1 0-16,-8-2 0 16,-14 4 0-16,-15-1 0 15,-24 4 0-15,-20 6 0 16,-21 1 0-16,-14 4 0 15,-8 3 0 1,-8 0 0-16,-14 2 0 16,-18 1-371-16,6 5-576 15,-48 7-641-15,-14 5 121 16,-2 5 105-16,-3 6 93 16</inkml:trace>
  <inkml:trace contextRef="#ctx0" brushRef="#br0" timeOffset="-50109.66">4866 15505 6739 0,'-24'10'156'0,"1"-4"1"0,5 3 2 15,12-5 1 1,51-2 0-16,43-13 4 16,41-3-1-16,35-8 2 15,21-2 3-15,-3-5-168 16,-13 2 0-16,-23 1 0 15,-30 4 0-15,-25 4 0 16,-29 4 0-16,-25 3 0 16,-19 5 0-16,-14 2 0 15,-5 3 0-15,2-2 0 16,-1 3 0 0,0-2 0-16,0 2 0 0,0-2 0 15,0 2 0 1,3-2-274-16,8-2-361 15,1-1-1061-15,5-5 136 16,5-4 118-16</inkml:trace>
  <inkml:trace contextRef="#ctx0" brushRef="#br0" timeOffset="-63466.93">16808 16603 5549 0,'0'-8'264'0,"0"-1"3"15,0 0 5-15,0 3 3 16,-3 11 3-16,-9 17 6 15,-10 18 3-15,-14 20 5 16,-10 25 3-16,-8 16-167 16,1 4-128-16,11-3 0 15,9-6 0-15,10-18 0 16,9-20 0-16,10-16 0 16,1-14 0-1,3-12 0-15,2-12 0 16,9-14 0-16,8-14-341 15,3-10-242-15,4-34-1109 16,0 12 136-16,-3-4 117 16,-9 0 104-16</inkml:trace>
  <inkml:trace contextRef="#ctx0" brushRef="#br0" timeOffset="-63188.41">16777 16648 5425 0,'1'-10'289'16,"2"0"4"-16,6 1 4 16,11 5 5-16,6 15 5 15,7 15 4-15,6 11 6 16,-4 11 5-16,-5 6 6 16,-4 2-328-16,-4-1 0 15,-5-3 0-15,-1-4 0 16,-4-7 0-16,-5-8 0 15,-2-7 0-15,-3-9 0 16,-1-9-65-16,-1-4-451 16,-1-46-1268-1,-1 33 151-15,-2-1 128 16,-3-3 112-16</inkml:trace>
  <inkml:trace contextRef="#ctx0" brushRef="#br0" timeOffset="-62888.69">16573 17043 5305 0,'0'-4'301'16,"3"2"4"-16,11-4 4 16,17-2 6-16,14-2 5 15,15 0 5-15,16-5 6 16,3 0 5-16,-3 0-174 16,-4 0-654-16,-7-40-1267 15,-7 37 146-15,-9-1 126 16,-11-1 109-16</inkml:trace>
  <inkml:trace contextRef="#ctx0" brushRef="#br0" timeOffset="-62559">17311 16894 7004 0,'0'-1'128'0,"6"1"1"16,14-3 1-16,19 3 1 15,19-2 0-15,20-2 2 16,14-3 1-16,5-4 0 16,-3-1 3-16,-5-2-137 15,-11 0 0 1,-10 0 0-16,-14 0 0 15,-21 3 0-15,-14 1 0 16,-12 3-157-16,-16 0-230 16,-10 1-253-16,-11-2-983 15,-9-1 125-15,-13-2 110 16,-2-5 97-16</inkml:trace>
  <inkml:trace contextRef="#ctx0" brushRef="#br0" timeOffset="-62320.22">17688 16594 4116 0,'19'-4'365'16,"9"0"30"-1,10 4 8-15,11 4 8 16,-1 15 9-16,-6 10 10 16,-9 9 10-16,-11 11 9 15,-9 1 11-15,-9 2-185 16,-8-5-248-16,-12-2-27 15,-5-6 0-15,0-5 0 16,-1-7-391-16,9-16-1444 16,6-4 158-16,16-13 136 15,18-9 117 1</inkml:trace>
  <inkml:trace contextRef="#ctx0" brushRef="#br0" timeOffset="-61691.8">19057 16362 8191 0,'0'0'0'16,"-5"8"0"-1,-9 10 0-15,-12 13 0 0,-8 13 0 16,-14 15 0 0,-12 5 0-16,0-1 0 15,-1-3 0-15,4-5 0 0,5-10 0 16,10-11 0 0,5-10 0-16,7-14 0 15,4-8 0-15,3-16 0 16,7-13 0-16,6-13 0 15,7-10 0-15,8-8 0 16,10 0 0-16,4 3 0 16,6 6 0-16,8 11 0 15,6 11 0-15,0 12 0 16,6 10 0-16,1 14 0 16,-1 11 0-1,-4 9 0-15,0 8 0 16,-8 6 0-16,-1 1 0 15,-5-2 0-15,-4-2 0 16,-6-6 0-16,-3-5 0 16,-3-8-372-16,0-13-1469 15,4-2 159-15,2-9 137 16</inkml:trace>
  <inkml:trace contextRef="#ctx0" brushRef="#br0" timeOffset="-61303.17">19271 16708 7725 0,'8'-8'51'16,"3"-3"1"-16,1-2-1 0,1-2 1 15,-4 5-1-15,-3 3 1 16,-5 3 0-16,1 2 0 15,-2 2 1-15,-3 0-53 16,0 5 0 0,-1 3 0-16,-1-1 0 0,0 6 0 15,3 1 0 1,1-3 0-16,2-4 0 16,5-2 0-16,1-4 0 15,3-1 0-15,0-1 0 16,1-4 0-16,-5-2 0 15,-4-4 0-15,-2-1 0 16,0 2 0-16,-6 1 0 16,-7 2 0-16,2 4-494 15,-4-18-1313-15,8 19 152 16,7 0 133-16</inkml:trace>
  <inkml:trace contextRef="#ctx0" brushRef="#br0" timeOffset="-60447.77">20269 16611 7131 0,'0'-2'115'0,"1"2"0"16,0 0 1 0,1 0 1-16,1 0 1 15,0-3 0-15,4-1 1 16,-1-3 1-16,-1-2 2 15,1-6-122-15,-4-1 0 16,-1-3 0-16,-1-4 0 16,-1-4 0-16,-4 1 0 15,-1 1 0-15,1 3 0 16,-3 6 0-16,0 4 0 16,1 3 0-16,-4 4 0 15,-4 3 0 1,-6 2 0-16,-6 7 0 15,-4 7 0-15,0 7 0 16,-1 9 0-16,2 8 0 16,2 5 0-16,5 0 0 15,5 1 0-15,6-5 0 16,6-6 0-16,5-8 0 16,1-8 0-16,7-6 0 15,10-5 0-15,5-5 0 16,7-4 0-1,4-4 0-15,-1-3 0 0,-3-4 0 16,-3-3 0 0,-3 0 0-16,-6-2 0 15,-1 5 0-15,-6 2 0 16,-1 3 0-16,-2 3 0 16,3 4 0-16,6 2 0 15,3 6 0-15,5 3 0 16,2 6 0-16,-1 2 0 15,-2 6 0-15,0-4-225 16,3 0-412-16,-3-5-1071 16,-4-6 138-16,0-4 120 15,-5-6 104-15</inkml:trace>
  <inkml:trace contextRef="#ctx0" brushRef="#br0" timeOffset="-59510.65">20632 16453 8191 0,'3'-2'0'16,"0"0"0"-16,2 7 0 16,1 9 0-16,0 13 0 15,-3 14 0-15,0 11 0 16,-1 7 0-16,-4 5 0 15,2-3 0 1,0-1 0-16,0-2 0 16,-1-5 0-16,-1-9 0 15,1-9 0-15,-1-10 0 16,2-11 0-16,0-5 0 16,0-7 0-16,0-2 0 15,0 0 0-15,0-2 0 16,0-5 0-16,0-5 0 15,0-6 0 1,0-8 0-16,0-5 0 16,0-2 0-16,0-1 0 15,0 1 0-15,0 1 0 16,0 6 0-16,0-2 0 16,0 3 0-16,0 0 0 15,0 0 0-15,0-1 0 16,0-1 0-16,0-1 0 15,0-1 0-15,0 3 0 16,0 0 0-16,0 1 0 16,0 5 0-1,0-1 0-15,0-1 0 16,0 2 0-16,0 1 0 16,0 0 0-16,0 0 0 15,2 1 0-15,-1 1 0 16,2-2 0-16,3 0 0 15,3 1 0-15,2-2 0 16,1 1 0-16,6 1 0 16,2 0 0-16,0-1 0 15,3 3 0-15,0 2 0 16,2 2 0-16,0 3 0 16,1 2 0-16,-3 3 0 15,-5 2 0 1,-4 3 0-16,-8 7 0 15,-5 4 0-15,-5 5 0 16,-10 7 0-16,-4 5 0 16,-3-1 0-16,-4 0 0 15,5-5 0-15,4-5 0 16,12-2 0-16,2-2 0 16,8-4 0-16,14 0 0 15,6 2 0-15,4 1 0 16,4 0 0-16,-3 1 0 15,-9 4 0-15,-10-1 0 16,-8-1 0 0,-16 2 0-16,-14-3 0 15,-15-2 0-15,-7-4 0 16,-14-3 0-16,0 0-267 16,26-5-638-16,-13 2-721 15,8-3 125-15,12 0 111 16,9-3 96-16</inkml:trace>
  <inkml:trace contextRef="#ctx0" brushRef="#br0" timeOffset="-57144.32">19311 17064 3522 0,'0'0'161'15,"0"-1"53"-15,0 1 93 16,0-2 55-16,2 4 58 15,3-2 46-15,5 0 11 16,5 1 13-16,6 2 11 16,5 1-129-1,3 0-46-15,1-2-59 16,5 1-104-16,1 0-63 0,2-3-57 16,1 0-43-1,3 1 0-15,-2-1 0 16,1 0 0-16,-1 0 0 15,-2 0 0-15,-2 0 0 16,-1 0 0-16,-5 0 0 16,-1 0 0-16,0-1 0 15,-2 1 0-15,2 0 0 16,-2-4 0-16,1 1 0 16,-3 2 0-16,-1-4 0 15,0 0 0 1,-1 0 0-16,-1-1 0 15,0 0 0-15,-2-1 0 16,-1 0 0-16,0-1 0 16,-2 1 0-16,-3-1 0 15,2-1 0-15,-3-1 0 16,0-2 0-16,3-1 0 16,-1 0 0-16,2-1 0 15,-2 0 0-15,2 1 0 16,-4-1 0-1,1 3 0-15,-2-1 0 0,1 1 0 16,-5 1 0 0,1 0 0-16,1 0 0 15,-3 1 0-15,-1-1 0 16,1-1 0-16,2 1 0 16,-3-2 0-16,2 0 0 15,1-2 0-15,1 0 0 16,-1-4 0-16,-2 1 0 15,2-2 0-15,-1 1 0 16,1 1 0-16,-3 1 0 16,0 0 0-16,-2 1 0 15,-1 2 0 1,0-1 0-16,-2 0 0 0,-1 1 0 16,2-2 0-1,-2-3 0-15,0-1 0 16,0-3 0-16,0-1 0 15,0 0 0-15,0-1 0 16,0 4 0-16,0 0 0 16,-2 4 0-16,-1-1 0 15,-1 0 0-15,-2 3 0 16,2-1 0-16,-3 2 0 16,-1 2 0-16,0-1 0 15,4-1 0 1,-5 2 0-16,1-2 0 15,0 1 0-15,-1 0 0 16,-2 2 0-16,-2-3 0 16,3 2 0-16,-1 0 0 15,-1 1 0-15,0 1 0 16,-2 1 0-16,0-1 0 16,0 0 0-16,0 3 0 15,0-1 0-15,0 0 0 16,0 0 0-16,-1 0 0 15,1 0 0-15,-3-1 0 16,-1 2 0 0,-1-1 0-16,-1 2 0 15,0-1 0-15,0 2 0 16,2 0 0-16,-2 0 0 16,-1-1 0-16,3 1 0 15,-4 0 0-15,1-2 0 16,2 2 0-16,0 1 0 15,-1-2 0-15,1 4 0 16,-4-2 0-16,0 0 0 16,-1-1 0-1,-1 1 0-15,-1 0 0 16,1 3 0-16,1 0 0 16,0 0 0-16,0 0 0 15,0 0 0-15,1 0 0 16,-2 0 0-16,-1 1 0 15,1 4 0-15,-1 0 0 16,-2 0 0-16,2 1 0 16,-2 1 0-16,4-1 0 15,0 0 0-15,1-1 0 16,2 1 0 0,-1 2 0-16,3-2 0 15,-2 1 0-15,-1 0 0 16,2 0 0-16,0 1 0 15,0 0 0-15,1 2 0 16,0 0 0-16,3 0 0 16,-1 5 0-16,4 0 0 15,-2 3 0-15,4-1 0 16,-2 1 0-16,1 1 0 16,2 0 0-1,-1-2 0-15,0 3 0 16,3-4 0-16,0 0 0 15,0 0 0-15,1 1 0 16,1 0 0-16,-2 2 0 16,1 2 0-16,3-2 0 15,1 1 0-15,-1 1 0 16,1 1 0-16,1 0 0 16,1 2 0-16,1-3 0 15,0 1 0-15,1-2 0 16,-1 0 0-1,0-1 0-15,0 0 0 16,0 1 0-16,2-2 0 16,-2 2 0-16,0-1 0 15,3 1 0-15,-3-1 0 16,3-2 0-16,1 1 0 16,0-4 0-16,-2 0 0 15,5-1 0-15,-3 1 0 16,-1 1 0-16,2-2 0 15,0 2 0 1,0 1 0-16,0-2 0 16,0 1 0-16,-1-1 0 15,2 3 0-15,-2-1 0 16,2 1 0-16,1 0 0 16,0 2 0-16,2-1 0 15,3-2 0-15,2 0 0 16,2 1 0-16,7-1 0 15,6-3 0-15,3-3 0 16,4 1 0-16,-1-1 0 16,0-5 0-1,-1 0 0-15,-5-1 0 16,-2-1 0-16,-2-2-340 16,-1-10-1509-16,-8 2 160 15,-4-5 137-15,-2-7 119 16</inkml:trace>
  <inkml:trace contextRef="#ctx0" brushRef="#br0" timeOffset="-38232.64">24247 7967 4354 0,'-7'0'141'15,"0"-2"215"-15,-1 0 11 16,0-3 8-16,6 2 6 16,2 2 8-16,2-4 8 15,14-2 8-15,15-4 8 16,21-5-63-16,18-2-92 15,18-1-253-15,1-1-5 16,-8 2 0-16,-9 3 0 16,-9 1 0-1,-16 2 0-15,-11 3 0 16,-10 1 0-16,-10 1 0 16,-10 5 0-16,-5 0 0 15,-1 1 0-15,0 1-325 16,0 0-213-16,-4-14-1170 15,-12 17 138-15,-7 5 120 16,-12 0 104-16</inkml:trace>
  <inkml:trace contextRef="#ctx0" brushRef="#br0" timeOffset="-38003.86">24351 8120 4881 0,'0'4'317'16,"0"0"5"-1,1-3 5-15,13 1 7 16,21-2 4-16,19-7 7 16,20 3 7-16,14-2 6 15,3-4 5-15,-9 1-109 16,-13 0-254-16,-10-3 0 16,-17 5-223-16,-7-5-291 15,-13-48-1227-15,-4 39 143 16,-5-10 123-16,-1-9 108 15</inkml:trace>
  <inkml:trace contextRef="#ctx0" brushRef="#br0" timeOffset="68446.52">4239 9782 3725 0,'0'1'149'0,"0"-1"78"15,0 0 66-15,0 0 20 16,0 0 35-16,0 0 55 16,0 0 46-16,0 0 12 15,0 0 10-15,0 3-78 16,0-2-82-16,0 2-87 15,-1-2-74-15,1 1-18 16,0-2-34-16,0 0-54 16,0 0-44-16,0-2 0 15,3 2 0-15,6 0 0 16,5-2 0 0,11-2 0-16,6-3 0 15,11 1 0-15,0-1 0 16,5 1 0-16,0 5 0 15,0 1 0-15,-5 0 0 16,-4 6 0-16,-6 2 0 16,-3 3 0-16,-5 3 0 15,-1 2 0-15,-1 0 0 16,1-2 0-16,2-2 0 16,-1-2 0-1,3-6 0-15,1-1 0 16,0-3 0-16,2-3 0 15,2-1 0-15,-2-4 0 16,2-2 0-16,1-4 0 16,-4-1 0-16,1 0 0 15,-1 3 0-15,-1 2 0 16,-3 1 0-16,1 5 0 16,-1 1 0-16,-1 3 0 15,3 3 0-15,3 3 0 16,-1 3 0-16,3 2 0 15,-1 4 0 1,1 0 0-16,0-3 0 16,4-3 0-16,-3-4 0 15,-1-2 0-15,-2-3 0 16,-1-3 0-16,-2-5 0 16,-2-2 0-16,0-2 0 15,-1-5 0-15,-1 3 0 16,-4-1 0-16,-2 2 0 15,-1 3 0-15,3 4 0 16,1 2 0-16,-1 2 0 16,4 4 0-1,2 2 0-15,3 1 0 16,3 3 0 0,1 2 0-16,1 0 0 0,1-2 0 15,-2-4 0-15,-1-3 0 16,-5 1 0-16,-6-5 0 15,-1-1 0-15,-8-1 0 16,-4-2 0-16,-5-3-292 16,-1 1-323-16,-4 0-1082 15,-4 2 137-15,-1-5 118 16,0 0 103-16</inkml:trace>
  <inkml:trace contextRef="#ctx0" brushRef="#br0" timeOffset="72013.78">14640 9933 3921 0,'0'0'172'15,"0"0"154"-15,0 0 82 16,0-1 10-16,8 1 8 16,5 0 10-16,9 0 9 15,9-3 11-15,8-1 11 16,5-2-116 0,2 1-77-16,-7-3-183 15,-1 2-404-15,-5 2-246 16,-13-38-1147-16,-11 34 138 15,-5 1 119-15,-15 1 105 16</inkml:trace>
  <inkml:trace contextRef="#ctx0" brushRef="#br0" timeOffset="72205.6">14618 10035 4868 0,'0'2'317'0,"4"-2"6"0,8 0 3 15,15-2 7 1,12 0 7-16,13-3 5 16,10 1-189-16,0-1-182 15,25 0-511-15,-29-1-940 16,-5-1 106-16,-2-4 92 16,-3 0 83-16</inkml:trace>
  <inkml:trace contextRef="#ctx0" brushRef="#br0" timeOffset="72550.28">15646 9872 4050 0,'3'0'371'0,"0"-1"31"16,4-2 10-16,9 0 7 16,1-1 9-16,9 1 10 15,5-1 10-15,3 0 11 16,1 0-189-1,-1 0-360-15,-2 1-395 16,4-3-410-16,-17 4-525 16,-9 0 98-16,-11 1 86 15,-11-1 78-15</inkml:trace>
  <inkml:trace contextRef="#ctx0" brushRef="#br0" timeOffset="72738.11">15708 9918 2932 0,'-12'11'281'16,"0"1"186"-16,1 0 37 15,1 0 16-15,9-6 14 16,6-5 14-16,10-1 16 16,11 0 18-1,9 0 16-15,8-1-233 16,2-3-118-16,-3-2-511 16,-5 1-192-16,12-3-454 15,-24 2-584-15,-7-3 107 16,-3-1 95-16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7:01:54.5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27903 1727 5421 0,'-4'-1'272'16,"1"1"4"-16,1 0 5 15,17-3 3-15,31-5 3 16,34-4 6-16,31-7 4 15,40-3 5-15,15-3 4 16,5 4-134-16,-11 0-172 16,-17 2 0-16,-25 2 0 15,-20 1 0-15,-22 3 0 16,-23-1 0-16,-20 4 0 16,-17 2 0-1,-7 3 0-15,-9 3 0 0,-7 0-9 16,-11 2-295-1,-15 2-134-15,-11 4-366 16,-26 5-721-16,-18 5 111 16,-10 9 98-16,-15 9 87 15</inkml:trace>
  <inkml:trace contextRef="#ctx0" brushRef="#br0" timeOffset="230.02">28031 1959 5401 0,'-2'6'276'0,"8"-1"4"15,22-2 5 1,32-2 4-16,39-8 4 16,34-8 4-16,32-2 5 15,5-1 5-15,-2-2 5 16,-14-1-163-16,-14 4-149 16,-21-1 0-16,-14 1 0 15,-25 3 0-15,-18-2-165 16,-16 3-262-16,-16-3-1353 15,-11-1 149-15,-6-5 128 16,-3-1 112-16</inkml:trace>
  <inkml:trace contextRef="#ctx0" brushRef="#br0" timeOffset="2139.32">32412 1651 4110 0,'1'-5'167'15,"2"-1"109"-15,-2-2 95 16,2 0 29-16,0 3 8 15,0-1 8-15,-2 2 11 16,1 0 9-16,-2 0 9 16,0 2-126-16,0 1-61 15,0 0-125-15,0 1-108 16,0 1-25 0,0 7 0-16,0 9 0 15,0 8 0-15,0 10 0 16,0 5 0-16,1 3 0 15,1-1 0-15,2-4 0 16,1-4 0-16,1-4 0 16,-3-5 0-16,3-5 0 15,-3-4 0-15,-1-3 0 16,-1-3 0-16,1-4 0 16,-2-3 0-16,0 0 0 15,0-3 0-15,0 0 0 16,0 0 0-16,0 0 0 15,-2-4 0-15,2-4-358 16,-1-1-1487-16,-1-3 161 16,-2-2 135-1,-5 2 120-15</inkml:trace>
  <inkml:trace contextRef="#ctx0" brushRef="#br0" timeOffset="22100.33">9838 6817 5316 0,'3'0'116'15,"-2"0"105"-15,4 0 55 16,2-2 5-16,8 1 3 16,3-3 5-1,4-1 4-15,-3-1 4 16,-2 0 5-16,-8 2-24 16,-6 1-100-16,-2 3-118 15,-1 0-246-15,0 0-282 16,0-44-1296-16,2 37 147 15,6-3 126-15,10-6 111 16</inkml:trace>
  <inkml:trace contextRef="#ctx0" brushRef="#br0" timeOffset="44020.21">4236 8913 4465 0,'25'-12'26'16,"21"-8"35"-16,18-7 17 15,19-11 16 1,7 0 11-16,-2-1 6 16,-3 0 2-16,-8 0 4 15,-12 3 2-15,-13 4-1 16,-9 2-23-16,-14 5-33 15,-11 6-27-15,-12 4-50 16,-4 6-85-16,-12 3-123 16,6 3-370-16,-25 4-439 15,-6 7 54-15,-14 7 48 16</inkml:trace>
  <inkml:trace contextRef="#ctx0" brushRef="#br0" timeOffset="44236.03">4443 8897 4737 0,'25'-6'77'0,"12"-7"30"16,17-10 60-16,12-4 41 16,5-1 12-16,1-9 10 15,-3 0 0-15,-2 1-130 16,-8 0-191-16,-9-50-1267 15,-11 49 89-15,-8-2 81 16,-8-4 71 0</inkml:trace>
  <inkml:trace contextRef="#ctx0" brushRef="#br0" timeOffset="53327.37">19018 8093 5877 0,'0'0'176'0,"3"-2"59"16,14-3 3-16,22-7 3 16,26-1 4-16,27-6 2 15,23-5 3-15,19-1 3 16,9 3 3-16,1 1-148 15,-2 0-43-15,-8 3-65 16,-13 0 0-16,-15 0 0 16,-15 3 0-16,-16 0 0 15,-20 2 0-15,-19 3 0 16,-17 3 0 0,-15 2-253-16,-23 3-100 15,-25 2-169-15,-19 0-1116 16,-26 10 127-16,-24 4 112 15</inkml:trace>
  <inkml:trace contextRef="#ctx0" brushRef="#br0" timeOffset="53563.98">19401 8167 3789 0,'0'7'182'0,"10"0"130"16,17-3 109-16,25-3 9 15,28-5 10-15,28-11 10 16,13-5 11-16,5-2 11 15,-3-2 10 1,-8 1-131-16,-12 2-73 16,-9 0-155-16,-11 3-123 15,-13 3 0-15,-16 5 0 16,-15-1-235-16,-14 7-238 16,-15-63-1276-16,-10 56 144 15,-14-2 124-15,-17 3 110 16</inkml:trace>
  <inkml:trace contextRef="#ctx0" brushRef="#br0" timeOffset="86668.35">14378 13390 4903 0,'-3'0'71'16,"-1"0"103"-16,4-1 128 15,-2 1 16 1,2 0 5-16,0 0 6 15,0 0 5-15,0 0 6 16,-3 0 6-16,3 0-41 16,-1 0-29-16,1 0-211 15,-1 0-362-15,1 0-251 16,0-2-1138-16,0 0 136 16,2-7 116-16</inkml:trace>
  <inkml:trace contextRef="#ctx0" brushRef="#br0" timeOffset="87088.26">15281 13105 5799 0,'0'0'91'16,"0"0"142"-16,0-1 4 16,0 1 4-16,0 0 1 0,0 0 4 15,0 0 5 1,0 0 1-16,0 0 3 16,0 0-342-16,0 0-280 15,0 0-1358-15,3-3 140 16,-2-3 122-16,2-7 107 15</inkml:trace>
  <inkml:trace contextRef="#ctx0" brushRef="#br0" timeOffset="87728.1">16667 13269 4715 0,'0'0'86'16,"1"0"94"-16,-1 0 126 15,2 0 29-15,-2 0 7 16,0 0 5-16,0 0 7 15,0 0 6-15,0 0 7 16,0 0-47-16,0 0-41 16,0 0-108-16,0 0-142 15,0 0-29 1,0 0 0-16,0 0 0 16,0 0 0-16,0 0 0 15,0 0 0-15,0 0-210 16,0 0-205-16,0-2-1357 15,0-1 148-15,0-3 128 16,6-4 110-16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6:14:58.1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9863 4928 3069 0,'1'-4'122'0,"-1"0"46"16,0-2 37-16,0-1 29 16,2 1 38-16,-2 1 92 15,0 0 88-15,1-1 58 16,-1 4 13-16,0-1-77 16,0 2-43-16,0-2-47 15,0 3-36-15,0-1-30 16,0-1-38-16,0 2-102 15,0 0-95 1,0 0-55-16,2 7 0 16,-2 9 0-16,0 15 0 15,0 9 0-15,1 14 0 16,-1 4 0-16,0 0 0 16,-1-6 0-16,1-3 0 15,-2-8 0-15,1-6 0 16,-1-9 0-1,1-7 0-15,-1-8 0 0,2-4 0 16,0-5 0 0,0-2 0-16,-1-2 0 15,-1-5 0-15,2-7 0 16,-2-5 0-16,2-8 0 16,-2-9 0-16,2-2 0 15,0-6 0-15,0-1 0 16,0-1 0-16,0 1 0 15,3 4 0-15,3 1 0 16,8 4 0-16,5 4 0 16,8 2 0-16,7 3 0 15,2 4 0 1,3 4 0-16,1 0 0 16,-4 8 0-16,-1 2 0 15,-6 3 0-15,-6 4 0 16,-6 1 0-16,-5 1 0 15,-3 1 0-15,-4 2 0 16,1 2 0-16,-2 1-324 16,-2 8-281-16,-7-24-1085 15,-7 28 135-15,-8 3 117 16,-10 0 104-16</inkml:trace>
  <inkml:trace contextRef="#ctx0" brushRef="#br0" timeOffset="199.34">9801 5170 5002 0,'0'2'308'0,"0"-1"4"15,7 1 5-15,12-2 6 16,11 0 5-16,11-5 6 16,10 0 4-16,4-1 7 15,-1-3-319-15,-7 2-411 16,-2-2-1302-16,-7-1 135 15,-5 0 117-15,-7-2 102 16</inkml:trace>
  <inkml:trace contextRef="#ctx0" brushRef="#br0" timeOffset="491.07">10546 4892 6768 0,'0'-5'154'0,"0"1"-1"16,0 1 3-16,0 6 0 15,0 10 3-15,0 18-1 16,0 5 4 0,0 12-1-16,0 2 3 15,0 1-164-15,0-9 0 16,0-4 0-16,0-6 0 15,0-8 0-15,0-5 0 16,0-7 0-16,0-5 0 16,4-4-548-16,0-18-1245 15,1-2 151-15,6-8 130 16</inkml:trace>
  <inkml:trace contextRef="#ctx0" brushRef="#br0" timeOffset="1067.45">10726 4896 6445 0,'0'0'187'0,"0"3"1"15,2 9 1-15,-1 15 4 16,-1 6 1-16,2 15 1 16,-1 7 3-16,2-1 1 15,-3-3 4-15,1-5-203 16,-1-6 0-16,0-9 0 15,0-6 0-15,0-9 0 16,0-5 0-16,0-7 0 16,-1-2 0-16,-5-8 0 15,-1-10 0 1,1-17 0-16,3-14 0 16,0-19 0-16,11-14 0 15,9-5 0-15,9 6 0 16,8 5 0-16,7 14 0 15,1 15 0-15,-3 13 0 16,-2 14 0-16,-8 7 0 16,-7 7 0-16,-8 7 0 15,-6 7 0-15,-14 8 0 16,-16 8 0-16,-7 11 0 16,-5 8 0-1,-5 1 0-15,2 1 0 16,13-2 0-16,5-5 0 15,14-7 0-15,2-4 0 16,6-5 0-16,7-2 0 16,4-2 0-16,5-2 0 15,6 0 0-15,3-2 0 16,-2-2 0-16,2 1 0 16,-4-3 0-16,-2 0-324 15,8-3-460-15,-5-3-859 16,1-8 128-1,1-7 112-15,1-9 99 16</inkml:trace>
  <inkml:trace contextRef="#ctx0" brushRef="#br0" timeOffset="1419.34">11389 4843 5197 0,'-3'-9'300'15,"-5"-2"4"-15,-4 0 5 16,-7 1 5-16,-1 7 6 16,-6 8 4-16,2 7 6 15,2 9 6 1,6 8 4-16,4 11-223 16,7 6-117-16,3 4 0 15,11 0 0-15,6 0 0 16,7-3 0-16,1-4 0 15,2-6 0-15,-5-3 0 16,-12-9 0-16,-7-4 0 16,-8-7 0-16,-8-1 0 15,-9-4 0 1,-2-4-135-16,-1-3-227 16,10-4-270-16,9-11-1005 15,14-7 127-15,18-9 112 16,12-8 97-16</inkml:trace>
  <inkml:trace contextRef="#ctx0" brushRef="#br0" timeOffset="1618.15">11608 4966 5744 0,'2'-3'254'0,"0"1"5"16,1 8 2-16,-1 9 4 15,0 10 3-15,0 10 4 16,-2 5 4-1,1 1 4-15,-1-1 4 16,-5-4-256-16,0-3-360 16,44-2-1519-16,-55-6 161 15,-4-7 137-15,2-10 119 16</inkml:trace>
  <inkml:trace contextRef="#ctx0" brushRef="#br0" timeOffset="1782">11469 5002 8191 0,'20'-24'0'0,"12"-3"0"0,12-4 0 15,13-5 0 1,2 11 0-16,3 8-439 16,-1-37-1384-16,-4 41 157 15,-6 1 133-15</inkml:trace>
  <inkml:trace contextRef="#ctx0" brushRef="#br0" timeOffset="2183.63">12542 4665 6486 0,'0'-8'183'15,"-2"3"1"-15,-11 5 1 16,-10 15 2-16,-12 25 3 15,-6 23 0-15,-9 26 3 16,8 11 2-16,8 4 3 16,16-3-198-16,8-14 0 15,10-11 0 1,10-11 0-16,5-14 0 16,8-11 0-16,11-17 0 15,16-14-377-15,4-18-1462 16,-1-10 158-16,3-19 137 15,-6-12 117-15</inkml:trace>
  <inkml:trace contextRef="#ctx0" brushRef="#br0" timeOffset="2435.39">12751 4909 7747 0,'-9'-3'49'0,"-2"2"0"16,-4 7 0-16,-2 11 0 15,6 11 0 1,-1 14 1-16,6 10-1 16,2 3 1-16,2 1 0 15,8-3-50-15,1-4 0 16,5-6 0-16,4-9 0 16,7-11 0-16,4-9-311 15,11-9-390-15,-6-9-967 16,0-10 132-16,-8-12 114 15,-7-13 102-15</inkml:trace>
  <inkml:trace contextRef="#ctx0" brushRef="#br0" timeOffset="2623.21">12715 4957 5955 0,'0'-14'236'0,"7"-6"3"16,7-4 3-16,12-7 3 15,11 4 3-15,7 2 3 16,4 5 3-16,-4 2-310 16,-8 6-242-16,-11-31-1407 15,-16 38 138-15,-9 5 119 16,-15 3 105-16</inkml:trace>
  <inkml:trace contextRef="#ctx0" brushRef="#br0" timeOffset="2787.06">12646 5101 5336 0,'0'10'297'0,"2"-2"5"16,5 1 5-16,13 0 5 15,10-4 4-15,10-6 6 16,7-1 5-16,4-3-184 16,-3-1-265-16,-8-11-1643 15,-4 2 146-15,-7-8 127 16</inkml:trace>
  <inkml:trace contextRef="#ctx0" brushRef="#br0" timeOffset="3035.35">13124 4545 5764 0,'18'0'255'0,"7"14"3"16,9 15 5-16,8 22 2 15,0 25 4-15,-10 29 5 16,-1 17 2-16,-10 6 5 16,-7 5 5-16,-17-3-286 15,-17-6 0-15,-32-12 0 16,-17-12-434-16,-23-65-1389 16,-21 28 156-16,-13-25 134 15,-8-18 116-15</inkml:trace>
  <inkml:trace contextRef="#ctx0" brushRef="#br0" timeOffset="3919.05">9707 6674 6184 0,'0'-5'213'0,"3"0"2"15,1 4 4-15,5 8 1 16,-2 18 2-16,2 15 4 16,-2 6 1-16,1 11 3 15,-5 4 5-15,-1-7-235 16,-1-4 0-1,-1-6 0-15,0-13 0 16,0-9 0-16,0-8 0 16,0-10 0-16,-3-9 0 15,-4-11 0-15,-3-13 0 16,0-12 0-16,3-12 0 16,2-5 0-16,7 1 0 15,3 0 0-15,12 8 0 16,6 1 0-16,11 3 0 15,11 5 0-15,3 6 0 16,1 4 0 0,-1 9 0-16,-7 3 0 15,-9 7 0-15,-9 4 0 16,-7 3 0-16,-9 2 0 16,-4 6-478-16,-4-8-1333 15,-14 13 153-15,-9 4 133 16,-8 5 116-16</inkml:trace>
  <inkml:trace contextRef="#ctx0" brushRef="#br0" timeOffset="4099.39">9754 6818 5613 0,'0'4'271'0,"-1"-2"2"16,1 1 6-1,12-2 2-15,15 0 6 16,12-5 2-16,14-2 6 15,12-2-289-15,5-2-197 16,-7-10-1537-16,-2 6 140 16,-9-3 123-16,-6-4 107 15</inkml:trace>
  <inkml:trace contextRef="#ctx0" brushRef="#br0" timeOffset="4311.2">10345 6652 4818 0,'0'-5'341'0,"0"-3"6"16,0 4 8-16,0 1 4 15,1 10 9 1,-1 11 7-16,0 9 5 16,2 11 9-16,-2 7 9 15,0 2-337-15,0 0-61 16,0-3 0-16,0-4 0 16,0-10 0-16,0-6 0 15,0-10-344-15,12-8-487 16,-11-7-794-16,6-11 124 15,2-11 111-15</inkml:trace>
  <inkml:trace contextRef="#ctx0" brushRef="#br0" timeOffset="4855.21">10481 6722 5095 0,'1'-7'306'0,"2"5"6"15,3 3 5-15,0 9 5 16,-1 12 4-16,1 13 7 15,-1 8 5-15,-2 5 7 16,-1-2 5-16,0-3-203 16,-2-5-147-16,0-6 0 15,0-12 0-15,0-6 0 16,0-8 0-16,-2-6 0 16,-3-7 0-1,-1-11 0-15,-1-15 0 16,2-17 0-16,4-17 0 15,9-14 0-15,14-7 0 16,7-4 0-16,7 13 0 16,9 13 0-16,1 18 0 15,-4 18 0-15,-1 17 0 16,-9 7 0-16,-8 13 0 16,-11 12 0-16,-10 9 0 15,-15 7 0-15,-10 8 0 16,-9 3 0-1,-4 2 0-15,-4-7 0 16,7-2 0-16,10-3 0 16,5-8 0-16,8-3 0 15,7-3 0-15,2-4 0 16,1-2 0-16,2-3 0 16,6 2 0-16,1-6 0 15,9-1 0-15,5-2 0 16,5-2 0-16,-2-2 0 15,5 0-89 1,4-2-351-16,0-14-1358 16,1 10 152-16,-1-7 131 15,1-4 113-15</inkml:trace>
  <inkml:trace contextRef="#ctx0" brushRef="#br0" timeOffset="5215.39">11292 6438 5412 0,'-4'-4'278'16,"-9"1"4"-16,-4 1 4 16,-8 4 4-1,-2 9 4-15,0 6 6 16,5 7 4-16,7 7 4 15,8 5 6-15,4 1-191 16,9 5-123-16,5 1 0 16,8 0 0-16,0 1 0 15,6-2 0-15,-6-5 0 16,-10-1 0-16,-3-7 0 16,-8-7 0-16,-9-3 0 15,-5-7 0 1,-4-7 0-16,-2-2-292 15,7-7-334-15,7-12-1068 16,11-13 137-16,16-12 117 16,14-11 104-16</inkml:trace>
  <inkml:trace contextRef="#ctx0" brushRef="#br0" timeOffset="5427.2">11543 6546 6006 0,'4'6'231'0,"1"9"3"16,0 7 3-16,1 13 2 16,-4 8 4-1,1 1 2-15,-3 2 4 16,0-1 3-16,-8-5 3 16,-3-4-255-16,-3-4-334 15,0-10-483-15,-14-8-815 16,1-7 126-16,-2-14 112 15</inkml:trace>
  <inkml:trace contextRef="#ctx0" brushRef="#br0" timeOffset="5599.04">11339 6691 5429 0,'14'-19'288'0,"8"-4"5"16,16-4 4-16,10-3 5 15,10 5 4 1,4 6 6-16,-1 6 3 15,1 1 6-15,8 6-498 16,1-18-1627-16,0 20 152 16,2 1 132-16,-4-1 115 15</inkml:trace>
  <inkml:trace contextRef="#ctx0" brushRef="#br0" timeOffset="5983.19">12619 6288 5807 0,'-4'-10'251'16,"-6"3"3"-16,-10 3 4 16,-7 16 3-16,-4 27 3 15,-7 26 4 1,1 19 4-16,13 19 4 0,11 1 4 16,13 1-280-16,13-9 0 15,11-10 0 1,3-13 0-16,7-14 0 15,7-16 0-15,8-20-287 16,20-13-602-16,-14-19-735 16,-6-16 124-16,-2-15 111 15,-8-12 96-15</inkml:trace>
  <inkml:trace contextRef="#ctx0" brushRef="#br0" timeOffset="6202.96">13034 6554 8191 0,'0'-3'0'0,"0"2"0"0,0 5 0 16,0 9 0-1,-4 9 0-15,-1 18 0 16,-1 7 0-16,1 4 0 16,-4-1 0-16,4-2 0 15,-1-5 0-15,-1-8 0 16,-7-7-406-16,1-14-1425 15,-7-6 157-15,-3-11 135 16,-8-9 117-16</inkml:trace>
  <inkml:trace contextRef="#ctx0" brushRef="#br0" timeOffset="6391.3">12758 6672 6043 0,'6'-18'227'0,"8"-8"3"16,13 0 3-16,11-3 2 15,7 4 3-15,13 9 4 16,1 2 2-16,-7 2 3 16,-4 2 5-16,-11 7-509 15,-12-2-268-15,-14-8-1205 16,-2 9 141-16,-9-3 123 16,-2-4 107-16</inkml:trace>
  <inkml:trace contextRef="#ctx0" brushRef="#br0" timeOffset="6617.6">13248 6231 7139 0,'18'3'114'16,"7"17"0"-16,6 22 2 16,1 18 0-16,-3 20 0 15,-7 22 3-15,-8 7-1 16,-8 0 0-16,-4-5 3 15,-24-4-121 1,-12-11 0-16,-18-14 0 16,-8-18-561-16,-14-20-1228 15,6-19 150-15,3-22 129 16</inkml:trace>
  <inkml:trace contextRef="#ctx0" brushRef="#br0" timeOffset="7555.06">10030 8425 7249 0,'0'-4'102'0,"0"0"1"0,0 4 1 16,0 5 0 0,2 15 1-16,-1 13 0 15,1 10 0-15,-2 9 2 16,1 2 0-16,0-4-107 15,-1-5 0-15,0-6 0 16,0-12 0-16,0-8 0 16,0-7 0-16,0-8 0 15,-2-8 0-15,0-8 0 16,1-14 0-16,-1-13 0 16,2-18 0-1,5-12 0-15,3-8 0 0,9 2 0 16,5 6 0-1,10 10 0-15,5 12 0 16,4 10 0-16,2 10 0 16,5 6 0-16,0 7 0 15,-1 6 0-15,-5 5 0 16,-7 2 0-16,-9 2 0 16,-10 5-199-16,-11 4-233 15,-10-1-1338-15,-20 10 147 16,-8 6 128-16,-13 1 110 15</inkml:trace>
  <inkml:trace contextRef="#ctx0" brushRef="#br0" timeOffset="7726.9">10060 8563 5270 0,'0'1'297'0,"0"-1"7"15,2 3 4-15,8 0 5 16,13-2 5-16,13-1 5 15,11 0 6-15,10-4 5 16,7 0-372 0,30-5-1786-16,-36-3 156 15,-4-6 134-15</inkml:trace>
  <inkml:trace contextRef="#ctx0" brushRef="#br0" timeOffset="7959.15">10661 8338 5866 0,'0'0'245'0,"0"3"4"16,0 5 2-16,2 7 4 15,1 9 3-15,0 11 3 16,-2 9 4 0,3 2 3-16,-2 1 5 0,-2-4-273 15,0 0 0 1,0-12 0-16,0-4-81 15,1-8-392-15,-1-42-1319 16,6 24 152-16,4-7 129 16</inkml:trace>
  <inkml:trace contextRef="#ctx0" brushRef="#br0" timeOffset="8545.6">10907 8397 6552 0,'1'7'175'16,"2"10"2"-16,0 9 2 0,4 13 1 16,-1 6 2-1,-2 7 2-15,2-2 1 16,-1-5 2-16,-4-5 3 16,1-7-190-16,-1-10 0 15,-2-7 0-15,1-7 0 16,0-7 0-16,-5-3 0 15,-2-10 0-15,-2-10 0 16,-4-14 0-16,7-20 0 16,4-17 0-1,12-6 0-15,13-5 0 16,10 6 0-16,9 10 0 16,9 15 0-16,1 13 0 15,-6 12 0-15,-3 14 0 16,-7 7 0-16,-9 10 0 15,-9 9 0-15,-10 7 0 16,-9 5 0-16,-15 8 0 16,-10 5 0-16,-10-2 0 15,-6 2 0-15,-2-6 0 16,4 0 0-16,10-7 0 16,10-2 0-1,5-3 0-15,9-7 0 16,5 0 0-16,2 0 0 15,10 0 0-15,4 3 0 16,7-1 0-16,10 2 0 16,7-2 0-16,-2-1 0 15,1-1 0-15,0-1 0 16,-4 0 0-16,-2 0 0 16,-1-2-409-16,-4-9-1421 15,-4 3 156-15,-3-4 135 16</inkml:trace>
  <inkml:trace contextRef="#ctx0" brushRef="#br0" timeOffset="8951.35">11830 8232 7288 0,'0'-10'98'0,"0"-2"0"16,-2 2 3-16,-8-1-2 15,-5 5 1-15,-9 8 1 16,-3 4 0 0,-4 6 0-16,1 3 3 15,5 5-104-15,5 7 0 16,10 7 0-16,7 0 0 15,3 5 0-15,9 3 0 16,9 2 0-16,2-1 0 16,4 1 0-16,5-3 0 15,-8-2 0-15,-7-4 0 16,-8-8 0-16,-8-3 0 16,-11-6 0-1,-8-5 0-15,-4-4-28 0,1-6-357 16,1-13-1445-1,15-10 158-15,10-14 134 16,13-14 118-16</inkml:trace>
  <inkml:trace contextRef="#ctx0" brushRef="#br0" timeOffset="9175.29">12115 8333 8191 0,'8'11'0'0,"0"9"0"16,1 8 0-16,1 12 0 15,-6 6 0-15,-4 0 0 16,-8 4 0-16,-4-2 0 16,-2-5-352-16,-6-11-1494 15,-7 0 160-15,2-16 136 16,4-9 119-16</inkml:trace>
  <inkml:trace contextRef="#ctx0" brushRef="#br0" timeOffset="9367.17">11926 8415 6432 0,'23'-19'188'15,"13"-4"2"-15,9-5 1 16,14 0 3-16,-5 8 1 15,-1 8 2-15,1 3 2 16,-5 5-285-16,6 3-520 16,-8 0-1040-16,0 2 128 15,3-1 113-15,1 0 99 16</inkml:trace>
  <inkml:trace contextRef="#ctx0" brushRef="#br0" timeOffset="9811.02">13405 7980 7088 0,'-16'-1'120'0,"-8"12"0"16,-10 16 0-16,-9 20 2 15,7 24 0-15,4 19 1 16,3 14 1 0,12 5 1-16,13-1 2 15,8-8-127-15,7-11 0 16,11-16 0-16,3-14 0 16,11-19 0-16,8-15 0 15,4-15-406-15,1-34-1425 16,-4 7 157-16,-9-16 135 15,-13-13 117-15</inkml:trace>
  <inkml:trace contextRef="#ctx0" brushRef="#br0" timeOffset="10219.29">13580 8358 8191 0,'0'-3'0'16,"0"6"0"-16,0 10 0 15,0 8 0-15,0 12 0 16,0 15 0-16,0 6 0 16,0 0 0-16,0-6 0 15,0-4 0-15,-2-8 0 16,2-12 0-16,0-8 0 16,-4-7 0-16,1-7 0 15,-4-11 0-15,2-11 0 16,-1-18 0-16,2-16 0 15,6-17 0-15,7-5 0 16,9-3 0 0,7 4 0-16,8 13 0 15,6 10 0-15,0 11 0 16,2 10 0-16,-3 10 0 16,-4 7 0-16,-7 7 0 15,-2 4 0-15,-5 5 0 16,-4 3 0-16,-5 4-297 15,-5 6-299-15,-6-8-1104 16,-9 16 137-16,-11 0 118 16,-11 2 105-16</inkml:trace>
  <inkml:trace contextRef="#ctx0" brushRef="#br0" timeOffset="10390.48">13465 8477 5457 0,'0'5'286'0,"0"-1"3"15,5 2 6-15,9-3 3 16,15-2 6-16,9-4 3 16,12-3 6-16,10 0 5 15,-2-4-365-15,34-3-1793 16,-44-4 157-16,-6-5 137 16,-5-4 119-16</inkml:trace>
  <inkml:trace contextRef="#ctx0" brushRef="#br0" timeOffset="10643.61">14118 7877 8191 0,'21'15'0'16,"9"15"0"-16,3 22 0 15,7 20 0-15,-5 17 0 16,-9 22 0-16,-7 8 0 15,-11 3 0-15,-10-3 0 16,-26-8 0-16,-23-16 0 16,-18-15 0-1,-16-18-472-15,-19-32-1341 16,-1-11 154-16,11-22 133 16,3-21 116-16</inkml:trace>
  <inkml:trace contextRef="#ctx0" brushRef="#br0" timeOffset="11542.77">13802 4910 8191 0,'0'-3'0'0,"5"-2"0"15,15-5 0-15,11 0 0 16,10-2 0-16,11 2 0 16,4 0-388-16,39 5-1448 15,-54 2 158-15,-13 3 136 16,-12 0 117-16</inkml:trace>
  <inkml:trace contextRef="#ctx0" brushRef="#br0" timeOffset="11714.61">13756 5131 5242 0,'0'4'293'16,"8"0"5"-16,13-2 4 15,19-1 6 1,21-5 3-16,19-7-262 15,20 0-347-15,0-6-1193 16,-5-11 106-16,-5-3 95 16,-9-7 84-16</inkml:trace>
  <inkml:trace contextRef="#ctx0" brushRef="#br0" timeOffset="12370.99">15307 4533 4213 0,'5'-9'167'0,"1"0"143"16,3-2 72-16,-1-4 9 15,-3 4 8-15,-5 2 8 16,1-1 9-16,-1-1 8 16,-4 1 10-16,-8 3-113 15,-6-3-74-15,-10 6-167 16,-7 2-80-16,-4 2 0 16,3 4 0-16,1 8 0 15,6 7 0 1,7 8 0-16,2 11 0 15,2 8 0-15,2 6 0 16,2 4 0-16,-3-2 0 16,-2 1 0-16,1-6 0 15,0-7 0-15,0-8 0 16,2-7 0-16,8-11 0 16,2-6 0-16,4-7 0 15,7-7 0-15,5-8 0 16,8-8 0-1,9-8 0-15,9-1 0 16,0 4 0-16,-1 5 0 16,-4 14 0-16,-8 14 0 15,-9 19 0-15,-8 22 0 16,-4 18 0-16,-2 13 0 16,-4 8 0-1,14-2 0-15,9-8 0 0,20-7 0 16,17-15 0-16,19-6 0 15,13-12 0-15,7-11 0 16,1-10-267 0,-1-7-420-16,-18-7-997 15,-16-8 135-15,-21-9 116 16,-24-3 102-16</inkml:trace>
  <inkml:trace contextRef="#ctx0" brushRef="#br0" timeOffset="13631.8">1839 5598 4571 0,'0'-5'345'16,"-1"1"8"-16,1 1 7 15,0-1 7 1,0 1 7-16,7 2 7 16,8 0 8-16,14 1-346 15,15-3-1713-15,14-2 133 16,7-1 114-16,7-9 102 16</inkml:trace>
  <inkml:trace contextRef="#ctx0" brushRef="#br0" timeOffset="14167.23">3501 5573 5735 0,'9'1'157'15,"11"-1"12"-15,9 0 5 16,10-1-186-16,9-1-208 16,1-50-1143-16,-4 43 91 15,-11 0 80-15,-12-5 73 16</inkml:trace>
  <inkml:trace contextRef="#ctx0" brushRef="#br0" timeOffset="14831.18">1869 6538 5309 0,'2'0'33'16,"7"0"-2"-16,9-2-88 15,19-1-318-15,8-2-723 16,17-5 59-16,8-2 56 16</inkml:trace>
  <inkml:trace contextRef="#ctx0" brushRef="#br0" timeOffset="15357.23">3545 6602 7897 0,'3'0'32'0,"9"0"0"16,9-3 2-16,8-4-2 15,11 1 0-15,3 0 1 16,-2-4-44-16,-5 5-236 15,-8 3-134-15,-7 0-343 16,-14 2-826-16,-12 0 115 16,-14 2 101-16,-7 2 90 15</inkml:trace>
  <inkml:trace contextRef="#ctx0" brushRef="#br0" timeOffset="15523.08">3454 6691 4900 0,'0'2'316'15,"-2"-2"5"-15,2 0 6 16,9 0 5-16,13-2 6 16,12-5 5-16,11-1-43 15,10 1-298-15,32-3-561 16,-37 1-962-16,-9 4 111 16,-10-1 97-16,-10 1 88 15</inkml:trace>
  <inkml:trace contextRef="#ctx0" brushRef="#br0" timeOffset="16384.32">1895 7635 5439 0,'2'-3'24'0,"0"2"1"16,5-3-46-16,6 1-165 15,7-25-996-15,9 19 70 16,7 3 62-16,0-3 57 16</inkml:trace>
  <inkml:trace contextRef="#ctx0" brushRef="#br0" timeOffset="16855.41">3595 7640 5506 0,'2'-2'7'0,"4"-1"2"15,2-4-3-15,7 1-46 16,5-1-151-16,5-8-994 16,-1 6 69-16,-4 4 63 15,-5 0 57-15</inkml:trace>
  <inkml:trace contextRef="#ctx0" brushRef="#br0" timeOffset="16998.28">3600 7693 4479 0,'1'4'43'16,"2"-2"1"-16,10-2-84 16,10-2-957 15,10-2 50-31,10-3 46 0,0-6 42 16</inkml:trace>
  <inkml:trace contextRef="#ctx0" brushRef="#br0" timeOffset="17867.74">1801 8771 4794 0,'0'0'44'16,"0"-4"4"-16,3 0 3 15,5-3 1-15,6 2-38 16,9-2-117-16,21 0-395 16,-11-1-470-16,-5 2 48 15,-8 1 43-15,-9 1 41 16</inkml:trace>
  <inkml:trace contextRef="#ctx0" brushRef="#br0" timeOffset="17980.64">1889 8768 2834 0,'4'0'29'16,"9"-1"-74"-16,10-7-554 16,11 1 19-16,7-3 18 15,17-3 16-15</inkml:trace>
  <inkml:trace contextRef="#ctx0" brushRef="#br0" timeOffset="18559.47">3555 8624 5339 0,'0'0'288'16,"0"-2"6"-16,0 2 3 15,0 0 5-15,3 0 5 16,4 0 5-16,8 0 5 16,8-4 5-16,7 0 3 15,9-4-237-15,1 5-88 16,-2-3-265-16,-2 0-99 16,-7 4-159-16,4-1-373 15,-24 3-502 1,-11-1 94-16,-12 2 85 15,-11 3 75-15</inkml:trace>
  <inkml:trace contextRef="#ctx0" brushRef="#br0" timeOffset="18739.3">3572 8700 4477 0,'-1'3'183'0,"1"0"170"16,0 0 6-16,6-3 8 15,11 0 6-15,9-3 8 16,5-4 8-16,6 0-23 15,-3 1-242-15,-6-2-205 16,-12 4-298 0,5 1-1219-16,-13 3 122 15,-11-2 106-15,-9 1 94 16</inkml:trace>
  <inkml:trace contextRef="#ctx0" brushRef="#br0" timeOffset="20511.84">3478 9795 4150 0,'0'0'232'0,"0"0"154"16,0-1 6-16,2 1 9 16,2 0 7-16,10-1 11 15,4-3 7-15,8-2 11 16,7-3 9-16,0 0-131 15,-1 2-136-15,-3-2-179 16,-6 3-255 0,-8 2-117-16,-7 4-164 15,14-4-372-15,-26 4-484 16,-7 0 93-16,-3 0 85 16,-5 2 74-16</inkml:trace>
  <inkml:trace contextRef="#ctx0" brushRef="#br0" timeOffset="20674.68">3487 9836 4371 0,'0'1'294'16,"0"-1"73"-16,0 0 8 15,5 0 6-15,7 2 9 16,11-4 6 0,5 1-245-16,15 0-222 15,2-52-1460-15,-2 42 114 16,-2-2 97-16,-7-2 89 15</inkml:trace>
  <inkml:trace contextRef="#ctx0" brushRef="#br0" timeOffset="21238.56">3685 10646 6273 0,'1'0'205'16,"-1"1"1"-1,5-1 2-15,11 0 2 0,14-1 4 16,13-3 0-16,8-3 4 15,4-1 2-15,-3-1-364 16,-1-1-701-16,-20 3-770 16,-15 0 123-16,-9 3 110 15,-14 4 95 1</inkml:trace>
  <inkml:trace contextRef="#ctx0" brushRef="#br0" timeOffset="21402.41">3676 10775 4584 0,'-4'3'261'16,"1"2"87"-16,2-1 6 16,16-1 6-16,21-5-24 15,15-5-238-15,17-2-104 16,10-5-236-16,-2-5-1144 16,-8-3 93-16,-9-2 83 15</inkml:trace>
  <inkml:trace contextRef="#ctx0" brushRef="#br0" timeOffset="22826.25">16179 4561 3539 0,'4'-9'325'16,"3"-5"119"-16,-2-1 8 16,-1-3 13-16,-3 6 11 15,-1 4 11-15,-1 4 13 16,-11 5 14-16,-9 13 13 15,-11 13-202-15,-11 15-188 16,-2 18-137-16,7 11 0 16,12 8 0-1,13-1 0-15,8-3 0 0,10-5 0 16,8-9 0 0,2-11 0-16,2-8 0 15,9-7 0-15,1-11 0 16,1-6-413-16,1-18-1417 15,1 1 158-15,-2-5 134 16,2-3 118-16</inkml:trace>
  <inkml:trace contextRef="#ctx0" brushRef="#br0" timeOffset="23003.08">16558 5259 5983 0,'-6'19'233'16,"-3"5"3"-16,-6 7 4 16,-3 2-68-16,4-7-295 15,25-7-1430-15,-22-7 116 16,10-7 101-16,5-6 90 16</inkml:trace>
  <inkml:trace contextRef="#ctx0" brushRef="#br0" timeOffset="23326.78">17078 4991 8191 0,'2'-9'0'16,"-2"1"0"-16,0 3 0 16,1-1 0-16,1 12 0 15,-2 10 0-15,0 6 0 16,1 5 0-16,-1 8 0 16,0 1 0-16,-1-2 0 15,-1-1 0-15,-3-6 0 16,2-5-352-16,33-9-1494 15,-36-5 160-15,3-10 136 16,0-10 119-16</inkml:trace>
  <inkml:trace contextRef="#ctx0" brushRef="#br0" timeOffset="23639.49">16992 4868 5424 0,'4'-12'93'16,"8"-6"33"-16,8-5 4 15,9-7 18-15,5 2 45 16,6-2 82-16,-4-4 5 16,-9 2 3-16,-7-1 5 15,-12 4-64-15,-8 5-33 16,-11 4-34-1,-9 4-4-15,-6 8-16 16,-5 4-48-16,-4 5-89 16,3 9-324-16,13 7-352 15,8 4-995-15,11 6 132 16,14 2 115-16,9 2 101 16</inkml:trace>
  <inkml:trace contextRef="#ctx0" brushRef="#br0" timeOffset="24139.02">17672 4891 6167 0,'0'-8'215'16,"-4"-5"2"-16,-9 2 3 16,-6-3 2-16,-12 7 3 15,-9 4 2-15,-5 5 3 16,-2 8 2-16,3 9 4 15,7 7-236-15,6 9 0 16,10 4 0-16,9 1 0 16,8-2 0-16,5-5 0 15,9-4 0-15,11-7 0 16,6-8 0-16,12-9 0 16,3-5 0-16,4-12 0 15,-5-9 0 1,-4-12 0-16,-6-12 0 15,-4-13 0-15,-5-10 0 16,-6-8 0-16,-4-6 0 16,-4 1 0-16,-5 9 0 15,-2 14 0-15,-1 18 0 16,0 17 0-16,-6 18 0 16,0 17 0-16,-2 19 0 15,2 14 0-15,0 15 0 16,8 10 0-16,2 0 0 15,4 2 0 1,3-6 0-16,1-9 0 16,5-4 0-16,-4-14 0 15,4-13-343-15,37-11-1504 16,-36-7 159-16,-2-16 137 16,0-15 119-16</inkml:trace>
  <inkml:trace contextRef="#ctx0" brushRef="#br0" timeOffset="24622.57">17996 4135 5811 0,'21'-29'251'15,"4"-3"2"-15,-1 0 5 16,6 0 2-16,-9 24 5 15,-7 27 2-15,-4 19 5 16,-1 22 2-16,-6 16 6 16,0 6-280-16,-2 1 0 15,8-8 0-15,4-12 0 16,10-15 0-16,7-12 0 16,8-15 0-1,0-13 0-15,0-9 0 16,-4-13 0-16,-7-9 0 15,-12-5 0-15,-8-1 0 16,-9 2 0-16,-11 12 0 16,-11 10 0-16,-8 14 0 15,-6 19 0-15,-1 22 0 16,6 18 0-16,10 23 0 16,9 17 0-16,9 11 0 15,4 3 0-15,4 0 0 16,-3-9 0-1,1-15 0-15,-11-13 0 16,-16-16 0-16,-24-13 0 16,-23-19-379-16,-23-24-1459 15,-15-3 158-15,-18-11 137 16,-10-11 117-16</inkml:trace>
  <inkml:trace contextRef="#ctx0" brushRef="#br0" timeOffset="25222.9">13704 6788 8191 0,'13'-2'0'15,"14"-6"0"-15,12 0 0 16,16-3 0-16,6 3 0 15,6-2 0-15,-1 4-391 16,-6-5-1444-16,-17 7 158 16,-16-1 136-16,-16 4 117 15</inkml:trace>
  <inkml:trace contextRef="#ctx0" brushRef="#br0" timeOffset="25394.74">13758 6919 7083 0,'-2'8'121'15,"1"2"-1"-15,15-1 2 16,22-2 0 0,24-4 1-16,26-6 0 15,21-5 2-15,10-6-558 16,0-5-1323-16,-5-8 146 16,-12-8 125-16,-11-4 109 15</inkml:trace>
  <inkml:trace contextRef="#ctx0" brushRef="#br0" timeOffset="26059.69">15375 6406 4987 0,'4'-7'321'16,"6"-5"5"-16,-1 3 6 15,1-2 6-15,-3 4 5 16,-3 3 6-16,0 2 8 16,-2-1 4-16,-1 2 9 15,-1 0-263-15,0-3-107 16,0-1 0-16,0-6 0 15,-6 0 0-15,-5-3 0 16,-6-1 0 0,-7 4 0-16,-6 3 0 15,-1 4 0-15,-3 7 0 16,-1 10 0-16,1 13 0 16,-1 13 0-16,0 11 0 15,4 8 0-15,1 4 0 16,-2-4 0-16,-1-4 0 15,1-5 0-15,2-8 0 16,6-10 0-16,7-8 0 16,8-10 0-16,5-7 0 15,4-6 0 1,6-9 0-16,5-4 0 16,14-10 0-16,5 1 0 15,5-3 0-15,0 7 0 16,-6 8 0-16,-6 5 0 15,-6 12 0-15,-4 8 0 16,-8 18 0-16,0 12 0 16,-6 19 0-16,-5 8 0 15,4 8 0-15,2 0 0 16,-1-8 0-16,4-7 0 16,7-13 0-1,9-13 0-15,17-11-305 16,69-12-1554-16,-37-10 162 15,8-12 138-15</inkml:trace>
  <inkml:trace contextRef="#ctx0" brushRef="#br0" timeOffset="26635.1">16137 6467 5971 0,'-6'-10'235'0,"-7"6"2"15,-7 1 4-15,-8 7 1 16,1 20 5-16,-2 16 2 16,6 11 4-16,13 8 3 15,6 6 4-15,9-1-260 16,10-4 0-16,8-4 0 15,3-9 0 1,6-6 0-16,1-6 0 0,-1-13-440 16,-3-43-1382-1,-3 21 157-15,-3-7 133 16,-3-5 116-16</inkml:trace>
  <inkml:trace contextRef="#ctx0" brushRef="#br0" timeOffset="26814.94">16502 6957 8191 0,'0'21'0'0,"2"6"0"15,-2 8 0 1,0 9 0-16,-6-4 0 16,-1-5 0-16,1-5 0 15,2-8-235-15,4-10-566 16,1-7-861-16,5-10 132 15,8-10 113-15,4-11 100 16</inkml:trace>
  <inkml:trace contextRef="#ctx0" brushRef="#br0" timeOffset="27055.72">16911 6854 8191 0,'1'0'0'16,"2"3"0"-16,0 5 0 16,3 8 0-16,-3 3 0 15,0 6 0-15,-2 4 0 16,1 0 0-16,-2 1 0 16,-2-5 0-16,2-6-327 15,9-5-1525-15,-15-6 160 16,0-9 138-16,-1-8 119 15</inkml:trace>
  <inkml:trace contextRef="#ctx0" brushRef="#br0" timeOffset="27348.44">16850 6715 4081 0,'22'-16'65'0,"4"-9"46"16,4-7 47-16,3-5 151 15,-16 3 78-15,-9 3 8 16,-8 0 10-16,-8 3 7 16,-10 4 10-1,-5 7-3-15,-4 4-58 16,-5 4-46-16,1 6-53 15,8 7-285-15,10 12-387 16,9 2-1389-16,11 8 151 16,15 6 131-16,8 2 115 15</inkml:trace>
  <inkml:trace contextRef="#ctx0" brushRef="#br0" timeOffset="27830.99">17370 6753 5193 0,'0'-10'311'16,"2"-2"6"0,-5-1 4-16,-6-3 6 15,-10 5 6-15,-7 7 4 16,-10 3 7-16,-6 6 7 16,-1 8 6-16,4 7-357 15,6 6 0-15,8 5 0 16,12 5 0-16,7-3 0 15,6-1 0-15,8-5 0 16,5-7 0-16,8-6 0 16,7-11 0-16,6-4 0 15,1-7 0 1,-2-10 0-16,-2-6 0 16,-7-12 0-16,-9-12 0 15,-2-10 0-15,-8-9 0 16,0-6 0-16,-5 5 0 15,1 11 0-15,-2 15 0 16,2 18 0-16,-5 20 0 16,-2 21 0-16,-1 15 0 15,1 16 0-15,2 14 0 16,8 8 0-16,8 3 0 16,5-4 0-1,2-6 0-15,2-8 0 16,0-15-85-16,16-11-735 15,-15-18-877-15,-2-14 137 16,-1-12 118-16,0-11 103 16</inkml:trace>
  <inkml:trace contextRef="#ctx0" brushRef="#br0" timeOffset="28330.53">17584 6111 5776 0,'7'-20'254'0,"1"-1"3"16,1 1 4-16,3 4 3 16,-6 16 4-16,2 20 3 15,1 14 5 1,0 12 3-16,0 6 6 15,3 4-285-15,5-1 0 16,4-9 0-16,5-7 0 16,6-11 0-16,2-10 0 15,0-11 0-15,-3-8 0 16,-3-14 0-16,-8-5 0 16,-10-4 0-16,-5-1 0 15,-5 3 0-15,-6 9 0 16,-7 8 0-16,-6 13 0 15,-3 17 0 1,-1 19 0-16,4 15 0 16,11 20 0-16,2 11 0 15,6 6 0-15,4 8 0 16,-1 6 0-16,-1-7 0 16,-2-7 0-16,-10-12 0 15,-18-14 0-15,-18-19-258 16,4-13-702-16,-48-16-654 15,-15-15 124-15,-8-12 109 16,-9-10 95-16</inkml:trace>
  <inkml:trace contextRef="#ctx0" brushRef="#br0" timeOffset="31035.69">14631 8381 8191 0,'0'0'0'16,"0"-1"0"-16,7 1 0 16,9-5 0-16,8 4 0 15,11-4 0-15,7 0 0 16,5-2 0-16,-2 3-534 16,-7 0-1262-16,-11 0 151 15,-13 3 131-15,-15-1 113 16</inkml:trace>
  <inkml:trace contextRef="#ctx0" brushRef="#br0" timeOffset="31208.53">14579 8600 8191 0,'-2'5'0'16,"2"0"0"-16,10 2 0 15,15-2 0-15,17-1 0 16,20-4-35-16,17 0-499 15,11-6-1253-15,0-4 151 16,-4-9 128-16,-5-5 114 16</inkml:trace>
  <inkml:trace contextRef="#ctx0" brushRef="#br0" timeOffset="31902.38">15678 8111 4454 0,'-3'-16'183'16,"-2"-5"174"-16,0-1 6 15,-5-4 7-15,1 9 8 16,-1 7 6-16,-5 4 9 16,-1 6 6-16,-2 9 10 15,-2 13-111-15,-2 11-95 16,-3 10-203-16,1 11 0 16,-4 4 0-16,0 2 0 15,-3-4 0-15,-1-3 0 16,1-9 0-1,6-6 0-15,7-11 0 16,7-9 0-16,6-11 0 16,5-6 0-16,6-13 0 15,8-6 0-15,4-4 0 16,4 0 0-16,4 3 0 16,-1 13 0-16,-5 11 0 15,-9 19 0-15,-5 22 0 16,-3 17 0-16,-3 18 0 15,-1 11 0 1,1-2 0-16,1-7 0 16,4-12 0-16,4-12 0 15,9-16 0-15,17-14 0 16,18-12-521-16,12-11-1278 16,10-12 151-16,9-15 131 15,1-11 115-15</inkml:trace>
  <inkml:trace contextRef="#ctx0" brushRef="#br0" timeOffset="32726.41">16382 8160 4848 0,'-1'-11'337'0,"-3"-1"7"16,-9-2 5-16,-8 5 7 15,-9 9 7 1,-13 14 6-16,-4 12 7 0,0 19 8 16,4 10 7-1,9 13-317-15,10 6-74 16,11 1 0-16,7-3 0 16,13-4 0-16,9-7 0 15,9-11 0-15,5-9 0 16,8-13 0-16,4-9 0 15,1-9-318-15,33-7-645 16,-35-4-634-16,-7-7 122 16,-5-5 106-16,-7 2 94 15</inkml:trace>
  <inkml:trace contextRef="#ctx0" brushRef="#br0" timeOffset="32923.42">16778 8785 6586 0,'0'15'172'15,"-1"7"1"-15,-5 5 2 16,-7 6 1-16,-3-3 2 16,-4-4 2-16,0-3-496 15,1-7-1391 1,7-8 137-16,9-5 120 15</inkml:trace>
  <inkml:trace contextRef="#ctx0" brushRef="#br0" timeOffset="33207.08">17185 8657 8191 0,'0'-5'0'0,"0"3"0"15,0 1 0-15,2 4 0 16,-2 10 0-16,0 6 0 16,0 4 0-16,-5 9 0 15,1-4 0-15,1-2-265 16,9-4-616-16,-8-6-752 15,4-8 127 1,2-8 111-16,-2-10 98 16</inkml:trace>
  <inkml:trace contextRef="#ctx0" brushRef="#br0" timeOffset="33491.12">17123 8451 5246 0,'22'-16'278'15,"4"-6"7"-15,4-5 4 16,2-6 6-16,-13 2 2 16,-10 0 6-1,-4 5 5-15,-6 2 5 16,-8 3 4-16,-8 5-62 15,-8 4-250-15,-7 7-5 16,-1 4 0-16,6 5-249 16,8 9-261-16,12-31-1227 15,14 37 143-15,15 5 124 16</inkml:trace>
  <inkml:trace contextRef="#ctx0" brushRef="#br0" timeOffset="33990.99">17708 8528 5559 0,'6'-10'275'15,"-5"-4"5"-15,2-3 3 16,-1-3 5-16,-11 7 4 16,-4 1 4-16,-7 6 5 15,-6 2 4-15,-6 7 7 16,-1 4-312-16,0 9 0 15,-1 7 0-15,7 8 0 16,7 4 0-16,8 4 0 16,8 0 0-1,5-4 0-15,8-8 0 16,7-5 0-16,7-7 0 16,7-10 0-16,8-5 0 15,-2-8 0-15,-1-9 0 16,-8-11 0-16,-4-12 0 15,-5-13 0-15,-6-12 0 16,-2-7 0-16,-4 3 0 16,-1 10 0-16,-4 14 0 15,1 17 0-15,-2 18 0 16,-5 11 0-16,-1 17 0 16,2 9 0-1,3 14 0-15,-2 11 0 16,4 10 0-16,3-1 0 15,5 3 0-15,3-8 0 16,2-12-184-16,17-6-599 16,-3-14-898-16,0-15 135 15,-4-10 115-15,-3-12 103 16</inkml:trace>
  <inkml:trace contextRef="#ctx0" brushRef="#br0" timeOffset="34458.55">17975 8068 6241 0,'16'-26'207'0,"0"-5"3"0,-1 1 1 16,2 0 3-16,-7 18 3 15,-4 18 1-15,-2 14 4 16,5 14 2-16,-1 12 3 15,-2 4-227-15,3 4 0 16,8-3 0-16,5-10 0 16,5-10 0-16,6-8 0 15,5-11 0 1,-2-9 0-16,-4-8 0 16,-8-9 0-16,-12-4 0 15,-8-1 0-15,-12 1 0 16,-12 4 0-16,-11 10 0 15,-6 8 0-15,-5 16 0 16,2 16 0-16,12 21 0 16,11 21 0-16,11 15 0 15,13 12 0-15,13 10 0 16,7 1 0-16,5-8 0 16,0-7 0-1,-13-13 0-15,-19-21 0 16,-25-16 0-16,-25-17-368 15,-20-22-1473-15,-19-6 158 16,-13-15 137-16,-5-7 119 16</inkml:trace>
  <inkml:trace contextRef="#ctx0" brushRef="#br0" timeOffset="35902.75">9772 10674 5895 0,'0'-7'242'0,"0"2"3"15,0 1 3-15,0 5 4 16,0 18 3-16,0 11 3 16,0 11 3-16,0 9 4 15,0 3 5-15,0 2-270 16,0-7 0-16,0-3 0 16,0-9 0-16,0-8 0 15,0-9 0-15,0-7 0 16,0-7 0-1,-3-4 0-15,-1-8 0 16,-2-12 0-16,0-13 0 16,3-17 0-16,-1-19 0 15,8-10 0-15,5-6 0 16,7-2 0-16,5 9 0 16,11 12 0-16,9 10 0 15,3 14 0-15,7 9 0 16,1 9 0-16,3 9 0 15,-3 5 0 1,-5 6 0-16,-5 5 0 16,-10 5 0-16,-12 3 0 15,-4-1 0-15,-10 5 0 16,-5 2-301-16,-1 0-319 16,-8 1-1073-16,-11 2 136 15,-13 2 117-15</inkml:trace>
  <inkml:trace contextRef="#ctx0" brushRef="#br0" timeOffset="36106.55">9736 10814 5379 0,'-6'5'293'0,"1"1"4"16,1-1 6-16,1 2 4 15,18-4 5-15,15-3 5 16,11-3 5-16,15-1 5 15,10-4-49-15,3 2-621 16,-2-2-237-16,-5-27-1097 16,-4 24 133-16,-7 3 115 15,-5-4 103-15</inkml:trace>
  <inkml:trace contextRef="#ctx0" brushRef="#br0" timeOffset="36470.21">10474 10664 4276 0,'0'-10'383'15,"0"1"9"-15,0 1 8 16,-3 0 8-16,-5 18 9 16,-4 13 9-16,-4 12 9 15,-3 11 10-15,6 11 11 16,3 3-303-16,6-4-153 16,5-4 0-16,7-8 0 15,8-10 0-15,9-9 0 16,10-12 0-16,7-8 0 15,2-9 0 1,-3-9 0-16,-5-12 0 16,-10-9 0-16,-9-14 0 15,-11-9 0-15,-6-6 0 16,-7 2 0-16,-12 6 0 16,-7 9 0-16,-6 13 0 15,-5 12 0-15,-1 10 0 16,6 5 0-16,9 4-177 15,14 6-310-15,9-18-1274 16,12 19 146 0,13-2 126-16,8 1 111 15</inkml:trace>
  <inkml:trace contextRef="#ctx0" brushRef="#br0" timeOffset="36746.96">10920 10529 6273 0,'1'3'205'0,"1"10"1"16,0 10 2-16,0 17 2 15,-4 7 4-15,2 16 0 16,2 3 4-16,-4-2 2 16,2-5 3-1,2-7-223-15,1-6 0 16,4-12 0-16,9-8 0 15,7-10 0-15,12-6 0 16,5-7 0-16,7-6 0 16,3-8-410-16,-1-19-1419 15,-10 1 156-15,-4-9 135 16,-10-8 117-16</inkml:trace>
  <inkml:trace contextRef="#ctx0" brushRef="#br0" timeOffset="37034.68">11342 10631 8191 0,'0'-2'0'16,"0"2"0"-16,0 6 0 16,0 10 0-16,0 11 0 15,0 13 0-15,0 11 0 16,1 3 0-16,3 2 0 15,3 0 0-15,4-4 0 16,3-4 0-16,6-11 0 16,0-8 0-1,8-7 0-15,-1-12 0 16,5-6 0-16,0-5-379 16,52-10-1459-16,-54-11 158 15,-1-5 137-15,-5-9 117 16</inkml:trace>
  <inkml:trace contextRef="#ctx0" brushRef="#br0" timeOffset="37378.43">11793 10739 4895 0,'0'-13'340'0,"0"3"6"16,0-1 6-16,0 3 7 16,-2 15 6-16,-4 10 7 15,-1 11 8 1,-2 10 7-16,3 10 8 15,4 3-395-15,4 2 0 16,5 1 0-16,11-4 0 16,4-8 0-16,7-10 0 15,10-12 0-15,-1-12 0 16,-2-8-100-16,-2-10-7 16,-10-12 5-16,-13-13 43 15,-5-11 59-15,-10-11 0 16,-3-6 0-1,-8 2 0-15,-5 6 0 16,-12 12 0-16,-5 10 97 16,-1 12-203-16,9 13-304 15,6-34-1318-15,16 42 140 16,5 5 123-16,10 3 107 16</inkml:trace>
  <inkml:trace contextRef="#ctx0" brushRef="#br0" timeOffset="37890.58">12192 10716 8191 0,'0'0'0'15,"0"5"0"-15,0 9 0 16,-2 9 0-16,-3 13 0 15,-4 9 0-15,0 3 0 16,-1 0 0-16,3-2 0 16,2-10 0-16,5-7 0 15,0-10 0-15,9-8 0 16,2-11 0-16,7-11 0 16,4-9 0-1,6-11 0-15,-4 2 0 16,-5-6 0-16,-6 10 0 15,-4 8 0-15,0 10 0 16,-1 9 0-16,2 9 0 16,6 10 0-16,3 6 0 15,1 1 0-15,1 0 0 16,3-6 0-16,5-5 0 16,6-10 0-16,-7-3 0 15,-1-11 0-15,-8-9 0 16,-9-11 0-1,-7-10 0-15,-3-11 0 16,-5-4 0-16,-3 1 0 16,-6 8 0-16,-4 9-216 15,-5 9-473-15,-6 6-1008 16,-4 7 137-16,2-2 118 16,3 2 103-16</inkml:trace>
  <inkml:trace contextRef="#ctx0" brushRef="#br0" timeOffset="38351.33">13670 10481 8191 0,'-27'10'0'16,"-15"18"0"-16,-15 24 0 15,-10 26 0-15,7 19 0 16,14 20 0 0,21 3 0-16,16-6 0 15,24-6 0-15,11-12 0 16,12-13 0-16,3-19 0 15,15-18 0-15,3-21-373 16,1-18-1467-16,1-15 159 16,-6-23 136-16,-5-15 119 15</inkml:trace>
  <inkml:trace contextRef="#ctx0" brushRef="#br0" timeOffset="38657.04">14110 10762 8191 0,'-2'-7'0'0,"-7"5"0"15,-9 3 0-15,-5 9 0 16,-3 11 0-16,-3 13 0 16,4 9 0-16,9 7 0 15,7 3 0-15,7 2 0 16,2 0 0-16,8-7 0 15,8-4 0-15,8-8 0 16,9-8 0-16,11-12 0 16,6-8 0-1,1-9 0-15,-1-7-329 16,20-9-615-16,-32-9-656 16,-11-12 123-16,-11-9 106 15,-6-6 94-15</inkml:trace>
  <inkml:trace contextRef="#ctx0" brushRef="#br0" timeOffset="38866.85">14066 10848 5418 0,'0'-16'289'0,"0"-5"5"16,0-5 4-16,15-6 5 16,12 7 5-1,11 2 4-15,12 1 6 16,8 1 4-16,-2 4 7 15,-9 1-329-15,-9 6 0 16,-11 3-358-16,-9 5-272 16,-15 2-1045-16,-12 9 134 15,-12 3 115-15,-16 6 101 16</inkml:trace>
  <inkml:trace contextRef="#ctx0" brushRef="#br0" timeOffset="39049.68">13955 10895 5128 0,'-4'12'318'0,"-3"0"4"16,3 0 7-16,4 3 4 16,21-7 7-16,13-4 5 15,16-4 8-15,10 0 4 16,8 0 9-16,-3-4-662 16,-3 0-273-16,-9-5-1138 15,-9-6 137-15,-9-7 120 16,-9-7 104-16</inkml:trace>
  <inkml:trace contextRef="#ctx0" brushRef="#br0" timeOffset="39299.44">14497 10219 8111 0,'20'13'9'0,"11"19"-1"15,12 26 1-15,8 27 0 16,-5 25-1-16,-8 22 1 16,-13 10 0-16,-17 4 0 15,-15-2 1 1,-26-11-10-16,-26-12 0 16,-26-17 0-16,-20-21-383 15,-16-38-1454-15,-5-5 157 16,4-23 137-16,3-15 117 15</inkml:trace>
  <inkml:trace contextRef="#ctx0" brushRef="#br0" timeOffset="40147.91">15208 10894 8191 0,'5'-3'0'0,"12"-2"0"0,9-2 0 16,16-1 0-16,7-3 0 16,9 1 0-1,0 2-216-15,-8 6-295 16,-15-35-1233-16,-19 37 143 16,-21 2 124-16,-21 6 108 15</inkml:trace>
  <inkml:trace contextRef="#ctx0" brushRef="#br0" timeOffset="40310.84">15099 11077 5515 0,'0'11'281'16,"1"1"2"-16,16 1 6 15,21-1 2-15,20-7 7 16,21-3 2 0,15-4 7-16,-2-1-300 15,-5 1-292-15,-15-1-1412 16,-21-1 137-16,-18 1 118 15,-19 1 103-15</inkml:trace>
  <inkml:trace contextRef="#ctx0" brushRef="#br0" timeOffset="41409.94">9807 12540 8191 0,'0'0'0'16,"4"3"0"-16,-2 11 0 15,3 10 0-15,2 14 0 16,-1 12 0-16,0 11 0 16,-1 0 0-16,-2-5 0 15,-1-5 0-15,-2-9 0 16,1-14 0-16,-1-7 0 15,0-9 0-15,-3-8 0 16,-4-11 0-16,-3-10 0 16,-3-16 0-16,0-19 0 15,7-17 0-15,5-12 0 16,11-7 0 0,9 1 0-16,8 9 0 15,5 8 0-15,10 14 0 16,4 12 0-16,3 12 0 15,2 10 0-15,2 8 0 16,-4 10 0-16,-3 3 0 16,-11 6 0-16,-5 3 0 15,-13 5-148-15,-9 6-279 16,7 7-517-16,-32 3-591 16,-13 2 113-16,-13 2 100 15,-6 0 87 1</inkml:trace>
  <inkml:trace contextRef="#ctx0" brushRef="#br0" timeOffset="41598.75">9786 12683 5120 0,'-13'7'318'15,"2"1"5"-15,0-2 7 16,2 1 5-16,18-4 5 16,13-3 7-16,18-5 5 15,14-3 7-15,14-3 8 16,9-2-367-16,0-4-355 15,-4 3-266 1,-8-5-1057-16,-11 3 134 16,-7-4 115-16,-8 1 103 15</inkml:trace>
  <inkml:trace contextRef="#ctx0" brushRef="#br0" timeOffset="41934.45">10478 12476 4674 0,'0'-8'356'0,"0"2"8"16,-4 0 6-16,-4 4 7 15,-6 12 7-15,-3 13 8 16,-4 12 8-16,5 9 8 16,4 8 9-16,9 5-368 15,3-5-49 1,7-4 0-16,7-7 0 16,5-8 0-16,12-14 0 15,9-10 0-15,2-7 0 16,2-13 0-16,-2-8 0 15,-7-13 0-15,-11-7 0 16,-10-12 0-16,-8-8 0 16,-14-2 0-16,-9 1 0 15,-8 6 0-15,-5 10 0 16,-6 12 0-16,-3 13 0 16,6 11 0-1,8 8-380-15,25 8-1458 16,-4 4 158-16,15 0 137 15,8-1 117-15</inkml:trace>
  <inkml:trace contextRef="#ctx0" brushRef="#br0" timeOffset="42238.16">10914 12356 5951 0,'3'0'237'0,"0"8"2"0,-2 14 4 16,1 14 2 0,-11 15 4-16,0 17 2 15,1 9 4-15,0 3 3 16,3-9 5-16,3-7-263 16,11-9 0-16,1-14 0 15,13-14 0-15,7-11 0 16,9-9 0-16,10-5 0 15,1-11 0-15,0-5-341 16,20-10-631-16,-33-10-617 16,-4-16 121-1,-5-7 104-15,-10-7 95 16</inkml:trace>
  <inkml:trace contextRef="#ctx0" brushRef="#br0" timeOffset="42507.91">11378 12365 6432 0,'0'-2'188'16,"0"1"2"-16,0 7 1 15,0 12 3-15,0 14 1 16,0 15 2-16,0 13 2 16,0 7 2-16,5 4 3 15,4-1-204 1,4-3 0-16,6-8 0 15,8-11 0-15,2-12 0 16,9-15 0-16,1-10 0 16,5-9-333-16,1-12-310 15,-9-13-1035-15,-4-13 134 16,-3-10 115-16,-2-11 103 16</inkml:trace>
  <inkml:trace contextRef="#ctx0" brushRef="#br0" timeOffset="42826.62">11841 12504 5364 0,'0'-10'294'16,"0"2"5"-16,0 3 5 15,0 2 5-15,-4 11 4 16,0 17 6-16,-1 10 4 16,-2 14 7-16,4 12 6 15,2 8-336-15,6-4 0 16,7-2 0-16,7-9 0 15,8-15 0-15,9-10 0 16,8-17 0-16,2-8 0 16,-2-12 0-1,-8-12 0-15,-11-14 0 16,-16-11 0-16,-6-14 0 16,-13-8 0-16,-8-2 0 15,-11 3 0-15,-8 9 0 16,-15 13-344-16,38 15-1503 15,-39 11 159-15,16 9 137 16,20 7 119-16</inkml:trace>
  <inkml:trace contextRef="#ctx0" brushRef="#br0" timeOffset="43695.04">12362 12509 7088 0,'0'-1'120'0,"0"6"0"16,0 9 0-16,0 10 2 16,-4 13 0-16,-3 9 1 15,-1 7 1-15,-4 1 1 16,3-2 2-16,2-10-127 16,3-9 0-16,2-9 0 15,6-12 0-15,8-8 0 16,8-11 0-1,7-7 0-15,9-8 0 16,4-4 0-16,-2-1 0 16,-1 5 0-16,-2 5 0 15,-7 10 0-15,-4 3 0 16,3 10 0-16,0 5 0 16,2 4 0-16,0 3 0 15,0 1 0-15,7-1 0 16,0-5 0-16,3-6 0 15,-4-3 0-15,-5-9 0 16,-8-10 0-16,-11-10 0 16,-6-9 0-1,-8-13 0-15,-7-5 0 16,-7 0 0-16,-3 3 0 16,-7 8 0-16,1 10 0 15,1 14 0-15,4 9-456 16,6-17-1362-16,7 25 156 15,14 3 132-15,14 0 117 16</inkml:trace>
  <inkml:trace contextRef="#ctx0" brushRef="#br0" timeOffset="44176.59">13928 12240 6124 0,'-18'0'219'0,"-20"15"2"16,-15 21 4-16,-20 23 1 15,2 28 3-15,3 29 4 16,16 10 2-16,25 2 2 16,27-4 5-1,25-8-242-15,25-16 0 16,17-17 0-16,11-18 0 16,12-17 0-16,7-20-613 15,-2-14-1162-15,-6-17 148 16,-6-11 128-16,-12-13 112 15</inkml:trace>
  <inkml:trace contextRef="#ctx0" brushRef="#br0" timeOffset="44762.65">14294 12625 8191 0,'2'0'0'0,"2"5"0"15,-1 11 0-15,0 7 0 16,1 13 0-16,-3 11 0 15,-1 5 0-15,0-3 0 16,2-3 0-16,-4-5 0 16,-1-6 0-16,-5-9-401 15,-4-16-1432-15,-6 0 158 16,-7-9 135 0,-2-6 117-16</inkml:trace>
  <inkml:trace contextRef="#ctx0" brushRef="#br0" timeOffset="44958.47">14052 12664 7224 0,'16'-16'105'0,"18"-2"0"16,14-1 2-16,16-5-1 16,8 8 1-16,-3 6 2 15,-6 2-1 1,-7 1-270-16,-10 4-284 15,-16-1-1271-15,-11-2 139 16,-11 1 121-16,-6-5 105 16</inkml:trace>
  <inkml:trace contextRef="#ctx0" brushRef="#br0" timeOffset="45190.25">14572 12178 6831 0,'28'22'147'16,"10"21"0"-16,7 22 2 16,4 25 0-16,-13 13 3 15,-14 18-1-15,-15 2 3 16,-7-7 0-16,-13-8 3 16,-16-11-157-16,-15-22 0 15,-4-16-468-15,-13-23-1347 16,12-14 156-16,14-16 131 15,21-15 117-15</inkml:trace>
  <inkml:trace contextRef="#ctx0" brushRef="#br0" timeOffset="45434.03">15358 12733 8191 0,'2'-12'0'15,"6"-5"0"-15,14-5 0 16,10-5 0 0,11 5 0-16,12 6 0 15,4 0-334-15,32 10-600 16,-47 2-667-16,-15 1 122 15,-11 7 106-15</inkml:trace>
  <inkml:trace contextRef="#ctx0" brushRef="#br0" timeOffset="45606.87">15282 12936 5891 0,'-4'14'243'16,"-1"2"2"-16,8 0 4 15,14 0 3-15,22-7 3 16,15-11 3-16,12-2 5 15,8-3-253 1,-4-2-243-16,-14-35-1503 16,-16 32 141-16,-24 0 124 15,-17 2 108-15</inkml:trace>
  <inkml:trace contextRef="#ctx0" brushRef="#br0" timeOffset="46534.58">10466 14326 8191 0,'0'-1'0'16,"0"3"0"-16,0 11 0 15,0 9 0 1,0 13 0-16,2 12 0 16,-2 7 0-16,1 0 0 15,-1-4 0-15,2-5 0 16,-2-7 0-16,0-11 0 15,0-5 0-15,0-12 0 16,0-4 0-16,-2-4 0 16,-4-9 0-16,-3-12 0 15,0-12 0-15,1-16 0 16,6-16 0 0,6-13 0-16,15-6 0 15,7-1 0-15,11 5 0 16,11 10 0-16,8 17 0 15,2 12 0-15,3 16 0 16,-2 7 0-16,-4 8 0 16,-8 5 0-16,-7 6 0 15,-13 4 0-15,-8 6-191 16,-12 5-240-16,28 5-1341 16,-53 10 147-16,-14-2 128 15,-11 1 112 1</inkml:trace>
  <inkml:trace contextRef="#ctx0" brushRef="#br0" timeOffset="46734.4">10463 14477 5058 0,'-12'5'325'0,"0"0"5"16,2 2 5-16,0-1 6 16,21-4 7-16,14-2 4 15,15 0 9-15,15-2 6 16,13-4 7-16,9-1-374 15,0-1-332-15,0-2-267 16,-5 1-1091 0,-8-1 135-16,-12-4 117 15,-8-3 104-15</inkml:trace>
  <inkml:trace contextRef="#ctx0" brushRef="#br0" timeOffset="47082.07">11242 14273 5648 0,'0'-5'267'15,"-5"3"3"1,-5 5 5-16,-5 8 3 16,-4 13 4-16,-4 16 4 0,1 7 5 15,5 9 3-15,10 1 6 16,4-1-300 0,6-4 0-16,9-9 0 15,9-7 0-15,5-10 0 16,10-13 0-16,7-8 0 15,0-10 0-15,-1-13 0 16,-7-5 0-16,-10-11 0 16,-10-12 0-16,-9-6 0 15,-8-5 0-15,-11 4 0 16,-9-2 0-16,-3 11 0 16,-7 11 0-1,-1 9 0-15,3 9 0 16,4 9-302-16,10 6-252 15,7-33-1156-15,16 37 139 16,10-2 119-16,8-2 106 16</inkml:trace>
  <inkml:trace contextRef="#ctx0" brushRef="#br0" timeOffset="47370.8">11604 14209 5457 0,'2'0'286'0,"-2"3"3"16,0 11 6 0,2 10 3-16,-4 16 6 15,2 14 3-15,0 9 6 16,0 5 5-16,2 1 6 16,5-5-324-16,5-7 0 15,5-11 0-15,2-10 0 16,10-14 0-16,5-8 0 15,1-11 0-15,3-6 0 16,7-11 0-16,-3-7-456 16,-3-40-1362-1,-4 19 156-15,-3-1 132 16,-3-5 117-16</inkml:trace>
  <inkml:trace contextRef="#ctx0" brushRef="#br0" timeOffset="47663.04">12107 14150 7626 0,'0'0'61'16,"0"5"1"-16,0 13 1 16,-2 11-1-16,0 18 1 15,-3 13 0-15,2 10 0 16,2 3 0-1,1-2 2-15,10-3-65 16,7-6 0-16,7-10 0 16,7-10 0-16,5-10 0 15,2-13 0-15,-1-12 0 16,1-5 0-16,0-7-432 16,0-34-1392-16,-2 15 156 15,-4-10 134-15,1-8 116 16</inkml:trace>
  <inkml:trace contextRef="#ctx0" brushRef="#br0" timeOffset="48050.68">12560 14262 7708 0,'0'-1'54'0,"0"6"-2"16,-1 11 2-16,-4 14-1 16,-4 13 1-16,0 19-1 15,2 7 1-15,5 1 0 16,2-2 1-16,6-8-55 16,6-10 0-1,6-14 0-15,9-13 0 16,7-14 0-16,1-9 0 15,1-12 0-15,-3-12 0 16,-7-12 0-16,-12-9 0 16,-6-15 0-16,-6-4 0 15,-8 1 0-15,-11 4 0 16,-9 11 0-16,-8 16-13 16,-8 13-578-1,-2-26-1186-15,4 39 148 16,9 5 129-16,16-1 111 15</inkml:trace>
  <inkml:trace contextRef="#ctx0" brushRef="#br0" timeOffset="48698.08">12985 14376 8191 0,'2'-1'0'0,"-2"2"0"16,1 8 0-16,-1 10 0 16,2 14 0-16,-2 12 0 15,0 7 0-15,0 3 0 16,0-5 0-16,0-6 0 16,0-9 0-16,0-9 0 15,0-9 0 1,6-9 0-16,5-7 0 15,9-8 0-15,6-6 0 16,5-3 0-16,-2-6 0 16,-2 2 0-16,-9 4 0 15,-2 5 0-15,-3 5 0 16,1 4 0-16,1 6 0 16,-1 3 0-16,4 5 0 15,-2 0 0-15,5 1 0 16,4-1 0-1,5-5 0-15,3-5 0 16,1-3 0-16,-7-6 0 16,-4-9 0-16,-10-10 0 15,-8-11 0-15,-3-11 0 16,-11-4 0-16,-2 2 0 16,-8 5 0-16,-10 8 0 15,-7 12 0-15,-2 8-423 16,2-7-1403-16,7 18 156 15,13 2 134-15,12 0 118 16</inkml:trace>
  <inkml:trace contextRef="#ctx0" brushRef="#br0" timeOffset="49110.7">14319 14162 8191 0,'-27'11'0'0,"-13"23"0"15,-16 20 0-15,-9 25 0 16,15 17 0-16,10 18 0 16,19-1 0-16,17-1 0 15,18-14 0-15,9-12 0 16,11-18 0-16,10-16 0 15,10-20 0 1,1-17-84-16,1-10-448 0,-3-57-1242 16,-7 23 148-16,-5-16 128 15,-7-6 112 1</inkml:trace>
  <inkml:trace contextRef="#ctx0" brushRef="#br0" timeOffset="49522.31">14579 14586 5472 0,'0'-13'284'0,"0"2"4"16,3 6 5-16,-3 5 4 16,2 18 5-16,0 22 4 15,-1 13 5-15,-1 9 5 16,2 13 6 0,-2-5-322-16,0-5 0 0,-2-8 0 15,2-13 0 1,-1-15 0-16,-3-10 0 15,-1-14 0-15,0-5 0 16,-5-15 0-16,3-17 0 16,0-14 0-16,6-15 0 15,2-17 0-15,11-8 0 16,3-6 0 15,10 4 0-15,6 7 0-16,7 9 0 0,4 15 0 0,2 16 0 0,2 11 0 15,-1 9 0-15,1 9 0 16,-4 5 0-16,-7 5 0 16,-9 4 0-16,-9 6 0 15,-8 4-367-15,5 5-549 16,-24 6-681-16,-13 2 122 16,-13 1 106-16,-8 3 94 15</inkml:trace>
  <inkml:trace contextRef="#ctx0" brushRef="#br0" timeOffset="49711.14">14449 14711 5594 0,'0'6'272'0,"7"1"4"16,13 0 4-16,12-1 3 16,17-2 6-16,14-2 3 15,5-5 5-15,-1-3 4 16,-2-1-340-1,4-2-768-15,-21-5-824 16,-13-6 126-16,-11-5 111 0,-11-6 98 16</inkml:trace>
  <inkml:trace contextRef="#ctx0" brushRef="#br0" timeOffset="49974.89">14993 13918 5991 0,'25'16'233'0,"11"25"2"15,13 23 3-15,6 28 3 16,-5 20 4-16,-11 17 1 16,-11 4 5-16,-15-1 2 15,-9-7 5-15,-21-12-258 16,-16-16 0-16,-23-18 0 15,-7-21-517 1,-11-19-1284-16,2-18 152 16,15-17 131-16,22-12 115 15</inkml:trace>
  <inkml:trace contextRef="#ctx0" brushRef="#br0" timeOffset="50270.61">16079 14690 8191 0,'-3'-10'0'0,"3"-2"0"16,5-3 0-16,13-4 0 16,18 3 0-16,16 5 0 15,13-2 0-15,11 4-426 16,-3-18-1400-16,-11 21 157 16,-17-1 134-16,-19 3 116 15</inkml:trace>
  <inkml:trace contextRef="#ctx0" brushRef="#br0" timeOffset="50457.95">15959 14909 5931 0,'0'7'239'16,"5"2"2"-16,18-5 4 16,19-1 2-16,20 1 4 15,17-8 3-15,11-3 4 16,-4-1-193-16,-5 0-227 15,-13-13-1610-15,-19 8 147 16,-18-1 128-16,-19-4 112 16</inkml:trace>
  <inkml:trace contextRef="#ctx0" brushRef="#br0" timeOffset="51639.01">16950 10256 4451 0,'0'-21'306'15,"0"-10"55"-15,-1-2 8 16,-5-7 7-16,-2 8 6 15,-6 10 9-15,-2 3 8 16,-5 11 7-16,-8 7 10 16,-6 16-143-16,-6 18-212 15,-3 19-61-15,0 14 0 16,1 15 0 0,-2 6 0-16,0 3 0 15,-2-3 0-15,1-5 0 16,3-8 0-16,9-15 0 15,10-16 0-15,9-15 0 16,11-15 0-16,2-13 0 16,8-15 0-16,7-16 0 15,12-11 0-15,10-5 0 16,10 4 0-16,-1 8 0 16,-1 18 0-1,-8 23 0-15,-15 26 0 16,-8 23 0-16,-8 24 0 15,-1 17 0-15,1 12 0 16,9-2 0-16,16-5 0 16,10-13 0-16,10-15 0 15,9-13 0-15,6-14-311 16,5-15-1546-16,-1-8 161 16,-8-9 138-16</inkml:trace>
  <inkml:trace contextRef="#ctx0" brushRef="#br0" timeOffset="52382.37">17140 11987 5527 0,'0'-26'278'0,"-2"-5"5"15,-2-4 4-15,-8-2 4 16,-8 16 4-16,-12 13 6 15,-10 8 3-15,-6 14 5 16,5 15 7-16,2 16-316 16,3 15 0-16,7 9 0 15,6 7 0 1,0-4 0-16,-4-4 0 16,0-11 0-16,-1-8 0 15,-4-12 0-15,1-11 0 16,4-11 0-16,6-10 0 15,9-11 0-15,8-13 0 16,16-7 0-16,8-5 0 16,6 3 0-16,2 9 0 15,0 12 0-15,-10 18 0 16,-5 21 0-16,-6 21 0 16,-4 25 0-1,-4 22 0-15,2 14 0 16,4 5 0-16,4-4 0 15,9-11 0-15,7-20 0 16,12-15 0-16,9-19 0 16,8-13-185-16,9-11-442 15,-3-8-1095-15,0-10 140 16,-7-4 122-16,-11 2 105 16</inkml:trace>
  <inkml:trace contextRef="#ctx0" brushRef="#br0" timeOffset="53143.07">17474 13930 5120 0,'6'-19'318'16,"-3"-9"5"-16,0-5 7 16,-2-4 5-16,-14 6 5 15,-7 6 7-15,-13 4 5 16,-9 8 7-16,-10 7 8 15,-2 13-367 1,3 15 0-16,10 17 0 16,6 16 0-16,14 14 0 15,10 9 0-15,7 1 0 16,0-1 0-16,0-5 0 16,-5-13 0-16,-4-9 0 15,-4-10 0-15,-2-12 0 16,0-10 0-1,0-11 0-15,6-10 0 0,6-10 0 16,7-14 0 0,7-6 0-16,8-1 0 15,2 4 0-15,-2 14 0 16,-1 16 0-16,-10 24 0 16,-4 27 0-16,-7 28 0 15,-9 23 0-15,2 21 0 16,4 5 0-16,4-11 0 15,13-15 0-15,18-24 0 16,18-19 0-16,12-25 0 16,20-18 0-16,7-17-329 15,16-12-561 1,-18-17-724-16,-5-11 124 16,-15-14 109-16,-12-10 95 15</inkml:trace>
  <inkml:trace contextRef="#ctx0" brushRef="#br0" timeOffset="57526.18">4436 5523 3825 0,'0'0'144'0,"0"0"57"16,-2 0 161-16,2-2 55 15,0 2 12-15,0 0 8 16,0 0 11-16,0 0 9 16,0 0 13-16,0 0-89 15,2-2-69-15,5 0-64 16,10-4-188-1,9-2-60-15,5-3 0 16,5-2 0-16,-2 0 0 16,-8 1 0-16,-7 0 0 15,-9 4 0-15,-5 2-169 16,-4 3-264-16,-1 1-1345 16,-7 2 148-16,-5 0 129 15,-1 0 112-15</inkml:trace>
  <inkml:trace contextRef="#ctx0" brushRef="#br0" timeOffset="57722.01">4371 5602 4711 0,'0'0'241'16,"0"0"50"-16,6 0 8 15,12-1 13-15,13-5 7 16,9-3-51-16,11-3-170 15,-1-1-129-15,4 0-373 16,-17 3-985-16,-9-4 95 16,-8 0 82-16,-10-1 75 15</inkml:trace>
  <inkml:trace contextRef="#ctx0" brushRef="#br0" timeOffset="62178.56">17263 10837 8191 0,'-2'-4'0'15,"-1"3"0"-15,1-1 0 16,1 1 0-16,2 1 0 16,19 0 0-16,19-2 0 15,22-3 0-15,18 0 0 16,12-2 0-16,-4 1 0 15,-10 1 0-15,-12 2 0 16,-14 1 0 0,-14 0 0-16,-13 1 0 15,-12 0 0-15,-8-1 0 16,-4 4 0-16,-3-4-236 16,-3 1-186-16,12-2-522 15,-22 2-570-15,-7-4 111 16,-1-4 96-16,-1-2 87 15</inkml:trace>
  <inkml:trace contextRef="#ctx0" brushRef="#br0" timeOffset="62466.28">17593 10521 5767 0,'-2'-14'255'15,"-1"2"3"-15,2 0 4 16,-1 1 3-16,2 14 4 16,0 14 4-16,0 10 4 15,0 16 3-15,0 14 5 16,0 7-285-16,0 6 0 16,-3-1 0-16,2-6 0 15,-2-9 0-15,-3-4 0 16,1-11 0-1,3-9-301-15,5-10-1558 16,3-9 161-16,8-6 139 16,8-10 120-16</inkml:trace>
  <inkml:trace contextRef="#ctx0" brushRef="#br0" timeOffset="62634.14">18092 11103 8191 0,'-2'20'0'0,"-9"13"0"16,-13 9 0-16,-15 13 0 16,-13 4-324-1,-16 1-1529-15,-4-3 161 16,-5-5 137-16,2-15 120 16</inkml:trace>
  <inkml:trace contextRef="#ctx0" brushRef="#br0" timeOffset="80210.39">17873 12456 8191 0,'-7'0'0'0,"-10"2"0"15,-10 11 0-15,-13 7 0 16,-7 11 0-16,-4 10 0 16,1 7 0-16,3-3 0 15,8 0 0-15,5-3 0 16,9-9 0-16,7-5-363 15,13-12-407-15,0-9-867 16,5-9 127-16,0-10 112 16</inkml:trace>
  <inkml:trace contextRef="#ctx0" brushRef="#br0" timeOffset="80434.18">17454 12520 5971 0,'0'-6'235'0,"3"5"2"15,6 5 4-15,9 9 1 16,8 8 5-16,9 13 2 16,4 3 4-16,1 3 3 15,-1-4 4-15,-4-4-260 16,-6-2 0-16,-4-8 0 16,-8-4 0-16,-8-7-340 15,-5-8-217 1,-7-31-1142-16,-7 13 136 15,-7-13 119-15</inkml:trace>
  <inkml:trace contextRef="#ctx0" brushRef="#br0" timeOffset="80850">17613 12453 4918 0,'-3'-20'338'16,"-2"4"5"-16,4-3 7 15,-3-1 6-15,4 14 8 0,0 16 5 16,4 9 8-16,0 10 6 15,1 10 10-15,4 10-393 16,2 2 0 0,-2 1 0-16,-2-2 0 15,-3-3 0-15,-2-5 0 16,-1-8 0-16,-5-7-20 16,-8-8-338-16,-9-8-169 15,9-11-1170-15,-33-8 137 16,-8-10 118-16,-12-6 5358 15,10-4-4442-15,-17 1 154 16,28-1 124-16,13 1 248 16,16 3 0-16,4 5 0 15,6 4 17 1,17 1 299-16,18 6 169 16,22 0 285-16,18 3-218 15,16-1-140-15,7 5-130 16,-5 1-282-16,-12 0 0 15,-8 0 0-15,-14 0 0 16,-13 0 0-16,-10 1-352 16,-11-1-1391-16,-7 0 142 15</inkml:trace>
  <inkml:trace contextRef="#ctx0" brushRef="#br0" timeOffset="87141.9">4733 9897 4811 0,'0'0'323'15,"-1"-1"5"-15,1 1 7 16,7-4 4-16,11-3 8 16,8-2 4-16,8-6 8 15,9-1 6-15,-2-1 8 16,-5 2-113-16,-6 3-260 15,-4 1 0-15,-4 2 0 16,-9 2 0 0,-2 1 0-16,-6 5-58 0,-4-1-296 15,-1 2-258 1,-6 0-1053-16,-8 2 132 16,-5-1 113-16,-8 5 102 15</inkml:trace>
  <inkml:trace contextRef="#ctx0" brushRef="#br0" timeOffset="87346.72">4689 10051 5332 0,'4'3'298'16,"7"-2"3"-16,7-1 5 16,11 3 5-1,5-7 5-15,9-5 5 16,2-3 6-16,1-2 5 15,-4-5-252-15,-2 1-486 16,45 0-1353-16,-56 0 146 16,-6-3 126-16,-6-1 109 15</inkml:trace>
  <inkml:trace contextRef="#ctx0" brushRef="#br0" timeOffset="94229.99">18712 10505 5963 0,'0'-1'235'15,"0"-2"3"-15,0 1 4 16,0 0 2-16,0 1 2 15,0 0 6-15,0 1 1 16,1 0 3 0,-1 0 6-16,0 0-262 15,1 0 0-15,2 0 0 16,2 0 0-16,4 0 0 16,2 0 0-16,2 0 0 15,2 4 0-15,3 6 0 16,1 3 0-16,-1 6 0 15,0 11 0-15,1 4 0 16,-2 7 0-16,0 7 0 16,-5 4 0-16,-2 2 0 15,-7 1 0 1,-3-3 0-16,-10-1 0 16,-5 0 0-16,-11-3 0 15,-7-6 0-15,-7-4 0 16,1-3 0-16,-2-6 0 15,5-4 0-15,6-8 0 16,17-6-843-16,-3-7-871 16,6-12 139-16,4-11 120 15</inkml:trace>
  <inkml:trace contextRef="#ctx0" brushRef="#br0" timeOffset="95999.26">19529 11119 7404 0,'6'-6'86'16,"1"0"0"-16,-1 2 1 16,0 0-1-16,-6 8 2 15,-3 8-1-15,-10 9 2 16,-8 8-1-16,-19 11 2 15,-12 8-90-15,-10 4 0 16,1-6-235-16,14-2-441 16,11-9-1019-16,16-15 136 15,12-12 118 1,8-11 103-16</inkml:trace>
  <inkml:trace contextRef="#ctx0" brushRef="#br0" timeOffset="97610.76">29701 1065 6289 0,'-7'-10'203'0,"-11"-6"1"15,-11 0 3-15,-15-1 2 16,-11 10 2-16,-10 2 2 16,-1 13 3-16,-1 5 2 15,9 9 3-15,15 9-221 16,15 9 0-16,20 5 0 15,21 7 0-15,24 3 0 16,21 5 0 0,10 0 0-16,7-3 0 15,-11-2 0-15,-19-5 0 16,-20-9 0-16,-14-4 0 16,-22-9 0-16,-17-6 0 15,-17-8 0-15,-12-9 0 16,-9-3 0-16,1-8 0 15,6-8 0-15,11-5-265 16,13-7-272-16,14-39-1187 16,12 17 140-16,11-6 122 15,12-3 107 1</inkml:trace>
  <inkml:trace contextRef="#ctx0" brushRef="#br0" timeOffset="97953.96">29418 913 5074 0,'6'-32'323'0,"1"-6"5"16,-3 1 6-16,2 0 5 16,-5 19 7-16,-2 14 5 0,1 23 7 15,1 19 7 1,-1 20 8-16,0 23-373 15,0 24 0-15,0 13 0 16,0 3 0-16,0 3 0 16,0-4 0-16,0-7 0 15,0-15 0-15,0-17 0 16,0-15 0-16,0-13 0 16,0-17 0-16,0-14 0 15,-2-9 0-15,-6-9-100 16,-3-8-473-16,-5-28-1186 15,-4 18 146-15,-2-2 126 16,0 0 109-16</inkml:trace>
  <inkml:trace contextRef="#ctx0" brushRef="#br0" timeOffset="98202.24">28898 2152 8191 0,'14'0'0'0,"18"0"0"0,26-3 0 16,26-3 0-16,25-6 0 15,19-3 0-15,3-5 0 16,-5-2 0 0,-15 1 0-16,-22 1 0 15,-22-1 0-15,-23 5-275 16,-23 4-295-16,-18-3-1143 15,-24 9 139-15,-22 4 120 16,-20 7 106-16</inkml:trace>
  <inkml:trace contextRef="#ctx0" brushRef="#br0" timeOffset="98394.06">28944 2249 7826 0,'-5'10'41'0,"4"4"-1"16,19 0 0-16,25-3 0 15,34-7 1-15,24-12-1 16,23-5 0-16,3-8 1 16,-8-4 1-16,-11-7-42 15,-17 0-248-15,-18-2-260 16,-13-37-1228-16,-16 34 141 16,-12-3 124-16,-5-2 108 15</inkml:trace>
  <inkml:trace contextRef="#ctx0" brushRef="#br0" timeOffset="98923.09">29998 744 5108 0,'-70'-56'212'16,"-37"-6"86"-16,-38-3 3 16,-40 3 7-1,2 40 4-15,-15 42 4 16,-7 32 7-16,2 38 4 16,6 27 5-16,18 33-74 15,19 21-162-15,32 10-96 16,37 3 0-16,40 2 0 15,37-2 0-15,46-9 0 16,47-13 0-16,45-15 0 16,42-20 0-16,42-26 0 15,26-30 0-15,18-31 0 16,11-24 0-16,-1-30 0 16,-11-29 0-16,-10-28 0 15,-27-31 0-15,-29-34 0 16,-31-26 0-1,-41-25 0-15,-47-19 0 16,-39 0 0-16,-54 5 0 16,-59 12 0-16,-54 24 0 15,-52 35 0-15,-50 30 0 16,-38 33 0-16,-13 36-282 16,18 26-601-16,-8 26-745 0,27 19 126 15,37 15 111 1,19 8 96-16</inkml:trace>
  <inkml:trace contextRef="#ctx0" brushRef="#br0" timeOffset="102985.81">20771 10575 5243 0,'9'-4'298'16,"1"-4"6"-16,2-4 4 15,-1 0 4-15,-5-2 7 16,-3 2 4-16,-3-1 5 16,-11 3 7-16,-13-2 5 15,-18 5-259-15,-22 1-81 16,-18 3 0-16,-9 5 0 16,2 3 0-16,9 4 0 15,18 7 0-15,20 7 0 16,22 5 0-16,16 10 0 15,24 8 0 1,22 3 0-16,22 9 0 16,13 1 0-16,10-2 0 15,-10-4 0-15,-20-9 0 16,-22-8 0-16,-22-11 0 16,-30-6 0-16,-24-9 0 15,-20-6 0-15,-13-2 0 16,-12-8 0-16,4-7 0 15,11 0 0-15,21 0-303 16,38-4-660-16,4 2-638 16,12 0 122-1,17-3 106-15,8 1 96 16</inkml:trace>
  <inkml:trace contextRef="#ctx0" brushRef="#br0" timeOffset="103590.27">20450 10282 4647 0,'-2'-11'351'16,"-3"-4"6"-16,1-1 6 16,-2-2 9-16,2 7 6 15,2 4 7-15,2 6 8 16,-2 9 8-16,-1 14 8 15,-2 17-274-15,-4 22-135 16,-3 22 0-16,-3 19 0 16,-1 11 0-16,5 6 0 15,2-2 0 1,3-3 0-16,6-11 0 0,0-12 0 16,0-15 0-1,2-14 0-15,-2-18 0 16,0-16 0-16,0-10 0 15,-3-13 0-15,3-9-378 16,-4-31-1461-16,-2 8 158 16,0-11 137-16</inkml:trace>
  <inkml:trace contextRef="#ctx0" brushRef="#br0" timeOffset="120278.05">24875 1749 3429 0,'0'-3'214'15,"0"-5"161"1,0 0 80-16,0-1 11 16,0-1 11-16,0 2 14 15,0 3 12-15,0 1 12 16,0 4 14-16,-1 4-161 16,-5 10-88-16,-7 13-191 15,-6 13-89-15,-2 14 0 16,-4 4 0-16,3 0 0 15,4-3 0-15,3-10 0 16,8-11 0-16,2-9 0 16,3-12 0-16,3-7 0 15,-1-7 0-15,5-8 0 16,0-10 0 0,6-8 0-16,3-13 0 15,3-12 0-15,2-7 0 16,1-9 0-16,0-5 0 15,4 1 0-15,-3 8 0 16,-4 12 0-16,-5 13 0 16,-1 16 0-16,0 14 0 15,7 13 0-15,5 13 0 16,8 13 0-16,3 12 0 16,4 8 0-16,-2 6 0 15,-2-1 0-15,-4-5 0 16,-4-6 0-1,-8-9 0-15,-9-9 0 16,-3-7 0-16,-6-8 0 16,0-3 0-16,0-5 0 15,-7-2 0-15,-1-3-354 16,-2-4-417-16,-10-5-868 16,0-1 128-16,-4-3 112 15,4 0 97-15</inkml:trace>
  <inkml:trace contextRef="#ctx0" brushRef="#br0" timeOffset="120473.87">24796 1887 5819 0,'0'0'250'16,"1"-4"3"-16,8-1 3 15,13-5 4 1,14 1 3-16,16-4 3 15,11 0-309-15,8 1-252 16,2-13-1334-16,-4 12 126 16,-9-1 111-16,-5-2 96 15</inkml:trace>
  <inkml:trace contextRef="#ctx0" brushRef="#br0" timeOffset="120757.61">25496 1731 5926 0,'0'0'239'0,"2"0"3"0,6-1 3 15,15 1 4 1,19-1 2-16,19-3 3 0,18-2 4 16,2-1 4-1,-1-1 3-15,-10 0-265 16,-16 1 0-16,-14 2 0 15,-11-1 0-15,-15 2 0 16,-9 1 0-16,-3-1-273 16,-7-1-180-16,5-1-445 15,-14-3-609-15,-7-2 108 16,-11-4 97-16,-6-3 85 16</inkml:trace>
  <inkml:trace contextRef="#ctx0" brushRef="#br0" timeOffset="120993.39">25671 1508 3696 0,'0'-6'209'0,"4"-2"105"16,11 1 105-16,15-2 22 15,15 5 10-15,8 5 12 16,12 11 11-16,-4 9 11 16,-11 13 13-16,-10 9-166 15,-15 12-74-15,-16 3-122 16,-12-4-121-16,-10-2-15 15,-12-7 0-15,0-9 0 16,-3-5-165 0,8-8-344-16,8-26-1250 15,5 4 146-15,12-5 126 16,9-8 109-16</inkml:trace>
  <inkml:trace contextRef="#ctx0" brushRef="#br0" timeOffset="121893.52">26614 1452 4709 0,'0'-6'353'16,"0"-1"7"-16,2 1 6 15,-2 2 7-15,-5 12 7 16,-7 11 8-16,-7 12 7 16,-10 8 9-16,-11 10 7 15,0 0-359-15,-8 0-52 16,2-5 0-16,6-6 0 16,7-8 0-1,10-7 0-15,8-10 0 16,8-7 0-16,2-4 0 15,1-12 0-15,1-7 0 16,3-10 0-16,0-10 0 16,10-9 0-16,1-2 0 15,4 3 0-15,4 8 0 16,1 10 0 0,2 12 0-16,3 11 0 0,4 11 0 15,5 11 0 1,2 9 0-16,2 7 0 15,-4 4 0-15,-3-1 0 16,-6-4 0-16,-5-5 0 16,-2-5 0-16,-5-6 0 15,1-3-344-15,24-6-583 16,-23-6-673-16,0-7 123 16,-2-7 105-16,-2-11 96 15</inkml:trace>
  <inkml:trace contextRef="#ctx0" brushRef="#br0" timeOffset="122713.78">26814 1462 5645 0,'0'-4'267'16,"0"-1"3"-16,2 3 5 15,2-1 4-15,-3 10 3 16,1 9 5-16,0 7 3 16,2 9 5-16,-4 7 6 15,0 1-301-15,0-1 0 16,0-2 0-16,0-6 0 16,0-5 0-16,0-6 0 15,0-8 0-15,0-5 0 16,0-3 0-1,0-4 0-15,0 0 0 16,0 0 0-16,0 0 0 16,0 0 0-16,0-2 0 15,0-3 0-15,0-2 0 16,0-2 0-16,0-6 0 16,0 2 0-16,0-2 0 15,0 2 0-15,0-2 0 16,0-1 0-16,0 4 0 15,2-4 0-15,-2-1 0 16,0 0 0-16,2-1 0 16,-2-1 0-16,0-1 0 15,0 2 0 1,0-3 0-16,3 1 0 16,-1-2 0-16,6-1 0 15,4-2 0-15,7-4 0 16,6 1 0-16,11 0 0 15,2 4 0-15,4 5 0 16,1 5 0-16,-5 8 0 16,-9 3 0-16,-8 4 0 15,-8 7 0-15,-9 6 0 16,-8 7 0-16,-9 7 0 16,-4 5 0-16,-1 1 0 15,3 1 0 1,6 0 0-16,9 1 0 15,11 2 0-15,10-1 0 16,1 3 0-16,2-1 0 16,-5-2 0-16,-9-2 0 15,-12-5 0-15,-20-6 0 16,-10-4 0-16,-12-4 0 16,-6-7 0-16,-6-2 0 15,11-7 0-15,3 0 0 16,17-10-83-16,13-3-386 15,14-28-1323-15,17 12 152 16,14-4 129-16,11-1 114 16</inkml:trace>
  <inkml:trace contextRef="#ctx0" brushRef="#br0" timeOffset="123681.83">27420 1519 8191 0,'0'-2'0'0,"0"4"0"16,0 8 0-16,0 9 0 15,2 12 0-15,-2 11 0 16,0 11 0-16,0 6 0 15,0 0 0-15,0-2 0 16,0 1 0-16,0-6 0 16,0-5 0-1,0-7 0-15,0-11 0 16,0-8 0-16,0-7 0 16,0-7 0-16,0-4 0 15,0-3 0-15,0-6 0 16,0-7 0-16,0-7 0 15,0-5 0-15,0-6 0 16,0-2 0-16,0 3 0 16,2 1 0-16,-2 3 0 15,7 2 0-15,-2 1 0 16,1-2 0 0,-1 0 0-16,2-2 0 15,-2-3 0-15,-3 0 0 16,4 1 0-16,-3 4 0 15,-3 0 0-15,2 7 0 16,-2 1 0-16,0 3 0 16,0-1 0-16,0 2 0 15,0-2 0-15,0 0 0 16,0-3 0-16,0-1 0 16,0 0 0-1,0 0 0-15,0-4 0 0,0 7 0 16,2-1 0-1,-2-1 0-15,5 3 0 16,-1 1 0-16,3-2 0 16,4 1 0-16,2 1 0 15,5 1 0-15,-1-3 0 16,4 4 0-16,2 0 0 16,0 0 0-16,-1 4 0 15,2 2 0-15,-5 4 0 16,-6 0 0-16,-3 5 0 15,-6 4 0-15,-4 1 0 16,-7 7 0-16,-3 5 0 16,-3 1 0-1,-3 0 0-15,-1-1 0 16,7-1 0-16,2-3 0 16,7-3 0-16,2 3 0 15,5-3 0-15,4 1 0 16,5 1 0-16,3 2 0 15,0 1 0-15,-4 1 0 16,-5 4 0-16,-7-3 0 16,-4-1 0-16,-11-3 0 15,-13-5 0-15,-9-1 0 16,-6-8 0-16,-2 0 0 16,3-2 0-1,4-3-393-15,47-4-1441 16,-29 0 157-16,7-2 136 15,7-3 117-15</inkml:trace>
  <inkml:trace contextRef="#ctx0" brushRef="#br0" timeOffset="125945.08">27860 2160 3798 0,'3'-4'163'0,"5"-3"74"16,-1 1 83-16,3-2 85 15,-6 4 27-15,0 0 10 16,-3 1 8-16,-1 0 13 16,0 3 11-1,2 0-105-15,-7 2-75 0,-7 6-85 16,-10 4-96-1,-14 9-91-15,-13 3-22 16,-5 4 0-16,-2-2 0 16,5-3 0-16,8-6 0 15,9-1 0-15,9-4 0 16,12-5 0-16,7-3 0 16,1-2 0-16,2-2 0 15,1 0 0-15,2 0-180 16,5 0-285-16,4-8-1302 15,8 6 147-15,10-5 127 16</inkml:trace>
  <inkml:trace contextRef="#ctx0" brushRef="#br0" timeOffset="126237.81">28020 2269 4965 0,'-6'2'327'0,"-10"5"7"15,-10 2 5-15,-11 7 7 16,-10 2 5-16,-9 3 7 16,-3 2 6-16,7-3 8 15,6-3 5 1,11-3-319-16,9-3-58 15,5-3 0-15,10-4 0 16,3-1-167-16,4-3-356 16,2-50-1231-16,4 39 145 15,3-5 125-15,9-6 109 16</inkml:trace>
  <inkml:trace contextRef="#ctx0" brushRef="#br0" timeOffset="129293.42">27660 2394 4304 0,'0'0'228'0,"2"0"125"16,-2-1 27-16,1 1 5 16,-1 0 10-16,2 0 8 15,-2 0 8-15,0 0 9 16,0 0 9-16,0 0-136 16,0 3-126-16,0 2-144 15,0 2-23-15,0 4 0 16,0 4 0-1,-3 3 0-15,-1 3 0 0,2 3 0 16,2 3 0 0,-2 1 0-16,2 2 0 0,2 1 0 15,-2-1 0 1,0-2 0-16,0 1 0 16,0-4 0-16,0 3 0 15,0 0 0-15,0 1 0 16,-2-1 0-16,-5 1 0 15,-3-2 0-15,-4-4 0 16,-9-1 0-16,-2-1 0 16,-3-3 0-16,-7-1 0 15,2-4 0-15,-2-4 0 16,0-1 0 0,2-3 0-16,1-4 0 0,2-1 0 15,1-1 0 1,2-2 0-16,0-3 0 15,6-3 0-15,-2-3 0 16,4-3 0-16,0-1 0 16,3-7 0-16,2-6 0 15,-2-1 0-15,3-8 0 16,-1-2 0-16,-1-3 0 16,3 6 0-16,4-1 0 15,1 3 0-15,-3 4 0 16,8 1 0-1,-2 2 0-15,4-1 0 16,0 0 0-16,0-1 0 16,0 0 0-16,0 2 0 15,0 1 0-15,0 3 0 16,0 3 0-16,2 5 0 16,0 2 0-16,0 3 0 15,-2 6 0-15,4-2 0 16,-4 2 0-16,0-1 0 15,0 0 0-15,2 1 0 16,-2 4 0-16,0-1 0 16,0 2 0-16,0 0 0 15,-6 2 0 1,-7 4 0-16,-9 9 0 16,-5 8 0-16,-7 9 0 15,0 8 0-15,9 0 0 16,2-4 0-16,4-3 0 15,6-6 0-15,6-6 0 16,0-8 0-16,7-5 0 16,-2-4 0-16,0-2 0 15,2-5 0-15,0-5 0 16,0-10 0-16,4-9 0 16,8-11 0-16,1-8 0 15,8-2 0 1,0 5 0-16,4 7 0 15,-4 8 0-15,-4 12 0 16,6 9 0-16,0 8 0 16,3 13 0-16,2 12 0 15,5 8 0-15,3 9 0 16,-2 4-83-16,10 2-741 16,-9-4-873-16,-2-7 137 15,-3-9 118-15,-1-10 103 16</inkml:trace>
  <inkml:trace contextRef="#ctx0" brushRef="#br0" timeOffset="148917.03">29105 5723 4654 0,'0'0'148'0,"1"-2"176"15,0 2 15-15,1 0 8 16,-1 0 6-16,-1 0 7 15,0 0 5 1,0 0 8-16,0 0 8 16,0 0-65-16,0 0-99 15,0 0-203-15,0 0-14 16,0 0 0-16,0 0-343 16,0 2-401-16,-4 2-905 15,-8-2 130-15,-6 0 113 16,-8 1 98-16</inkml:trace>
  <inkml:trace contextRef="#ctx0" brushRef="#br0" timeOffset="176204.93">18302 12977 8191 0,'0'0'0'15,"0"0"0"-15,0 2 0 16,0 4 0-16,-5 4 0 16,-6 9 0-16,-18 10 0 15,-16 7 0-15,-15 2 0 16,-7 0-332-16,-4-5-1519 15,2-6 161-15,1-11 137 16,2-8 119 0</inkml:trace>
  <inkml:trace contextRef="#ctx0" brushRef="#br0" timeOffset="178321.28">18729 12776 4178 0,'0'0'233'16,"0"0"149"-16,0 0 8 16,0 0 8-16,0 0 7 15,0 0 9-15,0 0 11 16,0 0 7-16,0 0 11 15,0 0-127-15,0 0-141 16,0 0-175-16,0 0 0 16,0 0 0-16,0 0 0 15,0 0 0-15,0 0 0 16,2 0 0-16,1 0 0 16,14 0 0-16,19 0 0 15,20 0 0 1,21 0 0-16,12 0 0 15,-1-1 0-15,-7 1 0 16,-14 0 0-16,-16 0 0 16,-9 0 0-16,-10 0 0 15,-10 0 0-15,-9 0 0 16,-7 0 0-16,-5 0 0 16,1 0 0-16,-5-2 0 15,-3 0-335-15,9-3-568 16,-19-3-706-16,-4-1 124 15,-3-3 107-15,2-2 95 16</inkml:trace>
  <inkml:trace contextRef="#ctx0" brushRef="#br0" timeOffset="178696.92">19099 12498 5433 0,'0'-7'288'0,"0"1"4"16,0 0 5-16,0 2 4 15,0 4 5-15,1 11 5 16,-1 10 4-16,0 8 6 16,0 12 6-16,2 11-327 15,-2 2 0-15,0 4 0 16,0-5 0-16,0-1 0 16,0-6 0-16,0-8 0 15,0-10 0-15,0-5-385 16,0-13-1452-16,4-3 159 15,9-5 136 1,6-7 117-16</inkml:trace>
  <inkml:trace contextRef="#ctx0" brushRef="#br0" timeOffset="178872.76">19509 13027 7660 0,'0'18'58'16,"-3"8"0"-16,-3 4 1 15,-5 8 0-15,-5-4 0 16,-5-4 0-16,3-6-571 16,-1-4-1242-1,8-11 145-15,6-5 125 16,8-12 110-16</inkml:trace>
  <inkml:trace contextRef="#ctx0" brushRef="#br0" timeOffset="179453.22">20068 12311 6124 0,'0'-10'219'0,"0"3"2"15,0-2 4-15,5 4 1 16,10 5 3-16,11 15 4 15,9 9 2-15,2 13 2 16,-1 12 5 0,-8 14-242-16,-14 6 0 15,-8 5 0-15,-7 2 0 16,-10-1 0-16,-7-7 0 16,-7-10 0-16,-5-9 0 15,0-14 0-15,3-9-254 16,27-15-681-16,-10-6-686 15,10-11 124-15,15-8 110 16,12-5 97-16</inkml:trace>
  <inkml:trace contextRef="#ctx0" brushRef="#br0" timeOffset="179625.06">20666 13018 8191 0,'0'21'0'0,"-6"8"0"15,-10 8 0-15,-10 8 0 16,-13-3 0-16,-12-1 0 16,-4-6-336-16,4-20-1514 15,6 5 161-15,14-12 137 16,16-12 119-16</inkml:trace>
  <inkml:trace contextRef="#ctx0" brushRef="#br0" timeOffset="180254.12">21723 12412 5267 0,'0'-14'304'0,"-2"-8"5"16,-8 1 4-16,-10-5 6 15,-10 8 5-15,-18 6 6 16,-10 5 5-16,-5 6 6 15,-1 5 8-15,8 8-349 16,12 10 0-16,15 7 0 16,17 11 0-16,19 8 0 15,23 4 0-15,22 4 0 16,10 3 0-16,8-1 0 16,-4-2 0-16,-17-5 0 15,-21-9 0 1,-21-5 0-16,-26-9 0 15,-26-10 0-15,-23-6 0 16,-17-6 0-16,-12-10 0 16,4-12 0-16,12-5 0 15,26-8-366-15,27-8-1476 16,24-2 158-16,20 1 137 16</inkml:trace>
  <inkml:trace contextRef="#ctx0" brushRef="#br0" timeOffset="180616.78">21449 12044 5807 0,'0'-12'251'16,"0"2"3"-16,0 2 4 15,2 12 3 1,-1 28 3-16,2 23 4 16,-3 22 4-16,-1 25 4 15,-7 12 4-15,-1 2-280 16,-7 6 0-16,-3-6 0 15,2-7 0-15,-1-8 0 16,1-16-18-16,10-18-811 16,-3-15-883-16,0-22 138 15,5-19 120-15,5-19 106 16</inkml:trace>
  <inkml:trace contextRef="#ctx0" brushRef="#br0" timeOffset="187285.08">27112 5708 8191 0,'-6'-4'0'16,"-5"1"0"-1,-10 3 0-15,-10 10 0 16,-7 11 0-16,-8 16 0 16,4 13 0-16,4 9 0 15,9 8 0-15,8 1 0 16,15-2 0-16,10-7 0 15,17-5 0-15,12-8 0 16,12-11 0-16,15-7 0 16,5-9 0-16,4-11 0 15,-5-7 0-15,-10-7 0 16,-4-12-254-16,-8-5-221 16,-11-14-1270-16,-10-6 145 15,-12-5 123 1</inkml:trace>
  <inkml:trace contextRef="#ctx0" brushRef="#br0" timeOffset="187544.84">27020 5834 4778 0,'-4'-16'349'15,"3"-6"5"-15,0-5 8 0,5-5 6 16,14 3 7-16,11 3 7 15,10 1 9-15,13 4 7 16,6 2 8 0,3 4-378-16,-8 2-28 0,-8 6 0 15,-15 3 0-15,-11 3-183 16,-12 1-187 0,-8 5-223-16,-16-24-1040 15,-10 27 127-15,-11 7 111 16,-12 1 98-16</inkml:trace>
  <inkml:trace contextRef="#ctx0" brushRef="#br0" timeOffset="187724.67">26973 5768 3519 0,'-23'12'361'0,"-3"3"87"15,4-4 11-15,1 2 11 16,25-4 12-16,19-5 12 16,24 0 13-16,16 2 13 15,14-2 15-15,15-2-238 16,0 0-198-1,-7 0-418-15,-7 3-293 16,-8 1-1078-16,-10-2 135 16,-9-1 117-16,-7 1 104 15</inkml:trace>
  <inkml:trace contextRef="#ctx0" brushRef="#br0" timeOffset="188000.41">27811 6002 7629 0,'4'0'62'0,"13"0"0"16,12 0-1-16,22 2 2 15,17 2-1-15,18-3 0 16,9 1 1-16,9-1 0 16,-2 0 1-16,-3 1-64 15,-8-1 0-15,-10-1 0 16,-14 0 0-16,-15 0 0 15,-16 0 0-15,-12-1 0 16,-11-2 0-16,-8-4-10 16,-11-2-374-16,-3-4-397 15,-18-6-844-15,-13-1 124 16,-11-3 111 0</inkml:trace>
  <inkml:trace contextRef="#ctx0" brushRef="#br0" timeOffset="188268.31">28258 5753 5680 0,'12'-8'264'0,"15"1"3"15,23 3 3-15,23 8 5 16,16 12 4-16,10 17 3 16,-4 12 5-16,-14 11 4 15,-21 6 5-15,-25 4-296 16,-20 0 0-16,-20-5 0 15,-22-5 0 1,-13-9 0-16,-12-8 0 16,-9-12 0-16,0-8 0 15,13-9-349-15,17-8-1497 16,16-5 160-16,21-12 136 16,26-11 119-16</inkml:trace>
  <inkml:trace contextRef="#ctx0" brushRef="#br0" timeOffset="188634.86">29822 5847 8191 0,'0'-1'0'0,"0"-1"0"15,0 6 0-15,2 11 0 16,-1 11 0-16,-1 17 0 16,3 8 0-1,-7 11 0-15,2 0 0 16,-1-2 0-16,-1-4 0 15,-2-4 0-15,-1-8 0 16,-3-7 0-16,1-9 0 16,-7-9-154-16,-2-9-579 15,-10-11-969-15,-4-14 138 16,-2-14 118-16,0-14 105 16</inkml:trace>
  <inkml:trace contextRef="#ctx0" brushRef="#br0" timeOffset="188828.51">29454 5942 8191 0,'30'-19'0'16,"24"-3"0"-16,24-5 0 15,24 1 0-15,5 6 0 16,6 11 0-16,-9 3 0 16,-8 4 0-16,-19 0 0 15,-22 3 0-15,-23-1 0 16,-18 1-83-16,-20 6-479 15,-18 3-1205-15,-12 2 147 16,-11 3 127 0</inkml:trace>
  <inkml:trace contextRef="#ctx0" brushRef="#br0" timeOffset="189704.67">27212 7010 6948 0,'0'-4'134'0,"-2"4"1"15,-10 7 2-15,-9 11-1 16,-7 12 2-16,-9 11 2 16,1 9-1-16,-2 1 2 15,14-3 2-15,1-8-143 16,10-7 0-16,4-10 0 15,5-7 0 1,1-8 0-16,3-5 0 0,5-7 0 16,4-12 0-1,11-10 0-15,8-15 0 16,7-14 0-16,5-6 0 0,5 0 0 16,-4 4 0-1,-3 9 0-15,-7 12 0 16,-4 13 0-16,-4 8 0 15,-1 9 0-15,3 10 0 16,3 11 0-16,0 9 0 16,1 11 0-16,-4 6 0 15,-10 3 0-15,-6-1 0 16,0-5 0-16,-7-3 0 16,-1-4 0-16,-1-9 0 15,0-3 0-15,-4-4-344 16,-1-6-431-16,-13-4-865 15,-5-4 127 1,-4-3 113-16,-2-3 97 16</inkml:trace>
  <inkml:trace contextRef="#ctx0" brushRef="#br0" timeOffset="189868.52">27061 7265 3755 0,'-4'-5'421'0,"-4"-3"10"16,4 1 10-16,4-3 11 15,23-1 10-15,15 4 11 16,22-1-239-16,23 2-258 16,14-36-1504-1,8 33 112-15,6-1 98 16,-1-1 87-16</inkml:trace>
  <inkml:trace contextRef="#ctx0" brushRef="#br0" timeOffset="190152.26">28198 7206 6217 0,'-6'0'210'0,"2"-2"2"16,-2 1 2-16,6-2 2 16,23 6 3-16,23-3 3 15,25-1 2-15,20 1 2 16,17 0 5-16,2 0-231 15,-12 0 0-15,-10 0 0 16,-16 0 0 0,-18 0 0-16,-14 0 0 15,-15-2 0-15,-12 1-144 16,-9-2-300-16,16-4-1338 16,-31-2 150-16,-12-4 128 15,-9-9 112-15</inkml:trace>
  <inkml:trace contextRef="#ctx0" brushRef="#br0" timeOffset="190398.03">28492 6946 4894 0,'22'-1'305'16,"17"1"16"-16,19 5 5 16,14 12 6-16,1 13 6 15,-2 13 5-15,-14 12 7 16,-18 9 5-1,-18 1 8-15,-14 0-112 16,-12-5-238-16,-18-6-13 16,-11-9 0-16,-12-8 0 15,-10-8-130-15,5-8-471 16,7-11-1142-16,17-5 144 16,15-7 123-16,23-10 108 15</inkml:trace>
  <inkml:trace contextRef="#ctx0" brushRef="#br0" timeOffset="191024.51">29533 7189 5205 0,'0'-5'310'0,"0"1"5"16,0 2 6-16,0 6 4 15,-5 10 6-15,-13 9 6 16,-9 7 6-16,-15 4 5 16,-10 1 8-16,-4-3-356 15,2-4 0-15,4-1 0 16,14-8 0-16,7-8 0 15,10-8 0-15,9-4 0 16,5-9 0 0,5-11 0-16,6-5 0 15,10-5 0-15,5-5 0 16,3 3 0-16,6 7 0 16,2 4 0-16,-2 8 0 15,4 8 0-15,0 9 0 16,0 9 0-16,0 8 0 15,1 2 0-15,-8 8 0 16,1-2 0-16,-4-1 0 16,-1-4 0-16,-1-1 0 15,0-6 0-15,-1 0-406 16,4-10-1425 0,-5-5 157-16,2-6 135 15,-2-6 117-15</inkml:trace>
  <inkml:trace contextRef="#ctx0" brushRef="#br0" timeOffset="191645.99">29845 7165 6217 0,'2'-5'210'16,"-1"2"2"-16,2 6 2 15,-1 4 2-15,1 10 3 16,-3 7 3-16,0 6 2 15,0 5 2 1,0-2 5-16,0 0-231 16,-2-2 0-16,-1-4 0 15,-1-2 0-15,-2-6 0 16,3-6 0-16,-1-3 0 16,1-4 0-16,3-3 0 15,0-2 0-15,0-1 0 16,-2-4 0-16,1-5 0 15,-2-8 0-15,2-5 0 16,1-14 0-16,5-5 0 16,6-5 0-16,3-6 0 15,12-2 0-15,6-1 0 16,7 3 0 0,4 2 0-16,5 5 0 15,2 8 0-15,2 8 0 16,-1 9 0-16,-4 11 0 15,-6 6 0-15,-11 10 0 16,-13 9 0-16,-14 9 0 16,-13 6 0-16,-14 9 0 15,-7 5 0-15,5 3 0 16,3 1 0-16,13 3 0 16,9 0 0-16,15 0 0 15,4-1 0-15,-2-6 0 16,-7-9 0-16,-4-6 0 15,-22-12 0 1,-14-7 0-16,-12-7 0 16,-12-4 0-16,-7-6 0 15,3-7-360-15,23-5-576 16,-11-8-658-16,9-5 122 16,7-6 105-16,5 2 94 15</inkml:trace>
  <inkml:trace contextRef="#ctx0" brushRef="#br0" timeOffset="193744.45">29218 6535 4889 0,'0'-6'303'0,"-5"-2"22"15,-8 5 7-15,-10-1 4 16,-1 8 7-16,-6 10 6 16,4 8 6-16,9 4 6 15,11 6 7-15,8-1-160 16,12 0-186-1,8-6-22-15,8-2 0 16,6-3 0-16,4-5-264 16,0-2-241-16,-10-29-1228 15,-6 15 141-15,-13-2 124 16,-5-9 106-16</inkml:trace>
  <inkml:trace contextRef="#ctx0" brushRef="#br0" timeOffset="193901.31">29135 6663 5958 0,'0'-7'236'16,"0"1"3"-16,7-2 2 16,16 0 4-16,12 6 3 15,17-1-180-15,11 2-295 16,4-4-1396-16,-11 5 125 16,-10-1 110-16,-17-1 97 15</inkml:trace>
  <inkml:trace contextRef="#ctx0" brushRef="#br0" timeOffset="194884.93">27382 5491 5600 0,'-5'-2'187'0,"-1"-5"62"15,-4-9 4-15,0-5 2 16,5-6 5-16,-1-13 3 16,-2-6 2-16,4-8 6 15,0-7 3-15,3-10-29 16,2-9-176-16,12-3-69 16,9-5 0-16,21-8 0 15,23-2 0 1,25 0 0-16,22 10 0 15,21 11 0-15,13 21 0 16,6 20 0-16,2 24 0 16,-3 12 0-16,-5 19 0 15,-2 23 0-15,-4 16 0 16,-7 20 0-16,-7 21 0 16,-13 17 0-16,-17 6 0 15,-18 5 0-15,-19-6 0 16,-15-9 0-16,-15-17 0 15,-7-17 0-15,-11-18 0 16,-5-15 0-16,-6-13 0 16,1-13 0-1,-6-7-294-15,2-6-581 16,-33-4-752-16,-8-10 125 16,-10-10 111-16</inkml:trace>
  <inkml:trace contextRef="#ctx0" brushRef="#br0" timeOffset="195064.93">29173 5421 8191 0,'37'3'0'15,"18"1"0"-15,17 2 0 16,15-1 0-16,-5 2 0 16,0 0-80-1,-1-3-295-15,2-2-312 16,-6-1-947-16,-1-5 127 15,-10-7 111-15,-7-6 98 16</inkml:trace>
  <inkml:trace contextRef="#ctx0" brushRef="#br0" timeOffset="195184.81">30215 5283 6023 0,'-1'-4'229'16,"-13"3"3"-16,-14 9 3 16,-23 13 3-16,-24 20 2 15,-30 20-324-15,21 18-1567 16,-46 10 129-16,-1 4 114 15,8-4 98-15</inkml:trace>
  <inkml:trace contextRef="#ctx0" brushRef="#br0" timeOffset="197816.77">26599 9510 2380 0,'2'-7'301'15,"0"-5"210"-15,4-5 41 16,1-7 18-16,-3 0 16 16,4 1 19-16,-4 7 19 15,-2 8 22-15,-2 6 20 16,0 11-250-16,0 13-117 15,0 12-264 1,0 10-35-16,0 11 0 16,0 1 0-16,0 2 0 15,0-6 0-15,0-6 0 16,0-4 0-16,0-11 0 16,0-7 0-16,0-9 0 15,-2-6 0-15,-5-7-400 16,12-10-1433-16,-26-11 158 15,-4-13 135-15,0-7 117 16</inkml:trace>
  <inkml:trace contextRef="#ctx0" brushRef="#br0" timeOffset="198080.52">26084 9437 5496 0,'0'-17'282'15,"4"-3"3"-15,19-6 6 16,21-3 3-16,29 9 5 16,28 4 4-16,18 2 6 15,9 7 4-15,0 3 6 16,-11 0-319-16,-14 2 0 16,-20 2 0-16,-20 0 0 15,-27 0 0-15,-12 0-55 16,-13 0-496-16,-8-4-1226 15,-3 6 148-15,2-2 129 16,1 5 112 0</inkml:trace>
  <inkml:trace contextRef="#ctx0" brushRef="#br0" timeOffset="198357.26">27197 9574 8191 0,'7'0'0'16,"12"0"0"-16,16-1 0 16,24 1 0-16,24 0 0 15,18 0 0-15,9 0 0 16,2 0 0-16,-3 0 0 16,-15 0 0-16,-14-1 0 15,-15 0 0-15,-16-2 0 16,-16-4 0-1,-13-1 0-15,-11-4-323 16,-5-3-365-16,-7-4-980 16,-8-2 132-16,-8-7 114 15,-8-2 101-15</inkml:trace>
  <inkml:trace contextRef="#ctx0" brushRef="#br0" timeOffset="198588.05">27811 9254 4741 0,'40'10'279'16,"15"10"55"-16,10 14 6 15,7 15 7-15,-17 11 5 0,-16 10 7 16,-15 5 7 0,-12-2 5-16,-15-4 9 15,-17-9-119-15,-7-12-200 16,-13-6-61-16,-4-14-307 15,6-10-1551-15,1-10 162 16,12-12 138-16,14-14 120 16</inkml:trace>
  <inkml:trace contextRef="#ctx0" brushRef="#br0" timeOffset="198932.73">29258 9461 8191 0,'3'-3'0'15,"1"3"0"-15,2 7 0 16,4 10 0-16,-2 13 0 16,1 12 0-16,-4 10 0 15,-3 2 0-15,0 4 0 16,-9-4 0-16,-4-2 0 16,-3-4-95-16,-14-10-420 15,-10-37-1261 1,-4 17 149-16,-7-16 128 15,2-10 112-15</inkml:trace>
  <inkml:trace contextRef="#ctx0" brushRef="#br0" timeOffset="199120.55">28873 9633 6586 0,'14'-27'172'0,"17"-5"1"0,21-6 2 15,19-3 1-15,16 14 2 16,15 6 2-16,8 9 2 15,-8 3 1-15,-8 5 3 16,-14 2-256-16,-17 2-399 16,-16-37-1326-16,-13 31 152 15,-3-4 130-15,-1-1 113 16</inkml:trace>
  <inkml:trace contextRef="#ctx0" brushRef="#br0" timeOffset="199348.34">30673 9469 8191 0,'-2'9'0'0,"-6"6"0"16,-10 12 0-16,-8 8 0 16,-8 10 0-16,-13 3 0 15,-6 1 0-15,-5 1 0 16,-1 0 0-16,-1-7-305 15,6-5-481-15,0-7-862 16,10-19 129 0,15-8 113-16,11-14 99 15</inkml:trace>
  <inkml:trace contextRef="#ctx0" brushRef="#br0" timeOffset="199533.25">30194 9573 8191 0,'20'-1'0'0,"13"3"0"16,13 9 0-16,11 8 0 0,2 8 0 16,0 6 0-16,-9 4 0 15,-8-1 0-15,-10-6 0 16,-10-6-454 0,-11-8-1364-16,-5-9 156 15,-6-7 132-15,-10-9 116 16</inkml:trace>
  <inkml:trace contextRef="#ctx0" brushRef="#br0" timeOffset="199752.04">30495 9410 7995 0,'0'0'22'0,"0"6"-1"15,0 13 1-15,5 13-1 0,-1 15 1 16,4 13 0-1,3 7 0-15,-3-1-1 16,-2-4 2-16,-5-3-23 16,-6-6 0-16,-8-9-70 15,-10-8-481-15,-9-34-1222 16,-10 10 147-16,-3-12 129 16</inkml:trace>
  <inkml:trace contextRef="#ctx0" brushRef="#br0" timeOffset="199916.89">30150 9786 6462 0,'12'-15'185'16,"12"-5"1"-1,18 0 2-15,15-1 2 16,11 7 2-16,15 8-303 16,15 2-549-16,-7 0-865 15,-4-3 113-15,-1-1 97 16,-3-3 87-16</inkml:trace>
  <inkml:trace contextRef="#ctx0" brushRef="#br0" timeOffset="200340.49">31187 9618 8142 0,'0'-1'5'16,"0"-1"0"-16,0 2 1 16,0 8-1-16,0 14 0 15,0 11 1-15,0 9-1 16,0 12 0-1,0 3 2-15,0 2-7 16,-3-5 0-16,-1-4 0 16,1-9 0-16,-3-12 0 15,3-8 0-15,-6-11 0 16,-6-6 0-16,-3-12 0 16,-5-14 0-16,2-16 0 15,10-16 0-15,8-14 0 16,14-10 0-16,15-6 0 15,7 5 0-15,7 6 0 16,11 7 0-16,4 14 0 16,5 10 0-1,4 8 0-15,5 11 0 16,1 6 0-16,-1 8 0 16,-7 6 0-16,-13 3 0 15,-10 3 0-15,-13 4 0 16,-13 5 0-16,-9 3 0 15,-8 6-365-15,2 3-497 16,-36 3-750-16,-12 1 123 16,-18 0 109-16</inkml:trace>
  <inkml:trace contextRef="#ctx0" brushRef="#br0" timeOffset="200512.33">31142 9735 4903 0,'2'-2'339'0,"6"2"6"16,14-2 6-16,14 0 7 15,12 2 6 1,15-1 8-16,4-1 6 16,-7-1 8-16,-6 2-201 15,-15 1-648-15,-7-3-1296 16,-21 2 146-16,-8 1 126 16,-14-2 109-16</inkml:trace>
  <inkml:trace contextRef="#ctx0" brushRef="#br0" timeOffset="203188.15">29061 10713 3413 0,'0'-6'235'0,"1"-4"206"16,1-1 20-16,-1-3 10 16,2 4 12-16,-2 2 14 15,-1 4 11-15,0 0 14 16,2 4 13-16,-2-1-181 15,0 1-93-15,0 0-251 16,0 1-10-16,0 7 0 16,0 3 0-16,-2 11 0 15,1 7 0 1,-3 6 0-16,0 5 0 16,-3 2 0-16,2 0 0 15,-1-3 0-15,2-3 0 16,1-4 0-16,0-7 0 15,2-8 0-15,1-6 0 16,0-4 0-16,0-4 0 16,1-2 0-16,-2-1 0 15,1 0 0-15,0 0 0 16,0-3 0-16,0 0 0 16,0-4 0-16,0-2 0 15,0-5 0-15,0-1 0 16,0-2 0-1,0-2 0-15,0 1 0 16,0-1 0-16,0-3 0 16,1 1 0-16,-1 1 0 15,2 0 0-15,1 0 0 16,0 4 0-16,-1-2 0 16,0 2 0-16,-1-3 0 15,1 1 0-15,1 0 0 16,-2-1 0-16,2-1 0 15,3 0 0-15,1-2 0 16,0 1 0-16,5-4 0 16,8 1 0-16,7 1 0 15,4 0 0 1,6 2 0-16,6 5 0 16,4 5 0-16,0 6-17 15,0 3-159-15,-4 5-86 16,-7 9-10-16,-13 6 0 15,-13 4 3-15,-10 9 3 16,-15 2 14-16,-16 0 29 16,-5 3 52-16,-6-4 55 15,-2-4 159-15,10-3 83 16,8-6 23 0,16-4 3-16,12-3-68 15,19-1-61-15,17 2-16 16,12 7-25-16,4 3-50 15,2 7-44-15,-10 4-12 16,-17 3 6-16,-14-1 36 16,-10-3 107-16,-18-5 149 15,-20-6 61-15,-16-7 10 16,-12-10 2-16,-11-4 3 16,0-6 6-16,3-7 0 15,8-7-267-15,10-5-382 16,7-12-1293-1,9-6 136-15,12-5 116 16</inkml:trace>
  <inkml:trace contextRef="#ctx0" brushRef="#br0" timeOffset="205348.25">30186 10387 3797 0,'-9'-1'282'15,"1"-2"137"-15,-4-2 8 16,4 4 10-16,6-2 11 16,2 0 10-16,5-1 11 15,18-1 11-15,21 1 12 16,33-4-169-1,33 1-164-15,31-1-159 0,21 2 0 16,8 3 0-16,-2-1 0 16,-9 2 0-16,-12 1 0 15,-17 1 0-15,-19-3 0 16,-20 3 0 0,-23-1 0-16,-22 0 0 15,-23-1 0-15,-10 0 0 16,-10 2 0-16,-1 0 0 15,-7 0-123-15,-2 0-494 16,-13 2-1124-16,-11 1 143 16,-10 1 123-16,-13 3 109 15</inkml:trace>
  <inkml:trace contextRef="#ctx0" brushRef="#br0" timeOffset="206449.07">30595 10792 5181 0,'0'-2'312'16,"3"0"6"-16,-6-1 5 15,6 2 5-15,-6 1 6 16,3 12 5-1,0 10 7-15,3 12 6 16,-3 11 6-16,-3 13-358 16,3 3 0-16,0 0 0 15,0-1 0-15,0-2 0 16,-1-4 0-16,-1-8 0 16,1-8 0-16,-2-7 0 15,1-11 0-15,1-8 0 16,-1-7 0-16,2-1 0 15,0-2 0-15,-1-2 0 16,1 0 0-16,-3 0 0 16,0-4 0-1,0-4 0-15,-1-3 0 16,0-8 0-16,2-3 0 16,2-4 0-16,0-4 0 15,2-3 0-15,0 1 0 16,1 0 0-16,4 1 0 15,1-1 0-15,1 4 0 16,0 1 0-16,-1 0 0 16,-2 0 0-16,-1 2 0 15,2-3 0-15,-1 2 0 16,-1 3 0-16,-1 1 0 16,0 0 0-1,-1 5 0-15,2-3 0 16,-1 2 0-16,1-2 0 15,0 0 0-15,2-2 0 16,1 0 0-16,1-2 0 16,2 1 0-16,3-1 0 15,5 1 0-15,7-2 0 16,7 5 0-16,9-2 0 16,7 5 0-16,6 1 0 15,1 0 0-15,-7 7 0 16,-6 4 0-16,-8 1 0 15,-9 6 0 1,-13 6 0-16,-7 6 0 16,-7 5 0-16,-11 5 0 15,-13 5 0-15,-8 1 0 16,-3-2 0-16,-4-1 0 16,8-8 0-16,10-6 0 15,11-3 0-15,8-6 0 16,16-1 0-16,12-1 0 15,10 7 0-15,10 2 0 16,4 7 0-16,-8 6 0 16,-12 3 0-16,-10 3 0 15,-12-3 0 1,-9-3 0-16,-17-4 0 16,-12-6 0-16,-17-8 0 15,-7-3 0-15,-11-3 0 16,1-7 0-16,7-3-305 15,24-3-1554-15,-7-4 162 16,11-5 138-16</inkml:trace>
  <inkml:trace contextRef="#ctx0" brushRef="#br0" timeOffset="207991.9">26471 10623 6408 0,'0'-1'190'15,"-6"2"2"-15,-3 9 3 16,-11 15 0-1,-4 8 3-15,-7 13 2 16,-4 7 2-16,7-3 2 16,5-7 3-16,7-7-207 15,7-9 0-15,3-11 0 16,6-6 0-16,0-7 0 16,8-11 0-16,3-10 0 15,8-12 0-15,5-14 0 16,10-20 0-16,4-10 0 15,0-4 0-15,3 4 0 16,-5 10 0-16,-2 15 0 16,-3 19 0-1,2 18 0-15,-1 21 0 16,4 14 0-16,-3 16 0 16,-1 12 0-16,-5 7 0 15,-4 1 0-15,-3-4 0 16,-7-6 0-16,-4-9 0 15,-4-9 0-15,-3-11 0 16,-7-7 0-16,-8-5-428 16,40-6-1397-16,-59-6 157 15,-7-2 133-15,-7-6 118 16</inkml:trace>
  <inkml:trace contextRef="#ctx0" brushRef="#br0" timeOffset="208157.75">26375 10817 4875 0,'2'-6'338'0,"6"-1"7"16,12-2 5-16,18-2 8 15,18 0 5-15,25 3-329 16,32 0-495-16,-10 1-952 16,-2-3 95-16,-7-1 87 15,-9 2 77-15</inkml:trace>
  <inkml:trace contextRef="#ctx0" brushRef="#br0" timeOffset="208384.53">27223 10775 6973 0,'0'-2'132'0,"0"2"0"16,0-1 2-16,6 0 0 15,17 3 1-15,13-6 1 16,14 0 1-16,15-2 1 15,4 0 2-15,-4-2-140 16,-9 2 0-16,-14 0 0 16,-14 1-327-1,-12 1-202-15,-12-12-1181 16,-12 2 139-16,-15-2 119 16,-6-7 106-16</inkml:trace>
  <inkml:trace contextRef="#ctx0" brushRef="#br0" timeOffset="208620.31">27275 10521 3826 0,'10'-4'195'16,"13"4"156"-16,15-2 69 15,16 10 9-15,13 9 8 16,5 11 12 0,-5 14 10-16,-11 10 11 15,-18 4 11-15,-19 4-140 16,-12-1-82-16,-18-5-185 15,-10-6-74-15,-8-6 0 16,-3-9 0-16,-1-8-195 16,10-6-317-16,14-31-1237 15,12 16 144-15,19-7 124 16,16-8 110-16</inkml:trace>
  <inkml:trace contextRef="#ctx0" brushRef="#br0" timeOffset="209088.89">28455 10701 8191 0,'1'-6'0'15,"-1"4"0"-15,2 2 0 16,-8 11 0-16,-13 11 0 15,-11 13 0-15,-16 7 0 16,-15 9 0-16,-11-1 0 16,1 0 0-16,-1-4 0 15,7-7 0-15,11-9 0 16,12-11 0-16,10-10 0 16,12-9 0-1,12-13 0-15,2-14 0 16,13-13 0-16,12-9 0 15,7-5 0-15,6-1 0 16,5 10 0-16,4 12 0 16,1 14 0-16,6 12 0 15,7 17 0-15,6 16 0 16,1 12 0-16,-1 8 0 16,-6 4 0-16,-11 0 0 15,-9-4 0-15,-8-3 0 16,-8-10-287-16,-1-5-326 15,-12-8-1085 1,-2-9 136-16,-1-7 119 16,-5-9 103-16</inkml:trace>
  <inkml:trace contextRef="#ctx0" brushRef="#br0" timeOffset="213176.41">30577 8701 1645 0,'0'-4'138'0,"0"0"18"15,0-2 21-15,0-1 18 16,0-1 12-16,0 1 20 16,-2-1 18-16,-6 1 23 15,-5-1 20-15,-4 2-97 16,-6 1-34-16,-3 0-10 15,-3 4-18-15,-3 0-10 16,-4 3-1-16,-5 4-11 16,-7 7-10-16,-6 6 0 15,-2 10-9-15,-5 13-1 16,2 8-1 0,6 7 15-16,4 11 25 15,7 6 33-15,8 5 88 16,7 7 70-16,4 6 0 15,7 3-18-15,2 4-3 16,3 1-5-16,5 2-5 16,3 4-20-16,1 1-29 15,2-4-43-15,3-1-108 16,5-6-86-16,6-10 0 16,9-8-297-16,14-12-231 15,21-48-1191 1,20 12 140-16,16-16 121 15</inkml:trace>
  <inkml:trace contextRef="#ctx0" brushRef="#br0" timeOffset="213800.83">31912 8609 4866 0,'33'-3'303'0,"13"3"17"16,15 12 6-16,14 20 5 15,-10 27 7-15,-9 31 4 16,-16 33 8-16,-22 27 4 15,-22 16 9-15,-24 6-80 16,-24 5-268-16,-10-11-15 16,-13-10 0-16,-10-18 0 15,-7-16 0-15,-5-20 0 16,-11-20 0-16,-1-18-270 16,0-19-427-1,-6-16-984-15,0-19 135 16,-2-14 115-16,0-12 103 15</inkml:trace>
  <inkml:trace contextRef="#ctx0" brushRef="#br0" timeOffset="-213812.16">30833 8835 4672 0,'0'0'158'0,"0"0"171"16,0 0 10-16,0-3 6 15,2 2 6-15,-1-6 7 16,4-1 7-16,0-4 8 16,-1-6 5-16,-1-1-64 15,-1-7-113-15,-7-6-193 16,-7-6-8-16,-7-9 0 16,-6-7 0-16,-7-3 0 15,-4 0 0-15,-4 1 0 16,-2 5 0-1,-4 5 0-15,-6 2 0 16,-5 7 0-16,-3 6 0 16,-5 3 0-16,-3 2 0 15,0 4 0-15,-1 0 0 16,5 3 0-16,4 2 0 16,2 1 0-16,4 0 0 15,1 4 0 1,2 2 0-16,2 6 0 0,2 1 0 15,2 2 0-15,-4 5 0 16,-2 4 0-16,-1 7 0 16,-1 4 0-1,-1 7 0-15,1 8 0 16,2 6 0-16,5 4 0 16,7 6 0-16,7 3 0 15,11 5 0-15,6 9 0 16,5 3 0-16,2 5 0 15,2 2 0-15,3-3 0 16,-2-1 0-16,3-8 0 16,-3-6 0-16,0-10 0 15,0-11 0-15,1-9 0 16,0-7 0-16,1-10 0 16,-5-4-233-16,-2-5-316 15,-6-30-1181 1,-4 18 141-16,-3-9 123 15,1-3 107-15</inkml:trace>
  <inkml:trace contextRef="#ctx0" brushRef="#br0" timeOffset="-213608.35">28719 8883 5831 0,'0'-5'249'16,"10"-1"2"-16,9 3 5 0,17 1 2 15,15 6 4 1,12 7 3-16,8 2 4 0,-5 4 3 16,-4 3-344-1,0-1-746-15,-15-5-809 16,-4-7 125-16,-8-3 111 16,-2-9 96-16</inkml:trace>
  <inkml:trace contextRef="#ctx0" brushRef="#br0" timeOffset="-213440.51">29616 8699 7547 0,'-29'10'70'0,"-17"9"0"16,-18 7 2-16,-18 11-1 16,2 7-307-1,5 8-395-15,9 0-980 16,15-4 123-16,14-13 109 15,15-10 95-15</inkml:trace>
  <inkml:trace contextRef="#ctx0" brushRef="#br0" timeOffset="-198640.29">26706 12966 6192 0,'2'-20'213'16,"4"-5"1"-16,2-2 3 15,-4 2 2-15,-4 10 4 16,3 11 0-16,1 7 5 15,-2 15 1-15,4 9 4 16,2 18-233-16,-1 10 0 16,-3 11 0-16,0 0 0 15,-2-4 0-15,-2-4 0 16,0-5 0 0,0-9 0-16,2-9 0 15,-2-6 0-15,0-12 0 16,0-6 0-16,0-4 0 15,-2-3 0-15,-6-7 0 16,-4-5-389-16,-8-8-1447 16,-7-6 158-16,-2-10 136 15,0-7 117-15</inkml:trace>
  <inkml:trace contextRef="#ctx0" brushRef="#br0" timeOffset="-198352.49">26122 13037 7139 0,'18'-15'114'0,"22"-3"0"16,27-4 2-16,26 2 0 16,23 8 0-16,19 6 3 15,5 2-1-15,-6 4 0 16,-8-1 3-16,-18 1-121 15,-23 0 0-15,-22 0 0 16,-22 0 0-16,-14 0 0 16,-16 0 0-16,-7 1 0 15,-4 0-327-15,0 8-267 16,0-1-1099-16,0 6 136 16,0 5 117-1</inkml:trace>
  <inkml:trace contextRef="#ctx0" brushRef="#br0" timeOffset="-198116.72">27252 13239 4814 0,'0'5'347'0,"0"1"6"15,6 0 7-15,17 2 7 16,19-1 5 0,17-7 9-16,20 2 8 0,13-2 7 15,0-2 8-15,-5 0-396 16,-8 2-8-16,-16 0 0 15,-17-1 0-15,-18 1 0 16,-14 0 0-16,-10-1-278 16,-6-2-230-1,-7-9-1220-15,-11-1 140 16,-10-8 123-16,-14-9 107 16</inkml:trace>
  <inkml:trace contextRef="#ctx0" brushRef="#br0" timeOffset="-197876.95">27535 12908 4615 0,'16'0'192'16,"18"4"102"-1,17 11 53-15,17 14 6 0,1 13 7 16,0 14 6-16,-12 12 8 16,-15 5 7-1,-21-2 7-15,-12-4-95 16,-16-3-123-16,-18-10-112 15,-11-9-58-15,-10-12 0 16,-8-10 0-16,4-7-417 16,14 9-1411-16,13-28 157 15,21-12 134-15,24-8 118 16</inkml:trace>
  <inkml:trace contextRef="#ctx0" brushRef="#br0" timeOffset="-197451.67">28817 13041 8191 0,'3'-8'0'15,"3"0"0"-15,3 5 0 16,3 11 0-16,2 19 0 15,-2 13 0 1,-4 10 0-16,-3 8 0 16,-4 1 0-16,-2-1 0 15,-3 1 0-15,-7-7 0 16,-7-4 0-16,-8-8-309 16,-8-7-295-16,-8-16-1091 15,-2-9 136-15,2-20 118 16,-1-16 104-16</inkml:trace>
  <inkml:trace contextRef="#ctx0" brushRef="#br0" timeOffset="-197296.81">28450 13169 4888 0,'13'-32'332'0,"19"-7"6"16,23-5 6-16,26-3 6 16,16 15 5-16,21 13 9 15,8 13-255 1,-5 4-248-16,-4-58-1466 15,-12 66 122-15,-14-1 107 16,-17-3 95-16</inkml:trace>
  <inkml:trace contextRef="#ctx0" brushRef="#br0" timeOffset="-197108.98">29956 13101 5906 0,'-8'16'241'16,"-11"6"3"-16,-13 8 4 15,-15 12 2-15,-11 1 3 16,-14 2 4-16,-2 4 4 16,-4 1 2-16,4 1-146 15,5-5-605 1,6-59-1281-16,13 42 148 16,13-21 127-16</inkml:trace>
  <inkml:trace contextRef="#ctx0" brushRef="#br0" timeOffset="-196913.17">29392 13268 7121 0,'20'-4'116'15,"10"3"1"-15,14 7 0 16,14 7 1-16,-2 9 1 16,0 7 1-16,-5 4 0 15,-11-1 1 1,-10 0 1-16,-7-5-455 15,-8-4-332-15,-9-4-1007 16,-3-11 132-16,-3-8 115 16</inkml:trace>
  <inkml:trace contextRef="#ctx0" brushRef="#br0" timeOffset="-196668.4">29788 12963 6220 0,'-2'1'210'16,"-1"14"2"-16,0 10 1 16,2 14 4-16,1 15 2 15,0 14 1-15,0 1 4 16,1 4 2-16,-1-3 4 16,-6-3-230-16,-5-4 0 15,-9-7 0-15,-14-10-312 16,-14-10-250-16,-10-83-1143 15,-3 51 138 1,1-15 119-16,2-12 104 0</inkml:trace>
  <inkml:trace contextRef="#ctx0" brushRef="#br0" timeOffset="-196540.52">29338 13350 5598 0,'24'-27'272'0,"13"-5"3"15,15-1 4-15,20-4 5 16,5 14-255-16,9 12-295 15,7 1-1216-15,4 5 105 16,-3 1 93-16,-1 2 84 16</inkml:trace>
  <inkml:trace contextRef="#ctx0" brushRef="#br0" timeOffset="-196112.92">30468 13188 7046 0,'1'0'124'16,"5"7"0"-16,-3 9 2 15,1 6 0-15,0 13 1 16,1 11 1-16,-1 4 0 16,-2 7 2-16,1 1 2 15,-3-3-132-15,-2-3 0 16,-2-7 0-16,-5-8 0 16,-4-10 0-16,-4-6 0 15,-6-14 0-15,-3-7 0 16,2-12 0-16,4-14 0 15,10-16 0-15,10-18 0 16,15-15 0 0,15-10 0-16,11-5 0 15,9 1 0-15,9 11 0 16,3 10 0-16,2 15 0 16,-1 15 0-16,2 10 0 15,-1 9 0-15,-2 9 0 16,-9 6 0-16,-4 2 0 15,-10 4 0-15,-11 7 0 16,-9 2 0-16,-8 5 0 16,-8 6 0-16,-6 3-338 15,-15 4-262-15,-20 3-1089 16,-17-1 136 0,-16-1 117-16</inkml:trace>
  <inkml:trace contextRef="#ctx0" brushRef="#br0" timeOffset="-195936.08">30475 13348 5108 0,'0'-1'320'0,"4"1"5"16,14-2 5-16,18 0 6 15,14 4 6-15,17-4 5 16,12 2 8-16,-4-2 5 16,-11 0 8-16,-14 2-439 15,-14-2-433-15,-20-30-1281 16,-11 30 150-16,-11-6 128 15,-9 0 114-15</inkml:trace>
  <inkml:trace contextRef="#ctx0" brushRef="#br0" timeOffset="-195368.39">30212 14173 7105 0,'10'-1'118'0,"13"-2"0"16,18 0 1-16,15 0 1 15,11 2 1-15,6-1 0 16,-5 4 1-16,-13-2-270 16,-13 1-200-16,-13-1-1391 15,-14 1 142 1,-9-1 123-16,-7 0 109 16</inkml:trace>
  <inkml:trace contextRef="#ctx0" brushRef="#br0" timeOffset="-194576.38">30323 14594 6931 0,'0'0'136'15,"0"0"1"-15,0 3 1 16,0 5 1-16,0 9 1 15,0 8 1-15,0 7 1 16,-1 7 1-16,-2 4 1 16,0-2-144-16,-1 0 0 15,1-5 0-15,-1-6 0 16,1-5 0-16,-2-6 0 16,4-9 0-16,-1-4 0 15,1-5 0 1,-5 1 0-16,2-8 0 15,-2-5 0-15,2-4 0 16,-1-10 0-16,4-10 0 16,2-5 0-16,7-4 0 15,3-2 0-15,11 0 0 16,5 0 0-16,11 3 0 16,7 1 0-16,11 3 0 15,6 0 0-15,9 6 0 16,1 5 0-1,1 7 0-15,-10 10 0 0,-15 7 0 16,-18 9 0 0,-16 9 0-16,-24 8 0 15,-19 5 0-15,-13 7 0 16,-12 3 0-16,-3-1 0 16,11 2 0-16,16 3 0 15,17-1 0-15,26 9 0 16,17 5 0-16,10 4 0 15,5 2 0-15,-6-3 0 16,-16-8 0-16,-20-12 0 16,-27-14 0-16,-25-12 0 15,-19-10 0-15,-17-9 0 16,-11-12 0 0,4-9-365-16,5-10-1477 15,12-5 159-15,14-2 135 16,18 4 120-16</inkml:trace>
  <inkml:trace contextRef="#ctx0" brushRef="#br0" timeOffset="-193872.96">28687 14077 6083 0,'25'-2'223'0,"25"-2"3"15,31 1 3-15,32 0 2 16,22 3 2-16,17 6 5 16,-6-1 1-1,-9 0 3-15,-25 2 5 16,-26 1-247-16,-28-4 0 15,-23 0 0-15,-20-3 0 16,-10-1 0-16,-11 0-142 16,-8 0-329-16,-4-44-1304 15,-4 44 148-15,-6 0 128 16,-1 4 112-16</inkml:trace>
  <inkml:trace contextRef="#ctx0" brushRef="#br0" timeOffset="-193285.13">29454 14477 7504 0,'0'-4'74'16,"0"2"1"-16,0 2 2 16,-10 6-1-16,-13 12 0 15,-12 12 1-15,-16 6-1 16,-16 10 1-16,-6 1 2 15,-4 1-79-15,-1-3 0 16,4-6 0-16,5-8 0 16,10-11 0-16,11-9 0 15,6-7 0-15,9-12 0 16,9-11 0-16,7-10 0 16,10-9 0-16,11-9 0 15,12-3 0 1,13 0 0-16,10 0 0 15,7 8 0-15,6 7 0 16,4 10 0-16,-2 14 0 16,0 11 0-16,-2 14 0 15,0 15 0-15,-3 14 0 16,-2 9 0-16,-1 9 0 16,2 3 0-16,-2 0 0 15,5-5 0-15,-2-4 0 16,4-9-111-16,1-8-371 15,-1-12-1298-15,-4-9 149 16,0-12 128 0,-4-14 112-16</inkml:trace>
  <inkml:trace contextRef="#ctx0" brushRef="#br0" timeOffset="-191884.76">26522 14340 5347 0,'0'-5'297'0,"0"2"4"16,-3 5 4-16,-8 11 5 16,-9 15 6-16,-9 16 4 15,-13 14 6-15,-2 6 5 16,0 3 7-16,8-6-338 15,9-7 0-15,6-12 0 16,10-12 0-16,3-8 0 16,3-10 0-16,4-8 0 15,7-10 0-15,3-13 0 16,13-14 0 0,7-17 0-16,11-16 0 15,11-9 0-15,1-5 0 16,3 3 0-16,-5 10 0 15,-4 11 0-15,-8 16 0 16,-4 15 0-16,-3 16 0 16,1 10 0-16,2 17 0 15,-2 12 0-15,-1 12 0 16,-7 9 0-16,-1 7 0 16,-7-4 0-1,-3-2 0-15,-4-7 0 0,-2-9 0 16,-5-8 0-1,0-6 0-15,-2-9 0 16,0-4 0-16,0-6-389 16,-22-3-1447-16,19-2 158 15,-3-5 136-15,1-4 117 16</inkml:trace>
  <inkml:trace contextRef="#ctx0" brushRef="#br0" timeOffset="-191696.94">26504 14558 5097 0,'0'-4'321'15,"9"0"5"-15,16-5 4 16,13 2 8-16,20 0 5 16,14 2-267-16,16 4-185 15,-1-2-1439-15,1 2 114 16,-8 1 102-16,-5-2 88 15</inkml:trace>
  <inkml:trace contextRef="#ctx0" brushRef="#br0" timeOffset="-191420.68">27434 14582 5839 0,'0'0'248'15,"0"-1"3"-15,0 1 2 16,0 0 5-1,17 1 4-15,15 1 1 16,20-1 6-16,15 0 3 16,14-1 4-16,2 3-276 15,-7-2 0-15,-8 0 0 16,-10 2 0-16,-12-1 0 16,-15-1 0-16,-11 0 0 15,-14-1 0-15,-1-1-112 16,-6 1-269-16,-7-1-177 15,-6-10-1101-15,-10-2 132 16,-7-7 112-16</inkml:trace>
  <inkml:trace contextRef="#ctx0" brushRef="#br0" timeOffset="-191188.38">27696 14315 4728 0,'12'-6'330'0,"10"5"7"16,17 5 5-16,14 9 8 15,10 13 4-15,2 17 8 16,-11 7 7-16,-11 8 6 16,-19 1 7-16,-12-2-120 15,-17-5-262-15,-21-5 0 16,-20-9 0-16,-13-7 0 16,-17-9 0-16,-7-3-410 15,7-9-1419-15,1-3 156 16,18-4 135-16,14-2 117 15</inkml:trace>
  <inkml:trace contextRef="#ctx0" brushRef="#br0" timeOffset="-187503.69">26664 15229 3456 0,'0'-3'135'0,"0"-1"56"15,0 0 35-15,-1-2 71 16,-5 5 120 0,-4 5 47-16,-5 6 13 15,-6 9 11-15,1 10 12 16,2 13-105-16,2 10-37 15,3 10-60-15,9 5-36 16,0 7-82-16,8 3-133 16,3-3-47-16,15-1 0 15,5-4 0-15,13-4 0 16,9-7 0-16,15 0 0 16,10-4 0-1,7 2 0-15,6 2 0 16,3 0 0-16,-1 1 0 15,-3-2 0-15,-2-3 0 16,-4-3 0-16,1-6 0 16,2-2 0-16,-2-5 0 15,4-6 0-15,-1-5 0 16,4-3 0-16,-4-3 0 16,1-7 0-16,-3-1 0 15,-2-3 0-15,3-4 0 16,1 0 0-16,1-4 0 15,-2-1 0 1,0-1 0-16,-2 0 0 16,-7-1 0-16,-3-3 0 15,-2 0 0-15,-1-4 0 16,-2 0 0-16,1-3 0 16,-1 0 0-16,4-2 0 15,-1 0 0-15,-1-4 0 16,-1-3 0-16,-3-3 0 15,0-4 0-15,-1-6 0 16,-2-3 0-16,-2 0 0 16,-3-1 0-16,-2 0 0 15,-7 1 0 1,-1 3 0-16,-4-5 0 16,-2 1 0-16,6-2 0 15,-3-7 0-15,6 0 0 16,-3-4 0-16,0 0 0 15,-8 0 0-15,-3 3 0 16,-9 2 0-16,-3 1 0 16,-7 5 0-16,-3 0 0 15,-5 3 0-15,0 3 0 16,1 1 0-16,0 4 0 16,3-3 0-16,1 4 0 15,-2 4 0 1,0 1 0-16,-3 4 0 15,-2 4 0-15,-2 3 0 16,-1 3 0-16,0-1 0 16,0 4 0-16,-1-3 0 15,2 1 0-15,-2-3 0 16,1 3 0-16,2-5 0 16,1 1 0-16,-1-3 0 15,5 0 0-15,-2 0 0 16,-3-1 0-16,0 4 0 15,-2 1 0-15,-3 2 0 16,0 3 0 0,-6 3 0-16,-16 4 0 15,-15 8 0-15,-22 8 0 16,-21 7 0-16,-13 11 0 16,0 6 0-16,9 0 0 15,16-1 0-15,18-10 0 16,21-8 0-16,17-7 0 15,8-9 0-15,12-3 0 16,15-10 0-16,15-4 0 16,18-8 0-16,20-5 0 15,12-3 0 1,3-1 0-16,1 8 0 16,-1 9 0-16,-7 5 0 15,-11 13 0-15,-8 11 0 16,-14 6 0-16,-16 14 0 15,-18 6 0-15,-7 2 0 16,-17 1-270-16,-10 2-329 16,-11-8-1108-16,-2-7 139 15,-1-6 119-15,4-10 104 16</inkml:trace>
  <inkml:trace contextRef="#ctx0" brushRef="#br0" timeOffset="-185132.63">26894 12598 3750 0,'0'0'151'15,"0"0"36"-15,0 0 77 16,0 0 68-16,0 0 83 16,0 0 25-16,0 0 12 15,0 0 9-15,0 0 12 16,0-2-104-16,0 0-59 15,0-5-37-15,0-4-89 16,0-4-74 0,5-6-90-16,4-5-20 15,7-3 0-15,6-5 0 16,10 1 0-16,6-4 0 16,3 2 0-16,1 2 0 15,3 0 0-15,2 3 0 16,5 1 0-16,5-1 0 15,4 1 0-15,6 0 0 16,4-1 0-16,2-1 0 16,2 5 0-16,4-1 0 15,-2 3 0-15,0 4 0 16,1 0 0 0,-1 4 0-16,-4 1 0 15,5 3 0-15,3-3 0 16,4 3 0-16,1 0 0 15,-1 1 0-15,1 3 0 16,-5 3 0-16,-9 3 0 16,-4 2 0-16,0 0 0 15,0 0 0-15,6 2 0 16,2 2 0-16,5 1 0 16,3 6 0-16,-2 2 0 15,-1 2 0-15,-5 1 0 16,-3 1 0-1,-7 0 0-15,-4 1 0 16,-4-1 0-16,-3 4 0 16,-6-1 0-16,0 1 0 15,-3 0 0-15,2 3 0 16,1-1 0-16,-1 4 0 16,1-2 0-16,-6 4 0 15,2-1 0-15,-8 2 0 16,-1 1 0-16,-2 1 0 15,-1-2 0-15,-1 1 0 16,0-2 0-16,-4 0 0 16,0-4 0-1,-2 2 0-15,-3-3 0 16,-1-1 0-16,-2 0 0 16,0-1 0-16,-3-1 0 15,-1-2 0-15,-1-5 0 16,-1 1 0-16,-5-3 0 15,-1-3 0-15,-3-1 0 16,-4-4-297-16,1-1-330 16,-10-2-1065-16,-5-5 136 15,-4-4 117-15,-7-4 104 16</inkml:trace>
  <inkml:trace contextRef="#ctx0" brushRef="#br0" timeOffset="-184904.84">30264 12637 6015 0,'16'-1'230'0,"12"1"3"16,12-2 3-16,13 2 2 15,4 0 3-15,-1-1 4 16,0 1-280-16,-8 0-141 15,1 0-331-15,-13 0-1041 16,-3-2 115-16,-2-2 101 16,-1-5 88-16</inkml:trace>
  <inkml:trace contextRef="#ctx0" brushRef="#br0" timeOffset="-184717.02">31165 12363 5516 0,'0'-9'277'15,"-4"1"6"-15,-7 3 2 16,-10 8 4 0,-12 15 5-16,-16 15 4 0,-13 9 5 15,-8 11 4-15,-6 4-271 16,1 4-514-16,-2-13-1252 16,7 13 141-16,9-9 123 15,6-9 107-15</inkml:trace>
  <inkml:trace contextRef="#ctx0" brushRef="#br0" timeOffset="-181117.2">17997 14353 8191 0,'-7'0'0'15,"-15"8"0"-15,-14 10 0 16,-13 7 0-16,-9 14 0 15,-6 5 0-15,7 5 0 16,5-4 0-16,8-2 0 16,8-5 0-16,6-5-399 15,34-5-1434-15,-28-8 158 16,7-11 135-16,1-4 117 16</inkml:trace>
  <inkml:trace contextRef="#ctx0" brushRef="#br0" timeOffset="-180876.42">17473 14447 5935 0,'13'-13'238'15,"6"2"3"-15,11 6 3 16,10 4 3-16,5 16 3 16,7 12 4-16,1 5 3 15,-5 7 3-15,-3-3 5 16,-9 0-265-16,-9-4 0 15,-9-5 0 1,-5-5-267-16,-6-5-132 0,-4-6-201 16,-5-31-1001-1,-5 13 122-15,-9-14 106 16,-4-11 96-16</inkml:trace>
  <inkml:trace contextRef="#ctx0" brushRef="#br0" timeOffset="-180656.63">17711 14218 5017 0,'0'-9'314'16,"0"5"5"-16,3 3 7 16,1 12 4-16,8 11 6 15,-1 20 7-15,5 7 4 16,-3 7 7-16,-1-1 7 16,-5-3-217-16,-4-2-144 15,-3-5 0 1,-6-6-95-16,-7-6-301 15,6-4-458-15,-25-8-726 16,-10-11 119-16,-4-7 104 16,-7-12 93-16</inkml:trace>
  <inkml:trace contextRef="#ctx0" brushRef="#br0" timeOffset="-180476.8">17324 14527 5562 0,'9'-18'275'0,"14"-2"5"16,14-4 2-16,19-2 6 15,15 5 4-15,14 8 3 16,0 5 6 0,-3 0 4-16,-10 5 6 15,-10 5-558-15,-10 4-318 16,-10 2-1157-16,-8 3 140 16,-9-1 122-16,-2 10 105 15</inkml:trace>
  <inkml:trace contextRef="#ctx0" brushRef="#br0" timeOffset="-180308.95">18368 14786 5720 0,'-1'25'260'15,"-7"7"3"-15,-9 11 3 16,-11 11 5-16,-9-3 3 16,-5-6 3-1,3-4-378-15,12-16-1581 16,7 0 134-16,14-11 116 15,10-10 103-15</inkml:trace>
  <inkml:trace contextRef="#ctx0" brushRef="#br0" timeOffset="-179884.78">18592 14762 8191 0,'0'-4'0'0,"9"-2"0"16,15-1 0-16,18-1 0 0,22 1 0 16,19 1 0-1,8 2 0-15,2 1 0 0,-10 1 0 16,-16-1 0-16,-18 3 0 15,-20-1 0 1,-16 1-216-16,-12-2-272 16,-15-12-1263-16,-8 6 145 15,-7-3 124-15,-7-3 110 16</inkml:trace>
  <inkml:trace contextRef="#ctx0" brushRef="#br0" timeOffset="-179608.04">18876 14454 8191 0,'2'-7'0'16,"-2"0"0"-16,0 1 0 16,4 6 0-1,1 14 0-15,4 11 0 16,3 11 0-16,-2 8 0 15,3 8 0-15,-8 2 0 16,-3-1 0-16,-2 4 0 16,-4-4 0-16,-3-5 0 15,3-2-604-15,-2-9-1173 16,3-11 148-16,4-14 129 16,17-6 111-16</inkml:trace>
  <inkml:trace contextRef="#ctx0" brushRef="#br0" timeOffset="-179424.69">19454 14949 8191 0,'1'17'0'16,"-4"7"0"-16,-6 8 0 16,-9 12 0-16,-12-1 0 15,-4 2 0-15,3-1-670 16,0-5-1090-16,11-11 147 15,13-12 125-15,11-7 111 16</inkml:trace>
  <inkml:trace contextRef="#ctx0" brushRef="#br0" timeOffset="-178885.08">19932 14320 7181 0,'14'-15'110'0,"5"0"0"16,12 4 1-16,12 7 0 15,0 20 1-15,2 20 1 16,-3 16 0-16,-10 12 1 16,-11 8 2-1,-14 9-116-15,-8-1 0 16,-12-2 0-16,-10-5 0 15,-8-8 0-15,-2-12 0 16,-4-13 0-16,7-13-373 16,8-18-1467-16,10-9 159 15,10-17 136-15,17-8 119 16</inkml:trace>
  <inkml:trace contextRef="#ctx0" brushRef="#br0" timeOffset="-178700.73">20669 15030 8191 0,'-6'21'0'0,"-13"7"0"0,-10 8 0 16,-14 5 0-16,-9-3-18 16,0-6-784-16,-5-5-917 15,11-9 139-15,12-10 122 16,20-12 105-16</inkml:trace>
  <inkml:trace contextRef="#ctx0" brushRef="#br0" timeOffset="-178096.95">21805 14412 6548 0,'-3'-23'176'0,"-7"-3"2"15,-12-3 0-15,-12-3 3 16,-14 16 2-16,-14 10 0 15,-6 11 3 1,-3 7 2-16,8 9 2 16,8 8-190-16,16 8 0 15,19 7 0-15,20 5 0 16,26 5 0-16,23 5 0 16,15 1 0-16,6 1 0 15,-5-3 0-15,-17-5 0 16,-21-6 0-16,-18-5 0 15,-31-9 0-15,-22-8 0 16,-17-8 0-16,-11-12 0 16,-11-5 0-16,11-11 0 15,11-10-271-15,24-9-306 16,18-13-1135 0,16-9 138-16,20-5 120 15,15-2 106-15</inkml:trace>
  <inkml:trace contextRef="#ctx0" brushRef="#br0" timeOffset="-177820.22">21493 14166 6648 0,'2'-23'165'0,"-1"2"2"0,2 0 1 31,1 11 2-31,1 27 1 0,-4 33 2 15,3 18 1-15,-2 26 2 16,-2 16 3-16,-2 10-179 16,2 6 0-16,2 0 0 15,-6-3 0-15,-2-11 0 16,-6-11 0-16,-8-18-90 16,14-17-846-16,-20-18-729 15,-1-20 132-15,6-18 114 16,4-18 100-1</inkml:trace>
  <inkml:trace contextRef="#ctx0" brushRef="#br0" timeOffset="-173299.95">1211 13560 6982 0,'0'-10'131'16,"0"1"0"-16,0 2 2 15,0-2 0-15,2 7 1 16,3 13 1-16,0 10 1 15,2 7 0 1,-1 12 4-16,4 9-140 16,-4 3 0-16,-1-4 0 15,3-3 0-15,-4-7 0 16,-1-7 0-16,-2-6 0 16,0-6 0-16,-1-8 0 15,0-3-309-15,0-3-399 16,-11-3-958-16,-9-6 131 15,-10-9 114-15,-5-9 102 16</inkml:trace>
  <inkml:trace contextRef="#ctx0" brushRef="#br0" timeOffset="-173047.19">618 13705 7439 0,'-2'-16'82'0,"11"-11"0"16,20-10 1-16,23-7 0 16,26 4 0-16,21-1 2 15,7 3-1 1,2 7 0-16,-11 5 2 16,-17 6-86-16,-15 4 0 15,-20 5 0-15,-14 5-125 16,-15 3-327-16,-2 2-1333 15,-5 0 150-15,2 2 129 16,-1 0 112-16</inkml:trace>
  <inkml:trace contextRef="#ctx0" brushRef="#br0" timeOffset="-172784.43">1556 13631 7774 0,'4'2'46'16,"13"-2"0"-16,16-2 0 16,20-3 0-16,16-3 1 15,21-11-2-15,4-1 2 16,-2-5-1-16,-6 2 2 16,-16 3-48-16,-18 5 0 15,-17 3 0-15,-17 3 0 16,-13-1-339-16,-4 2-321 15,-15-6-1011-15,-8-2 132 16,-13-6 115 0,-8-2 101-16</inkml:trace>
  <inkml:trace contextRef="#ctx0" brushRef="#br0" timeOffset="-172564.63">1836 13264 5427 0,'22'-5'274'0,"18"0"5"15,21 1 2-15,22 9 6 16,3 15 3-16,2 12 5 16,-11 14 4-16,-19 14 5 15,-24 3 4 1,-16 2-161-16,-14-2-147 16,-13-7 0-16,-8-11-75 15,-1-6-324-15,6-11-1414 16,-3-14 154-16,9-7 133 15,8-15 116-15</inkml:trace>
  <inkml:trace contextRef="#ctx0" brushRef="#br0" timeOffset="-172064.1">2725 13225 8191 0,'2'-2'0'0,"1"2"0"15,3 4 0-15,1 12 0 16,2 7 0-16,4 14 0 16,-1 10 0-16,-4 7 0 15,1 1 0 1,-2 1 0-16,-3-7 0 15,-1-6 0-15,0-7 0 16,-1-13 0-16,-2-7 0 16,0-8 0-16,-3-5 0 15,-6-11 0-15,-4-13 0 16,-4-18 0-16,-2-19 0 16,9-16 0-16,4-11 0 15,10-2 0-15,7 6 0 16,9 9 0-1,9 9 0-15,7 12 0 16,7 8 0-16,8 7 0 16,-4 7 0-16,-2 5 0 15,0 5 0-15,-5 7 0 16,-7 5 0-16,-4 4 0 16,-4 1-17-16,-12 8-444 15,-7 0-1350-15,-11 10 153 16,-12 3 133-16,-16 10 116 15</inkml:trace>
  <inkml:trace contextRef="#ctx0" brushRef="#br0" timeOffset="-171886.27">2769 13305 5297 0,'2'2'301'16,"7"-2"5"-16,15-2 5 15,17-4 5-15,12 1 5 16,13-10 5-16,5-1 6 15,-12-1-220-15,-8 2-292 16,-15-29-1558-16,-12 33 143 16,-15 0 122-16,-9 1 109 15</inkml:trace>
  <inkml:trace contextRef="#ctx0" brushRef="#br0" timeOffset="-170857.23">1330 14417 7521 0,'0'-2'73'16,"4"0"1"-16,4 6-1 15,5 11 1-15,9 18 1 16,8 13-1-16,8 16 1 16,10 10 1-16,7 6 0 15,17-3-76-15,6-5 0 16,14-7 0-16,5-12 0 15,11-14 0-15,1-13 0 16,0-16 0-16,-2-8 0 16,-7-19 0-1,-15-12 0-15,-10-16 0 16,-13-13 0-16,-11-16 0 16,-9-5 0-16,-11-6 0 15,-9-3 0-15,-13 1 0 16,-5 6 0-16,-10 10 0 15,-9 11 0-15,-5 10 0 16,-3 11 0-16,-4 12 0 16,4 9 0-16,7 4 0 15,5 6 0 1,6 4 0-16,2 3 0 16,3 0 0-16,-1 2 0 15,-8 2 0-15,-11 11 0 16,-9 7 0-16,-8 11 0 15,-8 11 0-15,-3 10 0 16,8-2 0-16,6-3 0 16,13-12 0-16,11-9 0 15,6-13 0-15,16-9 0 16,13-18 0-16,7-14 0 16,14-13 0-16,13-8 0 15,3-5 0 1,-1 6 0-16,1 11 0 15,-1 15 0-15,-1 14 0 16,-1 15 0-16,-2 18 0 16,-5 16 0-16,-6 10-270 15,-7 11-340-15,-13-1-1093 16,-6-4 137-16,-7-16 119 16,-7-12 105-16</inkml:trace>
  <inkml:trace contextRef="#ctx0" brushRef="#br0" timeOffset="-167770.87">1707 16275 7430 0,'0'-9'83'16,"0"2"1"-1,0 1-1-15,1 0 1 16,3 12 0-16,0 11 1 16,2 10 0-16,2 14 0 15,0 9 3-15,1 7-88 16,-2-1 0-16,-4-4 0 15,3-7 0-15,-5-9 0 16,1-12 0-16,-1-5 0 16,-1-11 0-16,0-4 0 15,1-10 0 1,-3-10 0-16,-4-13 0 16,-1-10 0-16,-4-13 0 15,-1-8 0-15,3-4 0 16,3 4 0-16,4 4 0 15,2 6 0-15,4 8 0 16,9 4 0-16,4 6 0 16,9 3 0-16,7 3 0 15,6 5 0-15,3 2 0 16,-3 3 0 0,-3 8 0-16,-9 3 0 15,-6 2 0-15,-8 3 0 16,-3 1 0-16,-3 5 0 15,-5 3-373-15,2 8-273 16,-8-7-1021-16,-11 17 133 16,-8 0 113-16,-6 3 102 15</inkml:trace>
  <inkml:trace contextRef="#ctx0" brushRef="#br0" timeOffset="-167593.04">1741 16354 3635 0,'-6'3'293'16,"5"1"139"-1,-1-3 10-15,0 0 10 16,14 1 10-16,10-8 12 16,12-2 13-16,12-2 10 15,11-4 14-15,6 0-429 16,4 3-431-16,1-36-1382 16,-4 36 140-16,-6 1 124 15,-8-2 106-15</inkml:trace>
  <inkml:trace contextRef="#ctx0" brushRef="#br0" timeOffset="-167329.29">2476 16239 8191 0,'0'0'0'0,"7"0"0"15,9 0 0-15,19-3 0 16,17-2 0-16,14-4 0 15,12-4 0-15,-1-1 0 16,-6-1 0-16,-9 2 0 16,-16 2 0-16,-14 3 0 15,-15 0 0 1,-11 5-115-16,-9 0-327 16,4 0-422-16,-27-3-696 15,-11-3 116-15,-12-5 102 16,-9-2 91-16</inkml:trace>
  <inkml:trace contextRef="#ctx0" brushRef="#br0" timeOffset="-167148.46">2740 16015 3698 0,'23'0'174'15,"12"-2"147"-15,14 2 107 16,15 8 8-16,-2 8 12 16,-9 12 11-16,-9 7 9 15,-16 10 13 1,-16 0 12-16,-12 4-126 15,-13 0-72-15,-14-1-467 16,22-7-1689-16,-34-2 162 16,3-14 139-16,9-14 120 15</inkml:trace>
  <inkml:trace contextRef="#ctx0" brushRef="#br0" timeOffset="-166668.91">3889 15589 8191 0,'-5'2'0'15,"-8"18"0"-15,-13 20 0 16,-4 22 0 0,-2 18 0-16,8 21 0 15,12 4 0-15,10-6 0 16,14-2 0-16,10-12 0 16,5-14 0-16,3-17 0 15,8-12 0-15,4-18 0 16,0-15 0-16,1-9-488 15,-1-39-1321-15,-2 7 153 16,-8-11 133-16</inkml:trace>
  <inkml:trace contextRef="#ctx0" brushRef="#br0" timeOffset="-166357.19">4280 15844 6063 0,'0'-9'225'0,"-2"0"3"16,2-1 3-16,-1 3 2 15,1 17 3-15,-3 11 4 16,-1 11 1-16,1 9 4 16,-1 9 4-1,4 0-249-15,5-1 0 16,5-8 0-16,5-3 0 15,4-7 0-15,8-9 0 16,5-11 0-16,7-4 0 16,0-7 0-16,4-7 0 15,-5-5-282 1,-1-8-398-16,-17-5-1002 0,-9-10 134 16,-8 2 116-16</inkml:trace>
  <inkml:trace contextRef="#ctx0" brushRef="#br0" timeOffset="-166124.41">4272 15860 5578 0,'-1'-16'274'16,"1"-6"3"-16,1-5 5 16,8-7 3-16,16 7 5 15,7-2 4-15,11 1 4 16,10-1 6-16,-2 8 5 15,-9 5-309-15,-9 3 0 16,-10 5-267-16,-11 4-186 16,-8 4-1293-16,-10 4 144 15,-8 3 124 1,-11 9 108-16</inkml:trace>
  <inkml:trace contextRef="#ctx0" brushRef="#br0" timeOffset="-165952.57">4283 15948 4459 0,'1'6'375'16,"-1"-2"7"-16,6 1 9 0,11-1 7 15,9 0 8-15,12-5 9 16,11 1 9 0,6-7-173-16,1 2-290 15,-3-6-1706-15,-5-4 145 16,-6-4 123-16</inkml:trace>
  <inkml:trace contextRef="#ctx0" brushRef="#br0" timeOffset="-165668.84">4716 15261 8056 0,'22'-7'15'0,"18"5"0"16,19 11 0-16,18 16 0 15,5 24 0-15,-4 25 0 16,-14 19 0-16,-15 12 0 16,-15 6 0-16,-21 1-15 15,-17-2 0-15,-22-6 0 16,-21-9-210-16,15-4-1674 15,-49-16 165-15,-7-15 142 16,1-18 123-16</inkml:trace>
  <inkml:trace contextRef="#ctx0" brushRef="#br0" timeOffset="-164468.88">4433 16590 4075 0,'0'0'237'16,"0"-2"155"-16,0 0 8 15,0 0 10-15,0 2 8 16,0-3 8-1,0-1 12-15,4 0 8 16,5-2 10-16,8-2-147 16,9 0-125-16,4-3-184 15,2 1 0-15,-3 0 0 16,-10 3 0-16,-6 3 0 16,-7 1 0-16,-5 2 0 15,-1-1 0-15,-9 2 0 16,-8 0 0-16,-6 2 0 15,-2 2 0 1,-2 0 0-16,8 1 0 16,11-1 0-16,5-2 0 15,3-2 0-15,4 0 0 16,8 0-219-16,3 0-225 16,17 0-1318-16,-11 0 146 15,-4 0 126-15</inkml:trace>
  <inkml:trace contextRef="#ctx0" brushRef="#br0" timeOffset="-163480.8">4554 16859 4438 0,'0'0'309'0,"0"0"55"16,2 0 8-16,-2 0 6 15,0 0 8-15,0 3 8 16,0 6 8 0,0 8 8-16,0 10 10 15,0 6-162-15,0 6-198 16,1 3-60-16,-1-3 0 16,2-5 0-16,-1-6 0 15,0-7 0-15,2-7 0 16,-1-6 0-16,-2-2 0 15,1-4 0-15,-1 0 0 16,0-2 0-16,0 0 0 16,0 0 0-1,0 0 0-15,0-6 0 16,-3-4 0-16,0-4 0 16,-1-9 0-16,0-5 0 15,1-2 0-15,1 1 0 16,2 1 0-16,-1 2 0 15,2 2 0-15,-1-1 0 16,2 4 0-16,1-3 0 16,7-1 0-16,9-4 0 15,8-1 0 1,11-5 0-16,4 3 0 16,2 4 0-16,-5 6 0 15,-8 8 0-15,-8 7 0 16,-10 10 0-16,-9 6 0 15,-5 9 0-15,-8 8 0 16,-3 5 0-16,-2 6 0 16,5 0 0-16,5-1 0 15,8-3 0-15,15 2 0 16,12-2 0-16,3 3 0 16,2-4 0-1,-7 2 0-15,-13-4 0 16,-15-3 0-16,-15-4 0 15,-17-3 0-15,-10-3 0 16,-9-5 0-16,-4-5 0 16,-1-1 0-16,7-6-309 15,25 0-664-15,-10-6-624 16,7-2 122-16,9-3 106 16,4 0 94-16</inkml:trace>
  <inkml:trace contextRef="#ctx0" brushRef="#br0" timeOffset="-162769.47">4176 16928 5402 0,'0'-3'288'16,"0"3"4"-16,-2 1 5 15,-5 9 4-15,-4 11 4 16,-12 11 7-16,-11 12 3 15,-6 6 6-15,-9 2 4 16,2-1-292-16,-1-5-33 16,5-8 0-16,3-5 0 15,4-10 0-15,1-10 0 16,4-7 0-16,0-9 0 16,3-9 0-1,7-10 0-15,5-6 0 16,9-7 0-16,6-5 0 15,2 0 0-15,6 3 0 16,5 7 0-16,8 4 0 16,6 11 0-16,10 9 0 15,3 6 0-15,7 7 0 16,-4 14 0-16,4 6 0 16,-5 8 0-16,-1 4 0 15,-2 2 0-15,-2-1 0 16,2-7 0-16,6-4-312 15,10-4-349-15,1-12-1018 16,7-7 134 0,-2-10 115-16,8-14 103 15</inkml:trace>
  <inkml:trace contextRef="#ctx0" brushRef="#br0" timeOffset="-161484.18">5188 16870 5653 0,'0'-3'266'15,"0"2"4"-15,3 0 4 16,0 6 3-16,3 8 5 16,1 9 3-16,2 11 6 15,2 13 2-15,-1 8 7 16,2 3-300-16,-1 5 0 15,0-2 0-15,-1-6 0 16,0-4 0-16,-5-8 0 16,-2-10 0-16,0-8 0 15,-3-8 0-15,0-8 0 16,0-4 0 0,0-2 0-16,0-2 0 15,0 0 0-15,0-4 0 16,0-2 0-16,0-7 0 15,-1-7 0-15,-2-6 0 16,1-3 0-16,0-6 0 16,-1 2 0-16,3-1 0 15,0 0 0-15,0-2 0 16,0 1 0-16,0 0 0 16,-2-1 0-1,1 2 0-15,1 7 0 16,-2 0 0-16,1 4 0 15,-3 4 0-15,1 4 0 16,-2 0 0-16,1 0 0 16,0 0 0-16,-1-1 0 15,1 2 0-15,-2-4 0 16,4 2 0-16,-1-4 0 16,0 1 0-16,3 0 0 15,0 1 0 1,0-2 0-16,6 1 0 15,2-1 0-15,7-2 0 16,6 0 0-16,8 1 0 16,1 0 0-16,2 3 0 15,0 3 0-15,-5 4 0 16,-8 4 0-16,0 3 0 16,-7 2 0-16,-4 4 0 15,-5 3 0-15,-2 8 0 16,-5 3 0-16,-4 8 0 15,-3 3 0 1,3-1 0-16,-1 0 0 16,5-3 0-16,2-1 0 15,8-3 0-15,10 0 0 16,4 1 0-16,3-1 0 16,8 3 0-16,-5 1 0 15,-6 1 0-15,-10 0 0 16,-6-2 0-16,-11-1 0 15,-16-5 0-15,-9-1 0 16,-10-4 0 0,-14-4 0-16,-2-2-278 15,15-4-609-15,-19-2-741 16,2-6 126-16,4-5 111 16,0-3 96-16</inkml:trace>
  <inkml:trace contextRef="#ctx0" brushRef="#br0" timeOffset="-160641.44">2319 17426 5735 0,'-10'0'249'15,"-4"5"4"-15,-6 7 3 16,-3 11 4 0,2 8 2-16,1 10 5 15,2 4 3-15,6-2 4 16,0-2 3-16,1-6-189 15,6-7-88-15,2-11 0 16,-3-3 0-16,6-8 0 16,0-3 0-16,-3-8 0 15,-1-5 0-15,2-10 0 16,1-12 0-16,-1-10 0 16,4-7 0-1,2-5 0-15,3-1 0 16,4 5 0-16,6 3 0 15,3 8 0-15,2 9 0 16,2 9 0-16,-1 8 0 16,5 7 0-16,2 9 0 15,4 6 0-15,1 9 0 16,0 4 0-16,-2 5 0 16,-2 2 0-16,-5-2 0 15,-6-1 0 1,-6-4 0-16,-5-3 0 15,-8-3 0-15,1-3-164 16,-4-3-268-16,7 1-1348 16,-21-2 149-16,-7-5 129 15,-5-1 112-15</inkml:trace>
  <inkml:trace contextRef="#ctx0" brushRef="#br0" timeOffset="-160469.6">2255 17594 4270 0,'0'0'382'15,"0"-1"6"-15,0 1 10 16,2-4 8 0,6 0 8-16,10-5 9 15,11-4 10-15,10-3-305 16,15-1-316-16,3-2-1447 16,-3-2 126-16,-6-2 112 15,0 0 98-15</inkml:trace>
  <inkml:trace contextRef="#ctx0" brushRef="#br0" timeOffset="-160216.84">2823 17409 8164 0,'1'0'3'16,"6"-1"-1"-16,12-1 2 15,13-5-1 1,16-2-1-16,15-7 2 15,12-6-2-15,3-3 1 0,-4 2 1 16,-12 0-4-16,-13 4 0 16,-17 5 0-1,-12 4 0-15,-11 5-55 16,-8 4-306-16,-1-1-303 16,-9 2-987-16,-8-1 129 15,-8-2 114-15</inkml:trace>
  <inkml:trace contextRef="#ctx0" brushRef="#br0" timeOffset="-159977.06">2983 17103 4693 0,'15'0'126'0,"23"-1"171"16,19 1 37-16,18 9 5 15,7 8 6-15,-1 9 7 16,-14 7 5-16,-20 9 8 15,-18 0 5-15,-19-1-30 16,-17-2-105-16,-19-3-197 16,-16-6-38-16,-10-3-233 15,-7-6-188-15,29-6-1343 16,-21-6 147-16,14-8 126 16,15-1 111-16</inkml:trace>
  <inkml:trace contextRef="#ctx0" brushRef="#br0" timeOffset="-150841.8">5016 14929 4092 0,'0'0'125'0,"0"0"42"0,2-4 26 16,-1 0 14-1,2-1 39-15,0-3 65 16,0-5 39-16,0 0 27 16,0-3 44-16,-1-3-75 15,-2-3-52-15,2-4-45 16,-4 0-26-16,-3-3-12 15,-7-3-38-15,-8-1-72 16,-7-5-38-16,-11 1-21 16,-5-5-42-16,-6 2 0 15,-2 0 0-15,-2 5 0 16,-4 1 0-16,3 7-9 16,-1 8-7-1,7 7-8-15,6 5 0 16,3 6-8-16,6 7 5 15,3 3-3-15,2 6 6 16,1 7-7-16,3 9 4 16,3 4 9-16,4 7 33 15,2 7 9-15,3 6-1 16,3 6 10-16,4 2-6 16,4 0 2-16,1 1-3 15,0-8 4-15,1-5-3 16,-1-8 1-16,3-8-28 15,-1-10 0 1,0-6 0-16,1-3 0 16,-1-5 0-16,-2-4 0 15,-2 2-138-15,-5-2-249 16,1 6-388-16,-12-5-817 16,-4-1 121-16,-3-6 105 15,-2-5 94-15</inkml:trace>
  <inkml:trace contextRef="#ctx0" brushRef="#br0" timeOffset="-150621.01">3874 15111 5623 0,'1'0'257'0,"4"-2"4"15,8 2 2-15,14 0 5 16,12 0 3-16,10-1 4 15,6 1 4-15,0 1 4 16,-7 3 3-16,-5 4-489 16,-8 5-347-16,-7-26-1154 15,-7 29 137-15,-7-3 119 16,-5-7 105-16</inkml:trace>
  <inkml:trace contextRef="#ctx0" brushRef="#br0" timeOffset="-150423.19">4491 14825 6618 0,'0'-2'162'16,"-9"5"2"-16,-13 11 0 16,-11 12 2-16,-13 19-118 15,-10 16-252 1,3 8-290-16,-1 5-1029 15,2-9 112-15,7-11 97 0,0-12 88 16</inkml:trace>
  <inkml:trace contextRef="#ctx0" brushRef="#br0" timeOffset="-147545.13">20975 9903 4001 0,'0'-8'283'16,"-2"-3"119"-16,2-1 9 15,0-3 8-15,0 4 10 16,0 0 9-16,2 5 11 15,1 1 10 1,2 3 10-16,7 2-175 16,2 7-157-16,1 10-137 15,-2 9 0-15,-4 12 0 16,-1 10 0-16,-4 4 0 16,5-1 0-16,1-2 0 15,9-5 0-15,4-6 0 16,7-7 0-16,5-5 0 15,3-7 0-15,1-8 0 16,-5-5 0-16,-5-5 0 16,-10-4 0-16,-10-3 0 15,-6-4 0 1,-8 1 0-16,-9-1 0 16,-9 4 0-16,-6 9 0 15,-4 12 0-15,2 21 0 16,11 18 0-16,14 22 0 15,15 21 0-15,13 11 0 16,6 3 0-16,3-1 0 16,-5-8 0-16,-10-9 0 15,-11-8 0-15,-20-9 0 16,-22-9 0 0,-20-12 0-16,-16-10 0 15,-15-15 0-15,-1-12 0 16,8-12-275-16,48-12-1591 15,-9-9 163-15,26-8 139 16,23-7 120-16</inkml:trace>
  <inkml:trace contextRef="#ctx0" brushRef="#br0" timeOffset="-146644.91">21785 11578 6705 0,'7'-13'161'0,"5"-2"-1"16,6 0 3-16,7 1-1 16,7 11 4-16,2 18 0 15,-6 16 2-15,-1 17 0 16,-8 16 4-1,-4 12-172-15,-4 3 0 16,-1-1 0-16,6-6 0 16,7-9 0-16,8-13 0 15,12-9 0-15,0-14 0 16,3-11 0-16,-7-12 0 16,-10-8 0-16,-11-10 0 15,-11-5 0-15,-10-4 0 16,-15-1 0-16,-12 8 0 15,-10 9 0-15,-11 17 0 16,-4 23 0-16,8 25 0 16,10 28 0-16,17 23 0 15,11 18 0 1,12 9 0-16,6-2 0 16,0-7 0-16,-6-11 0 15,-7-18 0-15,-16-18 0 16,-20-15 0-16,-22-20 0 15,-15-13-59-15,-13-14-458 16,-4-40-1268-16,1 17 150 16,7-9 129-16,12-5 112 15</inkml:trace>
  <inkml:trace contextRef="#ctx0" brushRef="#br0" timeOffset="-145749.24">21926 13691 8106 0,'12'-9'10'0,"4"0"-1"15,5 2 1-15,4 1-2 16,1 12 2-16,-3 18-1 15,2 12 1-15,-9 11-1 16,2 14 1-16,0 3-10 16,6 0 0-16,7-6 0 15,10-6 0-15,9-9 0 16,4-8 0-16,3-13 0 16,-7-12 0-16,-4-6 0 15,-12-17 0-15,-16-10 0 16,-10-2 0-16,-10-2 0 15,-15-2 0 1,-13 11 0-16,-14 10 0 16,-11 20 0-16,-13 32 0 15,3 34 0-15,11 40 0 16,13 43 0-16,12 35 0 16,19 9 0-16,7-2 0 15,5-4 0-15,-4-22 0 16,-8-28 0-16,-22-26 0 15,-24-27 0 1,-27-33 0-16,-22-25-252 0,-16-23-420 16,-18-26-1020-16,-4-22 136 15,2-21 117 1,7-21 104-16</inkml:trace>
  <inkml:trace contextRef="#ctx0" brushRef="#br0" timeOffset="206114.87">17720 11097 6203 0,'0'0'210'0,"0"0"2"15,0 0 2-15,0 0 3 16,0 0 2-16,0 0 3 15,0 0 1 1,0 0 4-16,1 0-152 16,3 0-635-16,1-2-1185 15,2-6 145-15,2-4 123 16</inkml:trace>
  <inkml:trace contextRef="#ctx0" brushRef="#br0" timeOffset="206707.12">18850 11183 6999 0,'0'0'129'0,"0"0"0"16,0 0 3-1,0 0-2-15,0 0 3 16,0 0 0-16,0 0 2 16,0 0-1-16,0 0 3 15,0 0-137-15,0 0 0 16,0 0 0-16,0 0-402 15,3 0-1431-15,2 0 158 16,3-4 135-16</inkml:trace>
  <inkml:trace contextRef="#ctx0" brushRef="#br0" timeOffset="207298.57">20937 11210 8191 0,'0'0'0'0,"0"-2"0"15,0 2 0-15,0 0 0 16,0 0 0-16,0-1 0 16,0 1-461-16,0-39-1355 15,-1 33 155-15,-4-4 132 16,-2-2 117-16</inkml:trace>
  <inkml:trace contextRef="#ctx0" brushRef="#br0" timeOffset="-47537.03">17177 15643 5786 0,'-3'-2'245'0,"0"2"2"15,0-1 3 1,2 0 5-16,8 2 2 16,10-2 3-16,18-3 4 15,15-4 5-15,14 2 1 16,8-3-477-16,6 0-398 15,-10 0-1093-15,0-2 136 16,-2-5 119-16,3 0 103 16</inkml:trace>
  <inkml:trace contextRef="#ctx0" brushRef="#br0" timeOffset="-47231.32">18533 15566 5177 0,'1'0'208'0,"3"-2"90"15,7 2 4-15,9-3 6 16,12 3 3-16,8-2-32 16,11-2-327-1,15 2-472-15,-4-3-923 16,2-3 101-16,2-2 89 16,8-2 79-16</inkml:trace>
  <inkml:trace contextRef="#ctx0" brushRef="#br0" timeOffset="-46904.62">19903 15544 4015 0,'0'1'82'16,"0"1"81"-16,3-2 117 15,6 0 25-15,11 0 16 16,10 0-3-16,13 0-172 15,8 0-164 1,7-6-1246-16,-2 5 77 16,-2-3 71-16</inkml:trace>
  <inkml:trace contextRef="#ctx0" brushRef="#br0" timeOffset="-46628.87">20849 15617 4786 0,'22'1'122'16,"11"-1"89"-16,10 0 20 15,14 0 7-15,-3-1-28 16,0-3-145-16,-5 3-99 16,-3-3-161-16,-8-7-1075 15,-11 8 79-15,-11 1 71 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48:48.9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7454 1985 3312 0,'0'0'54'0,"0"0"35"16,0-1 27-16,1 1 28 15,-1 0 15-15,0 0 15 16,0 0 22-16,0 0 18 16,0 0 17-16,0 0-16 15,0 0-22-15,2 0-1 16,-2 0 44-16,0 0 27 16,0 0 9-1,1 0 14-15,-1 0 3 0,2 0-13 16,8 0-11-1,10-2-7-15,16-2-6 16,22-3-37-16,20 1-78 16,10-4-62-16,1 1-22 15,-3 0-28-15,-7 2-25 16,-11 0 0-16,-9 0 0 16,-7 1 0-16,-11 1 0 15,-10-1 0-15,-9 2 0 16,-10 1 0-1,-8 0 0-15,-1 2 0 0,-3 0 0 16,0-1 0 0,0 2 0-16,0 0 0 15,0 0-49-15,-6-1-281 16,-8 2-198-16,-11-1-1169 16,-13 4 137-16,-10 2 118 15,-7 1 103-15</inkml:trace>
  <inkml:trace contextRef="#ctx0" brushRef="#br0" timeOffset="272.74">7373 2187 3988 0,'0'2'178'0,"6"-2"123"15,11 0 99-15,21-4 10 16,23-3 8-16,24-9 11 15,16 2 7-15,3-4 12 16,-6 2 9-16,-12 0-103 16,-12 3-97-16,-12 2-142 15,-11-1-115-15,-17 5 0 16,-11 1-161-16,-12 3-194 16,-8 3-325-1,-8-3-940-15,-9-1 125 16,-11-1 110-16,-10-2 95 15</inkml:trace>
  <inkml:trace contextRef="#ctx0" brushRef="#br0" timeOffset="24943.1">930 5773 3807 0,'0'0'175'0,"0"0"58"15,0 0 110-15,0-1 68 16,0 1 22-16,0 0 10 16,0 0 10-16,0 0 11 15,0 0 11-15,0 0-120 16,0 0-74-16,0 0-67 15,0 0-127-15,0 0-70 16,0 0-17-16,0 0 0 16,0 0 0-16,0 0 0 15,0 0 0 1,0 0 0-16,0 3 0 16,-6 4 0-16,1 6 0 15,-6 10 0-15,-2 6 0 16,-3 10 0-16,0 7 0 15,1 4 0-15,3 3 0 16,6 3 0-16,3-4 0 16,1-3 0-16,4-5 0 15,7-5 0-15,5-8 0 16,5-5 0-16,8-8 0 16,7-8 0-1,4-6 0-15,1-5 0 16,-1-9 0-16,-5-5 0 15,-3-7-228-15,-5-2-340 16,-2-7-1158-16,-8 2 141 16,-8-1 122-16,-4 2 107 15</inkml:trace>
  <inkml:trace contextRef="#ctx0" brushRef="#br0" timeOffset="25380.39">907 5925 4188 0,'-2'-4'357'0,"0"-3"31"15,2-2 7-15,0-4 9 16,5-1 8-16,9 1 9 16,8-4 10-1,5-3 9-15,9 1 10 16,-2-2-173-16,0 3-249 15,-6 1-28-15,-8 3 0 16,-4 4 0-16,-7 4 0 16,-5 2 0-16,-2 3 0 15,-2 1 0-15,0 0-209 16,0 6-260-16,-6-5-1288 16,-3 9 145-16,-4 4 126 15,-7 2 109 1</inkml:trace>
  <inkml:trace contextRef="#ctx0" brushRef="#br0" timeOffset="25584.25">883 6054 4491 0,'0'5'294'0,"0"0"63"15,3-1 6-15,3 1 7 16,10-2 8-16,9-3 6 15,8-3 10-15,6 0-257 16,7-6-428-16,-6-3-1298 16,-5-8 121-1,-4-3 105-15,-6-2 93 16</inkml:trace>
  <inkml:trace contextRef="#ctx0" brushRef="#br0" timeOffset="26411.48">1390 5306 3562 0,'0'-1'187'0,"0"-2"71"16,0 0 89-16,0-1 67 0,0 1 42 16,0 0 11-1,1 2 12-15,-1-1 11 16,0 2 14-16,0-3-134 15,0 2-76-15,0 1-82 16,2 0-101-16,-2 0-71 16,0-3-40-16,0 6 0 15,0-6 0-15,0 3 0 16,0 0 0-16,0 4 0 16,0 8 0-1,0 7 0-15,0 7 0 16,0 8 0-16,0 6 0 15,0-3 0-15,0 0 0 16,0-4 0-16,0-4 0 16,0-9 0-16,0-4 0 15,0-7 0-15,0-3 0 16,0-5 0-16,0 2 0 16,0-3 0-16,0 0 0 15,0 0-130-15,0-4-1776 16,0-1 169-16,-4-2 145 15,-5-4 125 1</inkml:trace>
  <inkml:trace contextRef="#ctx0" brushRef="#br0" timeOffset="29499.7">1465 6153 2588 0,'2'0'131'0,"-2"-2"42"16,0 2 30-16,0 0 42 16,1-1 37-16,-1-1 35 15,0 1 85-15,0-2 92 16,0 1 71-16,0 0-92 16,0 0-36-1,0 2-39-15,0-2-27 16,0 1-44-16,0 0-33 15,0-1-36-15,0 2-93 16,0-1-97-16,0 1-68 16,0 0 0-16,0 0 0 15,0 0 0-15,0 0 0 16,0 0 0-16,0 0 0 16,0 0 0-16,0 0 0 15,0 0 0 1,0 0 0-16,0 0 0 15,0 0 0-15,6 0 0 16,7 0 0-16,12 0 0 16,11-2 0-16,10 1 0 15,3-2 0-15,0-1 0 16,6-2 0-16,-3 1 0 16,0 0 0-16,-4 0 0 15,-5 4 0-15,-8-3 0 16,-11 1 0-16,-10 3 0 15,-2 0 0-15,-8-1 0 16,-1 1 0 0,-1 0 0-16,-2 0 0 15,0 0 0-15,1-3 0 16,-2 2-517-16,2-21-1284 16,-2 16 152-16,-2-4 131 15,1 0 115-15</inkml:trace>
  <inkml:trace contextRef="#ctx0" brushRef="#br0" timeOffset="30375.46">1760 6012 3648 0,'0'0'196'0,"0"0"90"16,0-1 94-16,0-1 63 16,0 1 9-16,0-2 11 15,0 0 12-15,0 2 12 16,0 1 11-16,0-1-147 15,0 1-75-15,0 0-104 16,0 0-108-16,0-1-64 16,0 1 0-1,0 0 0-15,0 0 0 16,0 0 0-16,0 0 0 16,0 0 0-16,0 0 0 15,0 0 0-15,0 0 0 16,0 0 0-16,0 0 0 15,0 0 0-15,0 0 0 16,0 0 0-16,1 2 0 16,4 2 0-16,3 2 0 15,4 3 0 1,5 2 0-16,6 0 0 16,3 1 0-16,2 1 0 15,2-4 0-15,2-1 0 16,-2-1 0-16,-1-3 0 15,-2 0 0-15,-4-4 0 16,-5 0 0-16,-6 1 0 16,-5 1 0-16,-4-1 0 15,-2 2 0-15,-2 1 0 16,1 4 0-16,-6 6 0 16,-6 5 0-16,-7 4 0 15,-8 5 0-15,-9 4 0 16,3 0 0-1,-3-1 0-15,4-1 0 16,6-4 0-16,6-6 0 16,4-5 0-16,7-4 0 15,5-4 0-15,1-1 0 16,3-5-319-16,68-7-1536 16,-55-6 162-16,4-10 137 15,5-8 120-15</inkml:trace>
  <inkml:trace contextRef="#ctx0" brushRef="#br0" timeOffset="30908.2">2410 5847 5815 0,'1'-5'250'0,"-1"-3"4"16,2 2 2-16,-2 2 4 15,0 1 4-15,0 4 3 16,-3 8 4-16,-3 7 3 16,-4 7 6-16,-3 12-280 15,0 6 0 1,0 5 0-16,4-1 0 15,6 0 0-15,2-5 0 16,1 1 0-16,4-7 0 16,5-6 0-16,5-3 0 15,6-6 0-15,11-11 0 16,2-4 0-16,5-3 0 16,-1-9 0-16,-1-5 0 15,-5-3-373-15,29-6-1467 16,-41-4 159-16,-4-4 136 15,-4 1 119 1</inkml:trace>
  <inkml:trace contextRef="#ctx0" brushRef="#br0" timeOffset="31359.75">2391 5886 3967 0,'0'-7'399'16,"-2"-3"11"-16,2-2 9 15,-1-3 9-15,2 1 11 16,5 0 9-16,6 1 10 16,6-1 13-16,8-3 10 15,8 1-214 1,-1 1-263-16,-1 1-4 0,-2 1 0 16,-4 1 0-16,-7 5 0 15,-3 0 0 1,-8 3 0-16,-3 1 0 15,-2 2 0-15,-3 0 0 16,0 1 0-16,0 0 0 16,0 1 0-16,-2 3-334 15,-1 3-345-15,-4 5-989 16,-6 0 132-16,-1 3 114 16,0 0 102-16</inkml:trace>
  <inkml:trace contextRef="#ctx0" brushRef="#br0" timeOffset="31679.05">2411 5985 4465 0,'-3'3'367'0,"-1"1"6"15,1 0 7-15,0 1 9 16,3-2 7-16,2-1 8 15,8 0 8-15,10-1 11 16,9-1 7-16,7 0-278 16,6-3-152-1,1-2 0-15,-4 0 0 0,-7-2 0 16,-5 0 0 0,-7 0 0-16,-6 2 0 15,-9 2 0-15,-2 0 0 16,-1 3-118-16,-2 0-418 15,-2-39-1228-15,2 35 147 16,-4-3 126-16,-3-1 111 16</inkml:trace>
  <inkml:trace contextRef="#ctx0" brushRef="#br0" timeOffset="47322.85">2228 6361 2369 0,'0'0'64'15,"0"0"32"-15,0 0 18 16,0 0 10-16,0 0 12 16,0 0 21-16,0 0 27 15,0 0 29-15,0 0 24 16,0 0-27-16,0-1-7 16,0 1-17-16,0-1-2 15,0 1 3-15,0-2 0 16,0 1-4-16,0-1-5 15,0 1 16-15,0-2 17 16,0 2 36 0,0 1 18-16,0-2-1 15,0 0 1-15,0-1 6 16,0 1-7-16,0-1-10 16,0-2-26-16,0 4-45 15,0-1-43-15,0 1-54 16,0 0-37-16,0 1-14 15,0-2-16-15,0 2-15 16,-2 0-4 0,2-2 0-16,-1-1 0 15,0 1 0-15,1 2 0 16,0-3 0-16,0 0 0 16,0 3 0-16,0-1 0 15,0 1 0-15,0 0 0 16,-2 0 0-16,2 0 0 15,0 0 0-15,0 0 0 16,0 0 0-16,0 0 0 16,-1 0 0-16,-1 2 0 15,1 1 0-15,-1 0 0 16,1 1 0 0,-1-2 0-16,4-2 0 15,-2 0 0-15,0 0 0 16,0 0 0-16,0 0 0 15,1 0 0-15,-1-6 0 16,0 0 0-16,0-1 0 16,0 2 0-16,0 0 0 15,0 1 0-15,0 1 0 16,0 3 0-16,0-1 0 16,0 1 0-16,0 0 0 15,-1 0 0 1,-1 0 0-16,-1 0 0 15,-1 1 0-15,1-1 0 16,1 4 0-16,-2-4 0 16,3 4 0-16,0-2 0 15,2-1 0-15,-2-1 0 16,1 0 0-16,0 0 0 16,1 0 0-16,-1 0 0 15,0-1 0-15,0-2 0 16,0 0 0-16,1-1 0 15,-1 0 0 1,0 1 0-16,0 2 0 16,0-1 0-16,0 2 0 15,0 0 0-15,0-1 0 16,-2 1 0-16,-3 0 0 16,-1 3 0-16,1-1 0 15,-1 1 0-15,2 0 0 16,4 4 0-16,0-4 0 15,0-2 0-15,0 0 0 16,0-1 0-16,4 0 0 16,0 0 0-1,0-1 0-15,1 0 0 16,1-2 0-16,-3-1 0 16,-3 1 0-16,1-1 0 15,-1 1 0-15,0 2 0 16,0 1 0-16,0 0 0 15,0 0 0-15,-3 0 0 16,-1 0 0-16,-2 0 0 16,-3 2 0-16,1 3 0 15,5-4 0 1,-1 6 0-16,3-2 0 16,2-1 0-16,-1 1 0 15,0-3 0-15,0 1 0 16,0-2 0-16,2 1 0 15,1-2 0-15,2 0 0 16,-1 0 0-16,2-2 0 16,-2-1 0-16,-1-2 0 15,-2 0 0-15,1-5 0 16,-2 5 0-16,0-1 0 16,0 3 0-1,0 1 0-15,0 0 0 16,0 2 0-16,-5 0 0 15,0 2 0-15,-5 2 0 16,2 1 0-16,1 2 0 16,3 4 0-16,2-2 0 15,2-1 0-15,-2-1 0 16,4-1 0-16,0-2 0 16,-1-2 0-16,5-2 0 15,1 0 0-15,3-3 0 16,2 0 0-1,-3-2 0-15,-3-1 0 16,-3-2 0-16,-1 1 0 16,-2 0 0-16,0 2 0 15,0-2 0-15,0 6 0 16,0-1 0-16,-5 1 0 16,-1 1 0-16,-2 3 0 15,0 2 0-15,-2 5 0 16,4 0 0-16,1 4 0 15,4 0 0 1,1-4 0-16,0-2 0 16,0-3 0-16,4-2 0 15,1-2 0-15,3-1 0 16,-1-1 0-16,1-5 0 16,-2 1 0-16,-4-2 0 15,0-1 0-15,-2 1 0 16,0 1 0-16,-2 3 0 15,1 1-23-15,-2 4-485 16,-1-28-1289-16,-5 33 152 16,-1 0 131-1,-1 5 113-15</inkml:trace>
  <inkml:trace contextRef="#ctx0" brushRef="#br0" timeOffset="99998.19">922 7099 4647 0,'0'-6'102'0,"2"-3"114"16,-2 0 86-16,0 2 40 15,0 2 6-15,0-1 7 16,0 4 6-16,0 0 7 15,0-1 7 1,0 3-45-16,2-1-63 16,-2-1-131-16,0 2-94 15,0 0-42-15,2-1 0 16,-2 2 0-16,0-2 0 16,0 1 0-16,-2 0 0 15,-3 3 0-15,-3 2 0 16,-6 5 0-16,-1 4 0 15,0 7 0-15,0 5 0 16,1 5 0 0,1 3 0-16,4 4 0 15,-2-1 0-15,6 1 0 16,3-6 0-16,0 0 0 16,2-6 0-16,2 1 0 15,-2-5 0-15,7-3 0 16,4-4 0-16,7-3 0 15,7-5 0-15,9-3 0 16,1-4 0-16,1 0 0 16,3-6 0-16,-5-2 0 15,-5-4 0-15,0-4-356 16,53-6-1488 0,-61-2 159-16,-3 2 136 15,-9-2 119-15</inkml:trace>
  <inkml:trace contextRef="#ctx0" brushRef="#br0" timeOffset="100374.75">924 7099 4192 0,'0'-10'381'0,"-2"0"8"16,2-1 9-16,-1-3 8 16,2 3 8-1,7 2 10-15,9-3 8 0,9 3 10 16,4-1 11-16,8 3-193 15,-4-2-260-15,-3 3 0 16,-10 0 0 0,-6 1 0-16,-9 2 0 15,-2 1 0-15,-4 2 0 16,-1-1-68-16,-2 2-309 16,55 2-1444-16,-68 3 156 15,0 1 133-15</inkml:trace>
  <inkml:trace contextRef="#ctx0" brushRef="#br0" timeOffset="100589.55">869 7228 5625 0,'1'4'269'0,"-1"-4"3"16,2 4 6-16,5-3 2 15,7 0 4-15,8-1 6 16,8 0 3-16,7-1-238 16,6 0-311-16,0-3-1469 15,-1-1 140-15,-4 0 122 16</inkml:trace>
  <inkml:trace contextRef="#ctx0" brushRef="#br0" timeOffset="100947.74">1455 7251 5618 0,'0'-2'269'16,"0"0"5"-16,0 2 3 15,0-2 4-15,9 4 5 16,7-2 3 0,14 0 5-16,16-2 4 15,9 0 7-15,6 0-305 16,-1-2 0-16,-5-1 0 16,-6 0 0-16,-11 0 0 15,-9 1 0-15,-10 1 0 16,-6-1 0-16,-9-1 0 15,-4 2-228-15,0-3-282 16,-6-50-1231-16,-5 47 143 16,-2-1 123-16,-3-1 109 15</inkml:trace>
  <inkml:trace contextRef="#ctx0" brushRef="#br0" timeOffset="101394.35">1651 7105 3151 0,'-4'-5'230'0,"0"4"127"16,-2-5 123-16,0-1 12 0,0-1 12 15,2 4 15 1,-2 0 14-16,4 1 14 16,-1 1 17-16,1 1-187 15,1 1-82-15,1 0-153 16,0 0-142-16,6 0 0 16,18 1 0-16,9 2 0 15,13 3 0-15,6 4 0 16,0 6 0-16,-12 6 0 15,-9 5 0-15,-10 2 0 16,-14 2 0 0,-7 2 0-16,-10-1 0 15,-10-1 0-15,-9-4 0 16,0-5 0-16,-7-2 0 16,1-8 0-16,2-2-271 15,7-6-1597-15,4-2 164 16,8-4 139-16,11-5 121 15</inkml:trace>
  <inkml:trace contextRef="#ctx0" brushRef="#br0" timeOffset="102298.87">2475 7260 5680 0,'0'-6'264'0,"0"-1"3"15,-2-1 3-15,1 1 5 16,-2 2 4-16,3 3 3 15,-1 1 5-15,1 1 4 16,0 0 5-16,-2 0-296 16,-1 0 0-16,-1 3 0 15,-4 2 0-15,2 6 0 16,0 2 0 0,4 0 0-16,1 1 0 0,1-4 0 15,3 0 0 1,3-7 0-16,2 0 0 0,1-3 0 15,1-3 0 1,-2-3 0-16,-5-3 0 16,-1-3 0-16,-2-4 0 15,-2 0 0-15,-3 1 0 16,0 2 0-16,0 5 0 16,-6 1 0-16,1 5 0 15,0 0 0-15,3 2 0 16,4 3-344-16,36 0-1503 15,-27-1 159-15,10-1 137 16,1 1 119-16</inkml:trace>
  <inkml:trace contextRef="#ctx0" brushRef="#br0" timeOffset="102618.57">2823 7022 8191 0,'0'-6'0'16,"1"2"0"-16,-1-1 0 15,0 1 0-15,-3 8 0 16,-5 8 0-16,-1 11 0 16,-4 6 0-1,-1 11 0-15,3 5 0 16,4-1 0-16,3 1 0 15,7-6 0-15,1-4 0 16,8-7 0-16,8-5 0 16,7-7 0-16,12-10 0 15,2-3 0-15,2-8 0 16,-4-7-341-16,38-6-1508 16,-56-7 160-16,-9-11 137 15</inkml:trace>
  <inkml:trace contextRef="#ctx0" brushRef="#br0" timeOffset="102864.35">2810 7047 5641 0,'0'-9'267'16,"0"-5"5"-16,4-4 2 15,8-4 5-15,9 3 4 16,8 3 4-16,7-2 4 15,2 3 5 1,-5 3 5-16,-9 3-301 16,-9 2 0-16,-6 4-14 15,-4 3-326-15,16 1-572 16,-27 2-689-16,-6 7 122 16,-8 0 106-16,-4 3 96 15</inkml:trace>
  <inkml:trace contextRef="#ctx0" brushRef="#br0" timeOffset="103050.7">2758 7129 7113 0,'0'3'117'15,"0"0"1"-15,0 0-1 16,7-1 3 0,9 0-1-16,10-4 1 15,9-2 1-15,11-1 2 16,0-1-285-16,0 2-428 15,-7 0-1115-15,-6 1 138 16,-7 2 119-16,-6 1 105 16</inkml:trace>
  <inkml:trace contextRef="#ctx0" brushRef="#br0" timeOffset="103291.5">3233 7197 6739 0,'1'0'156'16,"7"-1"1"-16,4 1 2 15,9-3 1-15,6 6 0 16,8-3 4-16,4-3-1 16,-3 0 2-16,-4-1 3 15,-4-1-231-15,-7-1-309 16,-5-2-1451-16,-10 2 156 15,-2-3 134-15,-7-1 116 16</inkml:trace>
  <inkml:trace contextRef="#ctx0" brushRef="#br0" timeOffset="103582.23">3387 7027 8168 0,'0'-2'3'16,"0"1"-1"-16,2 2 1 15,-2 8-1-15,0 11 1 16,0 12-1-16,-2 6 1 16,1 7-1-1,-2-1 1-15,2 1-3 16,-1-8 0-16,1-3 0 15,1-8 0-15,0-7 0 16,0-8-141-16,1-7-361 16,6-68-1265-16,4 50 147 15,4-2 127-15,10-8 111 16</inkml:trace>
  <inkml:trace contextRef="#ctx0" brushRef="#br0" timeOffset="103878.95">3809 6960 8191 0,'1'0'0'16,"1"0"0"-16,1 4 0 15,-2 8 0-15,2 9 0 16,0 7 0-16,-1 11 0 15,-1 2 0-15,0-1 0 16,-1-4 0-16,-1-2 0 16,-2-4 0-16,-1-6 0 15,1-6 0 1,-5-9-75-16,2-2-463 16,-3-7-1237-16,0-8 148 15,-7-4 128-15,3-7 112 16</inkml:trace>
  <inkml:trace contextRef="#ctx0" brushRef="#br0" timeOffset="104091.76">3581 7022 8191 0,'3'-15'0'0,"11"-2"0"16,15-5 0-16,19-3 0 15,10 2 0 1,8 4 0-16,2 3 0 15,-13 3 0-15,-12 2 0 16,-14 7 0-16,-13 1 0 16,-9 1-332-16,-10 4-1519 15,-16 5 161-15,-11 0 137 16,-13 3 119-16</inkml:trace>
  <inkml:trace contextRef="#ctx0" brushRef="#br0" timeOffset="105082.75">930 8082 5221 0,'0'-9'305'16,"0"0"5"-16,0-1 5 15,0 1 5-15,-6 6 6 16,-7 8 5-16,-2 9 5 16,-5 11 7-16,1 7 6 15,2 7-314-15,4 5-35 16,7 0 0-16,3-2 0 16,2-4 0-16,7-3 0 15,9-5 0-15,8-10 0 16,11-5 0-1,8-8 0-15,1-7 0 16,0-4-85-16,-1-7-346 16,-10-26-1370-16,-12 15 152 15,-8-8 131-15,-8-5 115 16</inkml:trace>
  <inkml:trace contextRef="#ctx0" brushRef="#br0" timeOffset="105379.35">911 8096 4364 0,'-3'-7'287'0,"0"-1"83"15,1-1 7-15,0-3 7 16,4 0 9-16,6 2 7 15,5 0 9-15,8-1 8 16,5 0 10-16,3 1-158 16,2 0-175-16,-8 6-94 15,-3 1-157-15,-7 2-170 16,-3 1-215-16,-7-23-1123 16,-2 25 132-1,-5 1 114-15,-4 2 100 16</inkml:trace>
  <inkml:trace contextRef="#ctx0" brushRef="#br0" timeOffset="105560.18">859 8204 5387 0,'0'2'290'16,"0"-1"4"-16,0 2 5 15,13-3 4-15,11 0 5 16,13-3 6-16,10 0-174 15,11 0-270-15,-4-38-1546 16,-3 32 134 0,-10-1 115-16</inkml:trace>
  <inkml:trace contextRef="#ctx0" brushRef="#br0" timeOffset="105886.26">1364 8303 5891 0,'2'0'243'16,"0"-2"2"-16,10 2 4 16,7-2 3-16,13 4 3 15,9-2 3 1,10-2 5-16,8 2 2 15,4 0 5-15,-1-4-270 16,-3 2 0-16,-6-3 0 16,-8 0 0-16,-12 0 0 15,-11 0 0-15,-5 0-22 16,-10 0-295-16,-2-3-310 16,-5-1-1053-16,-9-2 133 15,0-2 116-15,-7-3 103 16</inkml:trace>
  <inkml:trace contextRef="#ctx0" brushRef="#br0" timeOffset="106238.95">1629 8154 5088 0,'-2'-5'314'16,"0"0"5"-16,1-1 4 15,0 1 7-15,1 3 5 16,0 0 5-16,8 1 7 16,13 2 6-16,15-2 6 15,11 2-276 1,16 5-83-16,-1 3 0 16,-8 6 0-16,-8 8 0 15,-15 7 0-15,-18 4 0 16,-10 5 0-16,-15 2 0 15,-14-2 0-15,-4 2 0 16,-2-9 0-16,-1-3 0 16,8-10 0-16,12-8-264 15,22-4-643-15,-7-8-719 16,15-7 125-16,8-6 111 16,8-4 96-1</inkml:trace>
  <inkml:trace contextRef="#ctx0" brushRef="#br0" timeOffset="106662.31">2358 8349 8191 0,'1'-8'0'0,"0"-4"0"16,-1 1 0-16,2-1 0 15,-2 5 0-15,0 5 0 16,0-2 0 0,0 4 0-16,0 0 0 15,-4 2 0-15,-5 4 0 16,2 3 0-16,0 4 0 16,2 6 0-16,4-2 0 15,-1-2 0-15,5-3 0 16,2-3 0-16,-1-5 0 15,3-3 0-15,5-2 0 16,-5-6 0-16,0-3 0 16,-4-1 0-16,-1-7 0 15,-2-2 0 1,-3 4 0-16,-2 2 0 16,-1 4 0-16,-5 4 0 15,7 5-758-15,-1 1-978 16,4 0 141-16,5 0 124 15,13-4 108-15</inkml:trace>
  <inkml:trace contextRef="#ctx0" brushRef="#br0" timeOffset="107162.6">3012 8113 8191 0,'0'-4'0'16,"0"0"0"-16,0 3 0 15,1-2 0-15,-1 9 0 16,0 10 0-16,2 8 0 15,-2 8 0 1,0 11 0-16,-2 3 0 16,1-1 0-16,-1-3 0 15,1-4 0-15,-1-6 0 16,2-8 0-16,0-9 0 16,-1-5 0-16,-3-7 0 15,0-3 0-15,2-10-343 16,42-8-1504-16,-47-6 159 15,0-6 137-15,-2-6 119 16</inkml:trace>
  <inkml:trace contextRef="#ctx0" brushRef="#br0" timeOffset="107418.36">2714 8135 6347 0,'0'-11'196'0,"8"0"2"16,13-5 4-16,17-3 0 15,21 5 2-15,22 1 4 16,5 0 0-16,-1 4 3 16,-9 2 4-16,-16 0-215 15,-20 3 0 1,-17 2 0-16,-13 2-280 15,-12-2-1586-15,-14 4 163 16,-10-1 140-16</inkml:trace>
  <inkml:trace contextRef="#ctx0" brushRef="#br0" timeOffset="116910.36">968 9132 4820 0,'0'0'285'16,"0"0"45"-16,3-1 5 15,-1-2 6-15,-1 2 7 16,1-3 5-16,-2-1 7 15,2 2 7-15,-2 0 6 16,0 1-142-16,0 2-183 16,0 0-48-1,0 0 0-15,0 0 0 16,0 0 0-16,0 0 0 16,0 9 0-16,2 7 0 15,-2 9 0-15,0 8 0 16,0 9 0-16,0 3 0 15,0 0 0-15,0-2 0 16,0-4 0-16,0-7 0 16,0-6 0-16,0-8 0 15,0-8 0-15,0-2 0 16,0-6 0 0,0-2 0-16,0 0 0 15,-2-2 0-15,0-2-308 16,69-3-1550-16,-67-6 162 15,0-3 138-15,0-4 120 16</inkml:trace>
  <inkml:trace contextRef="#ctx0" brushRef="#br0" timeOffset="117334.83">706 9185 5457 0,'0'-4'286'0,"0"-3"3"16,4-2 6-16,19-2 3 15,15-2 6 1,14-1 3-16,13 1 6 16,8 2 5-16,-8 1 6 15,-6 2-324-15,-11 4 0 16,-12 1 0-16,-11 2 0 15,-10 1 0-15,-6 0 0 16,-4 0-278-16,-1 0-288 16,3 0-1147-16,4 0 139 15,4-3 120-15,7 0 106 16</inkml:trace>
  <inkml:trace contextRef="#ctx0" brushRef="#br0" timeOffset="117745.79">1361 9300 5441 0,'-4'-1'287'16,"-2"1"5"-16,-1-2 3 16,2 1 6-1,4 4 3-15,1-2 6 16,13-1 5-16,16 0 4 16,14 0 8-16,17-5-327 15,15 0 0-15,-4-3 0 16,-1 0 0-16,-12-1 0 15,-8 4 0-15,-11-1 0 16,-8 1 0-16,-13 2 0 16,-9-1 0-16,-4 3 0 15,-5-2-269 1,0 1-319-16,-3-3-1122 16,-4-2 139-16,1-1 120 15,-4-2 104-15</inkml:trace>
  <inkml:trace contextRef="#ctx0" brushRef="#br0" timeOffset="118042.55">1589 9139 5680 0,'0'-4'264'15,"5"-3"3"-15,8 1 3 16,14-1 5-1,9 6 4-15,11 2 3 16,9 8 5-16,-5 9 4 16,-8 5 5-16,-11 9-296 15,-12 7 0-15,-10-1 0 16,-13 1 0-16,-11-5 0 16,-13-2 0-16,-1-3 0 15,-5-4-252-15,8-7-554 16,-4-6-850-16,13-7 131 15,6-6 112 1,10-5 101-16</inkml:trace>
  <inkml:trace contextRef="#ctx0" brushRef="#br0" timeOffset="119426.34">2507 9274 5855 0,'0'-3'246'0,"0"-3"3"16,0-1 4-16,0 0 3 16,0 5 3-16,0 0 3 15,0 1 4-15,0 1 4 16,0 0 5-16,0 0-275 15,0-1 0-15,0 1 0 16,0 0 0-16,0-3 0 16,0 3 0-1,-3 0 0-15,-2 3 0 16,-1 2 0-16,-2 3 0 16,-1 3 0-16,5 0 0 15,1 1 0-15,3-3 0 16,0 0 0-16,0-4 0 15,3-1 0-15,1-2 0 16,2-2 0-16,0 0 0 16,-1-4 0-16,-2-3 0 15,-1-3 0 1,-2-3 0-16,0-2 0 16,-2 1 0-16,2 5 0 15,-3 1 0-15,-2 5 0 16,-5 3 0-16,1 1-94 15,8 2-511-15,-4 6-1148 16,8-5 146-16,4 2 124 16</inkml:trace>
  <inkml:trace contextRef="#ctx0" brushRef="#br0" timeOffset="120103">3060 9155 8191 0,'0'0'0'0,"1"0"0"15,-1 5 0-15,2 7 0 16,-2 11 0 0,0 11 0-16,0 9 0 15,0 4 0-15,0 1 0 16,0-5 0-16,0-6 0 15,0-6 0-15,0-6 0 16,0-11 0-16,0-5 0 16,0-4 0-16,-2-5-324 15,2-9-1529-15,0-6 161 16,0-7 137-16,0-9 120 16</inkml:trace>
  <inkml:trace contextRef="#ctx0" brushRef="#br0" timeOffset="120351.07">2804 9190 7782 0,'1'-8'46'16,"10"-3"-1"-16,15-2-1 15,17-2 2-15,14 1-1 16,13 3 0-16,2-1 1 15,-5 3-1-15,-13 2 2 16,-11 3-165-16,-9 1-234 16,3 3-536-16,-20 0-689 15,-8 0 119 1,0 0 104-16,0 0 92 16</inkml:trace>
  <inkml:trace contextRef="#ctx0" brushRef="#br0" timeOffset="120701.79">3756 9091 5586 0,'1'0'273'0,"1"-1"3"16,-2 1 5-16,1 0 4 15,-1 0 3-15,0-1 7 16,0 1 2-16,0 0 5 16,0 0 6-16,-1 1-308 15,-4 3 0-15,-4 6 0 16,-8 6 0-16,-7 9 0 16,-11 11 0-16,-6 5 0 15,-2 2 0-15,1 3 0 16,6-3 0-1,9-11 0-15,11-8-12 16,9-7-388-16,4-24-1430 16,3 7 158-16,0-8 134 15,1-5 118-15</inkml:trace>
  <inkml:trace contextRef="#ctx0" brushRef="#br0" timeOffset="120906.6">3457 9183 8191 0,'14'0'0'16,"5"2"0"-16,8 4 0 15,8 4 0-15,2 6 0 16,-2 5 0-16,-3 2 0 16,-5-2 0-16,-3-2-15 15,-6-2-437-15,-6-29-1363 16,-1 19 156-16,-5-6 131 15,-4-4 117-15</inkml:trace>
  <inkml:trace contextRef="#ctx0" brushRef="#br0" timeOffset="121127.39">3686 9039 8191 0,'0'-3'0'0,"0"2"0"15,0 2 0-15,2 8 0 16,3 13 0-16,3 10 0 16,-2 8 0-16,2 7 0 15,-4-1 0-15,-2-1 0 16,-2-3 0-16,-2-3-378 16,-5-12-1461-16,-4-4 158 15,-4-8 137 1</inkml:trace>
  <inkml:trace contextRef="#ctx0" brushRef="#br0" timeOffset="121298.23">3448 9367 6499 0,'4'-15'181'0,"12"-5"1"16,13-5 3-16,12-4 0 15,8 11 4-15,14 0 0 16,2 7-330-16,46 2-1605 15,-53 1 144-15,-7 1 124 16,-11 3 108 0</inkml:trace>
  <inkml:trace contextRef="#ctx0" brushRef="#br0" timeOffset="121758.8">4075 9183 5637 0,'1'-5'268'16,"1"-1"3"-16,-2 2 5 15,4 0 3-15,-3 7 4 16,-1 8 4-16,2 8 5 16,-1 10 4-16,-1 9 6 15,0 2-302-15,0 3 0 16,0-7 0 0,0-3 0-16,0-4 0 15,0-7 0-15,0-8 0 16,0-4 0-16,0-6 0 15,0-2 0-15,-1-2 0 16,-2-7 0-16,-1-9 0 16,2-7 0-16,1-6 0 15,1-7 0-15,0 1 0 16,1 2 0-16,-1 7 0 16,0 6 0-1,0 5 0-15,0 5 0 0,2 4 0 16,-2 1 0-1,0 2 0-15,0-1 0 16,0 1 0-16,0 3 0 16,0-4 0-16,0 4 0 15,0-2 0-15,0-1-115 16,0 0-237-16,0 2-217 16,0-48-1093-16,0 39 132 15,0-2 113-15,0-2 100 16</inkml:trace>
  <inkml:trace contextRef="#ctx0" brushRef="#br0" timeOffset="122046.53">4091 9093 4771 0,'1'-14'326'0,"5"-5"11"16,4-4 7-16,4-3 5 15,4 5 7-15,6 3 6 16,2 4 8-16,5 6 6 16,2 3 7-16,2 2-174 15,-2 3-201 1,0 3-8-16,-5 2 0 0,-3 0 0 16,-5 1 0-1,-8 5 0-15,-3-3-321 16,27 0-616-16,-35 0-666 15,-9-1 123-15,-5 0 106 16,-9 0 95-16</inkml:trace>
  <inkml:trace contextRef="#ctx0" brushRef="#br0" timeOffset="122234.36">4053 9242 6689 0,'4'0'161'15,"10"4"2"-15,13-4 1 16,12 1 1-16,8-1 2 16,10 0 1-16,-5-2-259 15,-9-1-144-15,-8 2-1479 16,-18-4 139-16,-8-2 120 16,-9 4 106-16</inkml:trace>
  <inkml:trace contextRef="#ctx0" brushRef="#br0" timeOffset="123503.34">901 10185 7529 0,'2'-4'72'16,"0"1"1"-16,0 2 0 16,2 5 0-16,-4 10 1 15,2 10 0-15,0 9 0 16,-2 6 0-16,0 1 1 15,0 0-75-15,0-6 0 16,0-6 0-16,0-3 0 16,0-6 0-16,0-6 0 15,0-7 0 1,0-2-243-16,0-3-489 16,0-7-946-16,-4-6 134 15,-6-6 115-15,2-2 103 16</inkml:trace>
  <inkml:trace contextRef="#ctx0" brushRef="#br0" timeOffset="123790.07">632 10268 5535 0,'-3'-7'278'16,"1"-2"4"-16,10-2 4 15,13-3 4-15,25 2 5 16,18 0 4 0,15-1 5-16,10 0 4 15,-5 1 6-15,-11 4-314 16,-8 1 0-16,-16 2 0 16,-14 2 0-16,-12 3 0 15,-12 0-303-15,-3 0-306 16,-7 0-1086-16,1 0 136 15,-2 0 118-15,3 0 103 16</inkml:trace>
  <inkml:trace contextRef="#ctx0" brushRef="#br0" timeOffset="124118.77">1451 10350 5641 0,'0'0'267'16,"3"-1"5"-16,8 1 2 16,14-2 5-1,18 4 4-15,16-2 4 16,16 0 4-16,8-2 5 15,-4 2 5-15,-4-1-301 16,-11 0 0-16,-14-1 0 16,-14 0 0-16,-14 0 0 15,-9-2-279-15,-4 0-335 16,-5-1-1086-16,-2-2 137 16,-1-2 118-16,1 2 105 15</inkml:trace>
  <inkml:trace contextRef="#ctx0" brushRef="#br0" timeOffset="124434.47">1637 10223 5418 0,'0'-4'289'0,"3"0"5"15,11 0 4-15,15 0 5 16,12 4 5-16,15 4 4 16,8 7 6-1,2 7 4-15,-5 6 7 16,-9 9-329-16,-13 7 0 16,-16 1 0-16,-15 3 0 15,-18-1 0-15,-17-1 0 16,-14-4 0-16,-6-5 0 15,-9-4-316-15,4-10-1539 16,10-6 160-16,11-9 138 16,14-8 121-16</inkml:trace>
  <inkml:trace contextRef="#ctx0" brushRef="#br0" timeOffset="125126.51">2540 10465 8191 0,'0'-3'0'0,"0"2"0"16,0-1 0-16,0 0 0 16,0 3 0-16,0-1 0 15,4-1 0-15,2-1 0 16,-3 1 0-16,1 0 0 16,-1-1 0-1,-2 1 0-15,-2-2 0 16,-1-1 0-16,-3 0 0 15,-1 0 0-15,-5-1 0 16,-1 4 0-16,0 0 0 16,1 1 0-16,3 1 0 15,3 0 0-15,2 2-78 16,3 1-397 0,6-36-1317-16,4 35 152 0,8-2 129 15,0-3 114-15</inkml:trace>
  <inkml:trace contextRef="#ctx0" brushRef="#br0" timeOffset="125662.51">2808 10369 8191 0,'2'-2'0'16,"-2"0"0"-16,1 1 0 15,4-1 0-15,0 7 0 16,1 6 0 0,3 8 0-16,1 12 0 0,-5 6 0 15,0 9 0 1,-4-1 0-16,-1-2 0 16,0-3 0-16,0-5 0 15,0-10 0-15,0-6 0 16,0-7 0-16,0-6 0 15,0-5 0-15,-3-5 0 16,-4-11 0-16,0-10 0 16,1-14 0-16,-1-11 0 15,6-10 0-15,-1-1 0 16,8 0 0 0,4 8 0-16,6 6 0 15,4 8 0-15,9 5 0 16,6 6 0-16,2 3 0 15,2 4 0-15,0 3 0 16,-4 4 0-16,-3 3 0 16,-5 7 0-16,-5 2 0 15,-4 2 0-15,-4 0 0 16,-3 3 0-16,-2 1 0 16,-5 0 0-16,-1 5 0 15,-2 3-379-15,-2-1-1459 16,-8 1 158-1,-7 3 137-15,-7 2 117 16</inkml:trace>
  <inkml:trace contextRef="#ctx0" brushRef="#br0" timeOffset="125866.26">2863 10446 5688 0,'2'0'263'16,"6"0"3"-16,12-1 4 15,12 1 4-15,6 0 4 16,14-2 3-16,-4-1 5 16,-4-1 4-1,-9 1-269-15,-9 0-455 16,-12-1-1315-16,-5 0 144 16,-6 0 124-16,-3 2 110 15</inkml:trace>
  <inkml:trace contextRef="#ctx0" brushRef="#br0" timeOffset="127778.04">2508 10487 4091 0,'0'0'155'16,"3"-2"61"-16,-3 1 98 16,1 0 85-1,1-2 7-15,-2 0 9 16,1 1 10-16,-1 0 8 16,1 1 11-16,-1-2-122 15,0 2-49-15,0-2-70 16,0 0-108-16,2 0-95 15,-2-1 0-15,0 0 0 16,0 2 0-16,0-1 0 16,0 2 0-16,0 1 0 15,0 0 0 1,-2 0 0-16,0 0 0 16,-5 1 0-16,-1 3 0 15,1 3 0-15,3 1 0 16,1 2 0-16,3-2 0 15,0-1 0-15,3-2 0 16,4-3 0-16,3 0 0 16,6-2 0-16,-1 0 0 15,-1-3 0-15,-6-3 0 16,-2-1 0 0,-4-4 0-16,-1-2 0 15,-1 3 0-15,0 1 0 16,0 2 0-16,0 4 0 15,-3 3 0-15,-4 0 0 16,-3 6 0-16,-1 1 0 16,-1 3 0-16,3 2 0 15,6 0 0-15,3-1 0 16,0-3 0-16,0-3 0 16,0-2 0-1,0-2 0-15,4-1-341 16,5-2-1508-16,0-2 160 15,2-3 137-15</inkml:trace>
  <inkml:trace contextRef="#ctx0" brushRef="#br0" timeOffset="134990.07">935 11373 4954 0,'0'-5'315'0,"0"-2"4"16,0-1 7-16,0 0 4 16,0 3 7-16,0 1 5 15,0 1 7-15,0 3 5 16,0 0 7-16,0 0-157 16,0 0-204-1,0 0 0-15,0 4 0 16,0 5 0-16,0 9 0 15,0 6 0-15,0 7 0 16,0 6 0-16,0 4 0 16,0-3 0-16,0 0 0 15,0-1 0-15,0-4 0 16,0-5 0-16,0-5 0 16,0-6 0-16,0-5 0 15,0-3 0-15,0-4 0 16,0-3 0-16,0-2 0 15,0 0 0-15,0-2 0 16,0-2 0 0,0-7 0-16,0-4 0 15,0-7 0-15,-1-6 0 16,1-5 0-16,0-2 0 16,0-3 0-16,0 1 0 15,0-1 0-15,1 2 0 16,4 0 0-1,2 1 0-15,1 2 0 0,5 4 0 16,3 0 0 0,-1 5 0-16,4 5 0 15,1 2 0-15,0 2 0 16,3 2 0-16,0 2 0 16,2 3 0-16,-2 0 0 15,2 1 0-15,-2 2 0 16,-2 2 0-16,-2 0 0 15,-2 1 0-15,-6 0 0 16,-3 2 0 0,-2 0 0-16,-5 0 0 0,1 0-244 15,1 3-269-15,-1-32-1223 16,-2 36 141 0,-2 4 124-16,-12 2 108 15</inkml:trace>
  <inkml:trace contextRef="#ctx0" brushRef="#br0" timeOffset="135241.84">957 11507 5457 0,'0'1'286'0,"0"1"3"15,0 0 6-15,0 0 3 16,9-2 6-16,7 0 3 15,11 0 6 1,7-4 5-16,8 1 6 16,2-3-324-16,-2-1 0 15,0-1-280-15,5 1-364 16,-4-3-1048-16,2 3 136 16,-6-1 117-16,-3 0 104 15</inkml:trace>
  <inkml:trace contextRef="#ctx0" brushRef="#br0" timeOffset="135546.57">1579 11475 8128 0,'0'0'8'15,"2"0"-2"-15,6-3 1 16,8 2 0-16,13 2 0 15,12-2-1-15,14-5 2 16,10 1-2-16,0-3 2 16,4-1-8-16,-7 1 0 15,-7 0 0-15,-9-1 0 16,-8 4 0 0,-10-4 0-16,-9 2 0 15,-7-1 0-15,-6 1-273 16,-5-3-274-16,-2-19-1172 15,-7 14 139-15,-3-3 122 16,-6-1 105-16</inkml:trace>
  <inkml:trace contextRef="#ctx0" brushRef="#br0" timeOffset="135806.31">1898 11194 7791 0,'5'-8'44'0,"9"0"0"15,17 1 0 1,18-1 1-16,8 9-1 16,14 12 0-16,-4 10 1 15,-11 12 0-15,-18 12 0 16,-20 11-45-16,-15 5 0 16,-17-1 0-16,-14-2 0 15,-15-10 0-15,-9-8 0 16,-6-9-216-16,6-10-1667 15,7-15 166-15,21-8 141 16,14-13 123 0</inkml:trace>
  <inkml:trace contextRef="#ctx0" brushRef="#br0" timeOffset="136771.41">2760 11441 5425 0,'0'0'289'0,"0"-1"4"15,0 0 4-15,2-2 5 16,-2-1 5-16,1-5 4 16,1 1 6-16,2-2 5 15,-1 1 6-15,-1 5-328 16,-1 0 0-16,-1 3 0 15,0 1 0-15,-1 1 0 16,-1 2 0-16,-4 5 0 16,2 4 0-1,0 2 0-15,-2 1 0 16,5-1 0-16,2-4 0 16,-1 1 0-16,6-5 0 15,1-5 0-15,3 0 0 16,3-3 0-16,-1-4 0 15,-4-7 0-15,-5-3 0 16,-3-1 0-16,2-2 0 16,-5 3 0-16,3 3 0 15,-2 5 0 1,-1 6 0-16,-2 0 0 16,-3 2 0-16,5 0-346 15,2-11-1502-15,4 10 161 16,9-2 136-16,8 0 119 15</inkml:trace>
  <inkml:trace contextRef="#ctx0" brushRef="#br0" timeOffset="137058.15">3342 11081 8191 0,'0'-5'0'0,"0"2"0"16,-8 3 0-16,-8 8 0 16,-9 15 0-16,-6 18 0 15,-7 12 0-15,5 16 0 16,5 4 0-16,10 2 0 16,10-1 0-16,7-9 0 15,7-10 0-15,7-10 0 16,9-11 0-16,8-11 0 15,14-15-280 1,64-8-1586-16,-57-12 163 16,-1-14 140-16</inkml:trace>
  <inkml:trace contextRef="#ctx0" brushRef="#br0" timeOffset="137354.87">3597 11208 8191 0,'0'-1'0'16,"0"-1"0"-16,0 4 0 15,-6 5 0 1,-4 12 0-16,-3 10 0 16,-1 13 0-16,-4 9 0 15,5 2 0-15,7-1 0 16,5-2 0-16,2-5 0 15,12-9 0-15,3-7 0 16,12-12 0-16,9-9 0 16,9-10 0-16,-2-8-350 15,47-9-1496-15,-58-6 160 16,-9-10 136-16,-9-5 119 16</inkml:trace>
  <inkml:trace contextRef="#ctx0" brushRef="#br0" timeOffset="137565.68">3592 11286 5707 0,'-1'-13'261'15,"-1"-2"4"-15,2-2 3 16,3-6 4-16,13 2 3 16,10 1 5-16,8-2 3 15,6 3 5-15,2 2 4 16,-8 5-392-16,-5 5-251 15,-10 6-263 1,-10 1-1040-16,-8 6 129 16,-11 7 114-16,-6 2 100 15</inkml:trace>
  <inkml:trace contextRef="#ctx0" brushRef="#br0" timeOffset="137729.53">3669 11285 3943 0,'-9'12'411'15,"2"0"8"-15,-1 3 9 16,2-2 11-16,6-4 9 15,7-8 11-15,9 1 10 16,7-4 14-16,7 0 10 16,11-6-323-1,1 1-535-15,31-3-1469 16,-37-6 157-16,-8-3 136 16,-8-4 117-16</inkml:trace>
  <inkml:trace contextRef="#ctx0" brushRef="#br0" timeOffset="137978.29">3940 10886 6127 0,'18'-3'219'0,"11"6"2"16,12 11 3-16,10 15 3 15,1 20 2 1,-7 19 2-16,-12 16 4 15,-14 12 2-15,-13 0 4 16,-18 0-241-16,-21-4 0 16,-22-9 0-16,-14-11-321 15,-27-34-1533-15,-6 9 161 16,-5-15 137-16,1-11 121 16</inkml:trace>
  <inkml:trace contextRef="#ctx0" brushRef="#br0" timeOffset="139110.75">872 12559 6784 0,'0'-4'152'0,"0"3"0"15,0 0 2-15,-2 2 1 16,-3 13 1-16,5 7 2 15,-4 11 0-15,2 12 2 16,-3 9 2-16,3 2-162 16,0 3 0-1,2-7 0-15,0-6 0 16,0-8 0-16,0-11 0 16,0-9 0-16,-2-7 0 15,2-9 0-15,0-7 0 16,-3-11 0-16,3-10 0 15,-2-14 0-15,1-15 0 16,1-7 0-16,1-2 0 16,6-1 0-16,4 7 0 15,4 7 0-15,6 8 0 16,4 7 0-16,4 5 0 16,4 5 0-1,1 5 0-15,2 5 0 16,1 6 0-16,1 4 0 15,-9 5 0-15,-3 3 0 16,-2 2 0-16,-7 5 0 16,-6 2 0-16,-2 2 0 15,-8 1-100-15,1 4-379 16,-7-29-1305-16,-5 26 149 16,-10-1 129-16</inkml:trace>
  <inkml:trace contextRef="#ctx0" brushRef="#br0" timeOffset="139294.57">850 12705 6507 0,'2'-1'180'16,"2"1"2"-16,9-1 1 16,13-1 2-16,9 1 2 15,17-5 1-15,14-5-311 16,23 3-542-16,-28-4-911 15,-7 4 120 17,-10 1 103-32</inkml:trace>
  <inkml:trace contextRef="#ctx0" brushRef="#br0" timeOffset="139586.31">1465 12746 8191 0,'0'0'0'16,"2"3"0"-16,3-2 0 15,13 2 0-15,13-2 0 16,21 1 0-16,17-4 0 16,10 0 0-1,1-1 0-15,-9 0 0 16,-11 0 0-16,-15-1 0 15,-9 2 0-15,-15-2 0 16,-10-2-276-16,-5 0-244 16,-10-43-1206-16,-6 32 141 15,-9-5 122-15,-10-4 107 16</inkml:trace>
  <inkml:trace contextRef="#ctx0" brushRef="#br0" timeOffset="139802.11">1754 12518 7340 0,'7'0'93'0,"12"0"-1"16,13 4 3-16,11 9-2 15,8 6 2-15,-2 11-1 16,-2 9 2-16,-13 9 0 16,-14 6 1-16,-14 0-97 15,-15 0 0-15,-20-2 0 16,-13-6-90-16,51-8-1827 15,-61-9 172-15,10-13 145 16,14-9 127-16</inkml:trace>
  <inkml:trace contextRef="#ctx0" brushRef="#br0" timeOffset="140414.41">2508 12833 8191 0,'0'-5'0'16,"0"-1"0"-16,0 0 0 16,-1 2 0-16,1 3 0 15,-2-1 0-15,-1 4 0 16,0 1 0-16,2 4 0 16,-1 3 0-16,1 3 0 15,1 1 0-15,0-1 0 16,1-7 0-16,1-3 0 15,1-3 0-15,1-4 0 16,-1-4 0-16,1-3 0 16,-2-3 0-16,-4-2 0 15,-2 1 0 1,0 1 0-16,-2 5 0 16,-3 2 0-16,0 6 0 15,1-1 0-15,5 2-346 16,6-4-1502-16,10 5 161 15,4-2 136-15,8 1 119 16</inkml:trace>
  <inkml:trace contextRef="#ctx0" brushRef="#br0" timeOffset="140642.2">2769 12747 8191 0,'2'0'0'15,"-1"2"0"-15,-1 6 0 16,3 10 0-16,0 7 0 16,-1 8 0-16,-1 6 0 15,0 0 0-15,-2-4 0 16,1-6 0-16,0-6 0 16,1-7-410-16,-2-41-1419 15,-2 22 156-15,-3-4 135 16,-1-10 117-16</inkml:trace>
  <inkml:trace contextRef="#ctx0" brushRef="#br0" timeOffset="140914">2748 12587 4440 0,'18'-21'281'16,"1"-6"79"-16,1-7 7 16,-2-5 7-1,-13 6 7-15,-6 5 9 16,-6 6 6-16,-10 4 8 16,-4 5 10-16,-6 7-119 15,-3 3-206-15,6 6-354 16,13 7-391-16,5 5-1037 15,16 4 136-15,13 5 117 16</inkml:trace>
  <inkml:trace contextRef="#ctx0" brushRef="#br0" timeOffset="141395.47">3312 12654 8191 0,'0'-6'0'0,"-5"-3"0"16,-4 0 0-16,-10 0 0 16,-7 6 0-16,-13 4 0 15,2 9 0-15,-3 7 0 16,7 9 0-16,6 7 0 16,8 7 0-16,9 2 0 15,6-4 0-15,4-6 0 16,7-8 0-16,12-10 0 15,4-9 0 1,13-10 0-16,4-11 0 16,2-12 0-16,-3-10 0 15,-7-13 0-15,-9-10 0 16,-7-9 0-16,-9-8 0 16,-4-9 0-16,-6 2 0 15,-3 11 0-15,-1 14 0 16,-1 22 0-16,-8 26 0 15,0 27 0-15,4 23 0 16,5 23 0 0,5 19 0-16,17 18 0 15,12 2 0-15,13-3 0 16,11-10 0-16,14-11 0 16,15-22-656-16,-4-17-1108 15,2-18 147-15,-13-16 126 16,-14-15 111-16</inkml:trace>
  <inkml:trace contextRef="#ctx0" brushRef="#br0" timeOffset="147858.01">632 5073 5453 0,'0'0'81'0,"0"-2"54"16,0 1 27-16,0 0 24 16,0 1 82-16,0 0 3 15,0 6 4 1,0 7 3-16,0 3 5 15,-5 7-23-15,-1 4-61 16,-5 2-59-16,-3-1-28 16,-2 3-24-16,-4-3-88 15,4 1 0-15,-2-1 0 16,5 1 0-16,1 1 0 16,3 0 0-16,-1 0 0 15,4 1 0-15,0 3 0 16,-1 2 0-16,-4 0 0 15,0 2 0 1,0 4 0-16,-6-3 0 16,0 2 0-16,-1 2 0 15,0 2 0-15,0 1 0 16,3 2 0-16,1 2 0 16,1 0 0-16,3 3 0 15,1-2 0-15,0 2 0 16,1 3 0-16,0 2 0 15,0 0 0-15,1 3 0 16,-2-1 0 0,0 2 0-16,2-2 0 0,1-1 0 15,-1-1 0-15,2 2 0 16,1 3 0 0,-1-1 0-16,-1 3 0 15,-1 3 0-15,1 0 0 16,-4-1 0-16,5 2 0 15,-1-5 0-15,4 1 0 16,-2-1 0-16,4-1 0 16,-1-1 0-16,1 4 0 15,0 2 0-15,0 0 0 16,-2 1 0-16,2 3 0 16,0-2 0-16,0-2 0 15,0-2 0 1,0 3 0-16,0-1 0 15,0 0 0-15,0 1 0 16,0 1 0-16,0 1 0 16,0-1 0-16,0-1 0 15,2-2 0-15,-1-2 0 16,1 2 0-16,0-3 0 16,-2 2 0-16,2-2 0 15,-2 3 0-15,0 0 0 16,0 0 0-1,0-1 0-15,0 1 0 16,0-2 0-16,0 0-4 16,0-3 0-16,0 3-12 15,2-3-14-15,-2 2-6 16,2 2-5-16,-2 0-2 16,3 0-2-16,-1-1-5 15,0 1-2-15,0-3 7 16,2-2-7-16,-4 0 5 15,4 1 4-15,-4-2-8 16,2 0-6 0,0 0-14-16,-2 1-5 15,2 0-1-15,-2 1 2 16,0 1-1-16,0-2 13 16,0 0 6-16,0-2 4 15,0 1 13-15,2-1 6 16,0-1 20-16,3 2 5 15,1 1 3-15,1 2 2 16,0 0-3-16,-2 1-1 16,1-1 1-1,-1 1 11-15,1-2-3 16,2 1 2-16,-2 0-7 16,-1 1 4-16,1-2 1 15,0 3-8-15,0 3 6 16,-2-4-6-16,3 0 2 15,1 4-8-15,-1-4 3 16,3-2 3-16,1 0 2 16,-1 0 0-16,4-2 7 15,-1 0-1 1,1-1-2-16,-1 0-5 16,-1 2 3-16,3-3 8 15,0 1-1-15,-2-3 1 16,5 0 5-16,-1-4-13 15,0 2 2-15,2-1 4 16,-1-1 1-16,-2-1 8 16,4-3-11-16,1 2-3 15,-1-1-6-15,0 0-1 16,1-1 8 0,0 0 5-16,-2-5-2 15,1 1-2-15,-3-2 5 16,2-2-1-16,-4-1 1 15,6-2 2-15,-1-2 4 16,0-2-2-16,2-2-23 16,1-2 3-16,-1-2-6 15,1 0-18-15,-3-4-8 16,1 0-3-16,-3-2-56 16,0-1-4-1,-3-1 1-15,3-3-4 16,-4 1-14-16,4-1-2 15,-5-2 2-15,3-1 22 16,-3-1 1-16,4 1 2 16,-5-3 50-16,-1 0 2 15,1-1-4-15,4 1 10 16,-1-1 18-16,0-1-5 16,2 0-10-16,-2 2-6 15,-1-3 3 1,4 0 3-16,-2 1 5 15,5 2 4-15,4 2 3 16,1 1-2-16,-2 3 6 16,5-1 14-16,-2-2 9 15,-1 0 10-15,3-1 3 16,0-1 8-16,3 0-2 16,-1-2 7-16,0 2 2 15,1-1 3-15,-3-1-3 16,2 0 0-16,2-2-2 15,1 1-4-15,-2-1-4 16,1-3-7 0,-3 0 0-16,-1 0-5 15,1-2-2-15,-1 1-2 16,0-1 1-16,0-2-2 16,1 2 2-16,-1-2 0 15,2 1 2-15,2-1-3 16,1 0-2-16,1 0 2 15,3 0-2-15,-2 0 1 16,-2 0 1-16,-2-1 5 16,3-3 16-16,-8 1 30 15,5-7 80-15,-3-1 14 16,0 0 14 0,-3-2 18-16,0-2 5 15,0 0 1-15,0 2 5 16,4-3-2-16,3-4-1 15,6 1-12-15,5-1-61 16,6-6 2-16,6 0-16 16,5 1-17-16,0 0-2 15,-2-3-2-15,0 4-3 16,-7-2-1-16,-3 1-17 16,-5-1-20-16,-3 2-26 15,-5 0-14-15,1-1 0 16,-3 0 0-1,-2 0 0-15,-2 0 0 16,-4 3 0-16,-4 1 0 16,-6 0 0-16,-2-2 0 15,-5 2 0-15,1-1 0 16,0-3 0-16,2 1 0 16,-2-2 0-16,4-2 0 15,1-1 0-15,-1-3 0 16,1 0 0-16,0-4 0 15,3 1 0-15,-1-1 0 16,6 0 0 0,1 1 0-16,0 1 0 15,5 1 0-15,0 0 0 16,-2-1 0-16,-1 3 0 16,1-1 0-16,-1-1 0 15,-1 2 0-15,3-4 0 16,-2 3 0-16,-2-1 0 15,-4 2 0-15,-1-1 0 16,1 2 0-16,-4-1 0 16,3 0 0-1,0-1 0-15,-3 1 0 0,-1 1 0 16,0 0 0 0,-3 2 0-16,2-1 0 15,-1 1 0-15,0 2 0 16,0 2 0-16,0-1 0 15,0-1 0-15,0 2 0 16,1-3 0-16,1 0 0 16,2-2 0-16,-4 0 0 15,4 0 0-15,0-2 0 16,0 0 0 0,-3 0 0-16,3-2 0 15,-1 0 0-15,-3-1 0 16,-1-3 0-16,1-3 0 15,1 0 0-15,4-2 0 16,-2 1 0-16,4 2 0 16,0-1 0-16,-3 0 0 15,2 0 0-15,-3 0 0 16,1 1 0-16,1 2 0 16,-1-2 0-16,-1 0 0 15,0 0 0 1,1-1 0-16,0 0 0 15,1 1 0-15,-2-6 0 16,2 2 0-16,-3-1 0 16,1 1 0-16,-2-3 0 15,2 6 0-15,-3 1 0 16,1-2 0-16,0 2 0 16,0-1 0-16,-3-1 0 15,3-1 0-15,-2-1 0 16,2-1 0-1,1-2 0-15,-3-1 0 16,2-1 0-16,-2-1 0 16,0 0 0-16,0 1 0 15,-1 2 0-15,-1 1 0 16,1 1 0-16,-2 1 0 16,0 1 0-16,1-3 0 15,0 2 0-15,0-1 0 16,1 1 0-16,1-2 0 15,2 0 0 1,-4-1 0-16,-1-2 0 16,0-2 0-16,-1 3 0 15,-3 0 0-15,-1 2 0 16,-1 1 0-16,2 2 0 16,-3 1 0-16,1-2 0 15,3 1 0-15,-3 1 0 16,1-1 0-16,2-2 0 15,0 2 0-15,0-3 0 16,1-3 0-16,-3 0 0 16,0 1 0-1,1-4 0-15,-2 3 0 16,3 0 0-16,0-1 0 16,-3 3 0-16,0 2 0 15,-1-3 0-15,-2 2 0 16,1-1 0-16,-1-1 0 15,3 1 0-15,-1-3 0 16,-1 1 0-16,1-2 0 16,-1 0 0-16,-1-1 0 15,0 1 0 1,0 1 0-16,0 2 0 16,0 1 0-16,0 0 0 15,0 2 0-15,0-3 0 16,0 2 0-16,0 0 0 15,0-1 0-15,0-2 0 16,0 0 0-16,0-4 0 16,0 0 0-16,-1 2 0 15,-1 0 0-15,1 0 0 16,-1 2 0 0,1 0 0-16,-1-1 0 15,-2-1 0-15,-1 1 0 16,-1-3 0-16,-2 0 0 15,-2 0 0-15,1-2 0 16,-2-1 0-16,1-1 0 16,-2 0 0-16,2 0 0 15,-2 2 0-15,1 3 0 16,-2 0 0-16,-3 2 0 16,2 1 0-16,-3 3 0 15,2-1 0 1,-1 1 0-16,3 1 0 15,-2 1 0-15,3-4 0 16,-3 2 0-16,1 0 0 16,1 2 0-16,-2 0 0 15,2 5 0-15,0 0 0 16,2 4 0-16,0-2 0 16,0 2 0-16,1 2 0 15,1-1 0-15,-2 1 0 16,1 3 0-1,-4 0 0-15,0 0 0 16,0 1 0-16,-2 1 0 16,0-2 0-16,0-1 0 15,0 2 0-15,0-6 0 16,-1 0 0-16,-2 0 0 16,-1-3 0-16,1-1 0 15,-1 2 0-15,-2 0 0 16,0-1 0-16,-2 2 0 15,-2-1 0-15,0 3 0 16,0-1 0-16,0 0 0 16,1 0 0-16,-1 1 0 15,1 1 0 1,-1-3 0-16,-2 2 0 16,1 1 0-16,-1-1 0 15,2-1 0-15,-1 1 0 16,-1 0 0-16,2-2 0 15,0 2 0-15,2 1 0 16,-1 1 0-16,-1 2 0 16,0 1 0-16,2 3 0 15,-2-2 0-15,1 0 0 16,2 3 0-16,0-1 0 16,-3 2 0-1,3 3 0-15,0-2 0 16,-2 1 0-16,1 1 0 15,1 1 0-15,-2 1 0 16,2 2 0-16,-2-2 0 16,-4 2 0-16,5-1 0 15,0 1 0-15,0 0 0 16,-2-1 0-16,3 1 0 16,-4 0 0-16,-1 2 0 15,3 0 0-15,0 1 0 16,-3-1 0-16,1 1 0 15,-1 3 0-15,0-3 0 16,0 1 0-16,2 0 0 16,2 0 0-1,2 1 0-15,-3 1 0 16,2 2 0-16,4 1 0 16,-2 0 0-16,2 2 0 15,3 1 0-15,0-1 0 16,3 0 0-16,-2 1 0 15,-2 2 0-15,-4-3 0 16,-4 4 0 0,-3 0 0-16,-6 1 0 15,-3-1 0-15,-4 1 0 16,1-2 0-16,-1 2 0 16,5-1 0-16,4 0 0 15,7-1 0-15,2 2 0 16,4-1 0-16,0 0 0 15,0 2 0-15,-1-1 0 16,-2-1 0-16,2 1 0 16,4 0 0-16,0 0 0 15,3 0 0-15,2 0 0 16,-4 0 0-16,2 0 0 16,-4 0 0-1,1 1 0-15,-3 0 0 16,-5 1 0-16,-5 2 0 15,0-3 0-15,-3 1 0 16,-1 1 0-16,6 0 0 16,3-2 0-16,-1 2 0 15,6-3 0-15,1 1 0 16,1 2 0-16,2 1 0 16,0-1 0-16,-1 1 0 15,-3 1 0-15,-1 0 0 16,-5 0 0-16,-7 2 0 15,1 1 0 1,-3-2 0-16,-2 1 0 16,3-1 0-16,3 0 0 15,1-2 0-15,-1 1 0 16,2 0 0-16,5 1 0 16,1-1 0-16,2 1 0 15,4-1 0-15,-2-2 0 16,-1 3 0-16,0-2 0 15,-3 2 0-15,4 0 0 16,-1 0 0-16,-3-1 0 16,-1 4 0-16,1-3 0 15,1-1 0 1,-1 3 0-16,2-1 0 16,-3-1 0-16,3 1 0 15,-1 0 0-15,2-1 0 16,3 0 0-16,5 1 0 15,-2-2 0-15,3 0 0 16,0 2 0-16,0-1 0 16,-2 0 0-16,-1 1 0 15,-2 0 0-15,1-1 0 16,-4 2 0-16,5-1 0 16,0 1 0-1,1 0 0-15,-1 2 0 16,2-3 0-16,-3 2 0 15,0 0 0-15,1-1 0 16,0 2 0-16,-1-1 0 16,1 1 0-16,-1 2 0 15,-1-1 0-15,-3 4 0 16,0-4 0-16,-1 2 0 16,1-1 0-16,3-1 0 15,-1-2 0-15,5-1 0 16,0 2 0-1,-3 0 0-15,1 1 0 16,-1 1 0-16,1 0 0 16,-3 3 0-16,3 2 0 15,4 0 0-15,-3 1 0 16,3 3 0-16,1 1 0 16,1 1 0-16,0 2 0 15,0-1 0-15,-1 0 0 16,1-2 0-16,0-3 0 15,0-3 0 1,3 1 0-16,-3-5 0 16,3 0 0-16,4 1-257 15,-2-2-282-15,1-7-1187 16,4 8 141-16,5-6 122 16,6-4 107-16</inkml:trace>
  <inkml:trace contextRef="#ctx0" brushRef="#br0" timeOffset="149862.12">1880 3637 4474 0,'0'-9'300'0,"0"0"60"15,0-1 8-15,0-2 6 16,0 4 9-16,0 3 6 15,0 2 9-15,0 0 7 16,0 2 10 0,0 2-158-16,0-1-189 15,0 0-68-15,0-1 0 16,0 1 0-16,0 0 0 16,0 0 0-16,0 0 0 15,0 0 0-15,0 0 0 16,0 0 0-16,0 0 0 15,0 0 0-15,0 0 0 16,0 0 0-16,0 4 0 16,0 6 0-16,1 9 0 15,1 8 0 1,0 9 0-16,3 5 0 16,-2 0 0-16,2-1 0 15,0-2 0-15,-2-5 0 16,-2-10 0-16,2-2 0 15,-3-7 0-15,0-4 0 16,2-5 0-16,-2-2 0 16,0-2 0-16,0-1-146 15,4-2-632-15,-4-8-914 16,0-5 136-16,-2-6 117 16,0-5 104-1</inkml:trace>
  <inkml:trace contextRef="#ctx0" brushRef="#br0" timeOffset="150178.21">1489 3779 6127 0,'-4'-5'219'0,"2"-2"2"16,0-5 3-16,14-7 3 15,24-3 2-15,16-5 2 16,19-5 4 0,14-3 2-16,3 4 4 15,-3-1-241-15,-6 6 0 16,-12 8 0-16,-11 3 0 16,-15 4 0-16,-15 3 0 15,-15 7 0-15,-6-2-100 16,-5 6-249-16,1 6-478 15,-13 4-772-15,-11 4 123 16,-8 7 106-16,-8 5 94 16</inkml:trace>
  <inkml:trace contextRef="#ctx0" brushRef="#br0" timeOffset="150401.53">1613 4047 5113 0,'-6'12'308'15,"-1"0"5"-15,2-1 4 16,1 2 6-16,21-8 6 16,17-9 4-16,14-4 8 15,16-2 5-15,11-5 5 16,2-4-234-16,-8 2-117 16,-10 1-101-16,-7 3-216 15,-13 3-144 1,28 1-1243-16,-48-2 137 15,-4 3 119-15</inkml:trace>
  <inkml:trace contextRef="#ctx0" brushRef="#br0" timeOffset="150781.65">2286 3888 4553 0,'4'-7'357'0,"-1"-1"7"15,1-2 7-15,-1 0 7 16,-2 7 7-16,-2-1 9 15,1 4 7-15,0 4 8 16,1 6 8-16,-1 7-255 16,0 6-162-1,2 7 0-15,1 3 0 16,5-1 0-16,5 0 0 16,3-6 0-16,4-4 0 15,6-5 0-15,1-7 0 16,2-6 0-16,-1-5 0 15,0-6 0-15,-7-6 0 16,-7-6 0-16,-8-7 0 16,-6-7 0-16,-9-2 0 15,-6-2 0-15,-4 4 0 16,-4 5 0 0,-6 7 0-16,-1 9 0 15,1 6-416-15,-5-19-1412 16,2 30 157-16,3 3 134 15,3 2 117-15</inkml:trace>
  <inkml:trace contextRef="#ctx0" brushRef="#br0" timeOffset="191861.46">3929 4620 3791 0,'0'0'128'16,"0"0"35"-16,0 0 28 15,0 0 51 1,0 0 52-16,0 0 61 0,0 0 72 16,0 0 20-1,0 0 10-15,0 0-91 16,0 0-43-16,0 0-33 15,0 0-29-15,0 0-54 16,0 0-57-16,0 0-63 16,0 0-75-16,0 0-12 15,0 0 0-15,0 0 0 16,0 0 0-16,0 0 0 16,0 0 0-16,0 0 0 15,0 0 0 1,0 0 0-16,0 0 0 15,0 0 0-15,0 0 0 16,1 0 0-16,8 0 0 16,13-2 0-16,15-2 0 15,18-5 0-15,20-5 0 16,13-8 0-16,18-5 0 16,15-6 0-16,15-3 0 15,4-6 0-15,6-4 0 16,-2-1 0-16,-8-3 0 15,-3 1 0-15,-5 2 0 16,-9 1 0-16,-7 2 0 16,-10 5 0-16,-12 1 0 15,-9 4 0 1,-10 4 0-16,-9 3 0 16,-7 3 0-16,-10 3 0 15,-5 5 0-15,-7 2 0 16,-5 3 0-16,-9 1 0 15,-1 3 0-15,-4 3 0 16,-3-2 0-16,-7 2 0 16,-2 4 0-16,-1-2 0 15,-4 1-383-15,-7-18-1454 16,-12 15 157-16,-9-5 137 16,-15-4 117-1</inkml:trace>
  <inkml:trace contextRef="#ctx0" brushRef="#br0" timeOffset="192821.56">4769 3574 7028 0,'0'-8'126'15,"2"1"1"-15,-2 0 0 16,1 1 1-16,-1 4 2 16,0 2-1-16,0 0 2 15,-4 6 1-15,-5 7 1 16,-2 6-133-16,-2 9 0 15,-2 11 0-15,5 3 0 16,6 3 0-16,2 1 0 16,4-1 0-1,7-7 0-15,2-5 0 16,11-6 0-16,7-7 0 16,7-8 0-16,5-6 0 15,3-6 0-15,-2-4 0 16,0-6 0-16,-5-1 0 15,-5-3 0-15,-6-1-418 16,-5-13-1410 0,-9 10 157-16,-7 1 134 15,-5-6 118-15</inkml:trace>
  <inkml:trace contextRef="#ctx0" brushRef="#br0" timeOffset="193173.67">4768 3515 5402 0,'0'-10'291'0,"0"-6"4"15,0-2 5-15,9-2 5 16,6 3 4-16,10-2 5 15,11 2 5 1,6-2 5-16,2 1 8 16,-3 3-332-16,-3 2 0 15,-9 0 0-15,-6 5 0 16,-12 1 0-16,-5 4 0 16,-3 1 0-16,-3 2 0 15,-1 0 0-15,-1 1-294 16,-1 6-400-16,-13 2-981 15,-8 5 134-15,-7 4 115 16,-3 2 101 0</inkml:trace>
  <inkml:trace contextRef="#ctx0" brushRef="#br0" timeOffset="193369.67">4772 3656 5983 0,'2'-1'233'0,"4"2"3"15,12-1 4-15,12-1 1 16,8-1 4-16,11-5 4 16,2-5 2-1,-5 1 3-15,-10-3 5 0,-6 3-554 16,27 5-1566-16,-43-1 162 16,-2 1 139-1,-10 1 120-15</inkml:trace>
  <inkml:trace contextRef="#ctx0" brushRef="#br0" timeOffset="199097.31">7562 3088 4219 0,'0'0'185'0,"2"0"154"16,0 0 46-16,-2-1 8 16,2 1 7-16,-1-2 9 15,1 2 9-15,-2-1 10 16,1-1 7-16,1 2-130 16,-2-2-78-16,0 1-179 15,0 0-48-15,0 1 0 16,0 0 0-16,0 0 0 15,0 0 0 1,0 0 0-16,0 0 0 16,0 0 0-16,0 0 0 15,-6 0 0-15,-4 2 0 16,-3 3 0-16,-4 5 0 16,-1 4 0-16,3 5 0 15,1 4 0-15,4 1 0 16,2 5 0-16,5 0 0 15,1 3 0-15,1-4 0 16,4 0 0 0,0-2 0-16,1-2 0 15,6-4 0-15,2-2 0 16,2-3 0-16,6-3 0 16,3-2 0-16,5-4 0 15,7-3 0-15,4-2 0 16,7-1 0-16,-1-3 0 15,2-1 0-15,-9-1 0 16,-7-1 0-16,-10-4 0 16,-10-1-407-16,-6-4-1424 15,-5 0 157 1,-6-3 135-16,-3-2 118 16</inkml:trace>
  <inkml:trace contextRef="#ctx0" brushRef="#br0" timeOffset="199497.66">7552 3099 4726 0,'-4'-8'346'0,"1"0"6"15,1-3 6-15,0 1 8 16,3 4 6-16,6-1 7 16,10-1 8-16,7 0 8 15,10-4 8-15,8 1-296 16,2 1-107-16,-3 2 0 15,-4-2 0-15,-12 3 0 16,-8 2 0-16,-6 1 0 16,-8 0 0-1,-2 2 0-15,-1 2 0 16,-1 0-358-16,40 2-1487 16,-51 2 161-16,-5 1 135 15,-6 3 120-15</inkml:trace>
  <inkml:trace contextRef="#ctx0" brushRef="#br0" timeOffset="199712.47">7513 3198 5211 0,'0'0'291'16,"0"2"6"-16,5 1 4 15,6 3 5 1,9-1 4-16,11-2 6 15,12-1 5-15,3-2 4 16,2-2 6-16,-5-1-296 16,-4-1-442-16,20-4-1385 15,-37-3 152-15,-7-5 129 16</inkml:trace>
  <inkml:trace contextRef="#ctx0" brushRef="#br0" timeOffset="200256.96">8085 2615 4033 0,'0'-8'400'0,"0"-1"8"16,0 0 9-16,0-1 9 15,0 6 10-15,0 3 11 16,1 1 9-16,-1 7 11 16,0 6 12-16,2 6-257 15,-1 6-222-15,-1 8 0 16,2 2 0-16,-2-2 0 15,0-3 0-15,0-4 0 16,1-5 0 0,-1-7 0-16,0-4 0 15,0-3 0-15,0-3 0 16,0-3 0-16,2 0-410 16,2-11-1419-16,3 7 156 15,2-1 135-15,5 4 117 16</inkml:trace>
  <inkml:trace contextRef="#ctx0" brushRef="#br0" timeOffset="200633.61">8260 3120 5891 0,'0'0'243'16,"0"-1"2"-16,0 1 4 15,0 0 3-15,0 2 3 16,3-2 3-16,14 0 5 16,18 0 2-16,19 0 5 15,20 0-270-15,14-1 0 16,0-2 0-16,-4-1 0 15,-12-3 0 1,-10 0 0-16,-11 0 0 16,-14 0 0-16,-12 1 0 15,-10 2 0-15,-10 2 0 16,-3 0 0-16,-2-3 0 16,-2 3-409-16,-2-5-1421 15,-6-1 156-15,-4 1 135 16</inkml:trace>
  <inkml:trace contextRef="#ctx0" brushRef="#br0" timeOffset="200977.29">8562 2948 5958 0,'0'-2'236'0,"1"-2"3"15,-1 0 2-15,0 1 4 16,2 1 3-16,9 2 2 16,12 0 5-16,15 4 2 15,12-2 5-15,11 8-262 16,-2 7 0 0,-4 5 0-16,-12 4 0 15,-11 5 0-15,-10 3 0 16,-14-2 0-16,-8 0 0 15,-7-1 0-15,-13-3 0 16,-9-3 0-16,-4-2 0 16,-6-4 0-16,4-4-280 15,25-4-679-15,-4-8-650 16,11-3 124-16,12-9 107 16</inkml:trace>
  <inkml:trace contextRef="#ctx0" brushRef="#br0" timeOffset="201336.95">9383 2810 8191 0,'0'-4'0'0,"0"3"0"15,0-1 0-15,-8 1 0 16,-2 8 0-16,-5 8 0 16,-5 7 0-1,-5 6 0-15,9 9 0 16,4 2 0-16,6 2 0 16,3-4 0-16,6 0 0 15,7-5 0-15,7-4 0 16,6-4 0-16,9-6 0 15,5-6 0-15,6-4 0 16,-2-7 0 0,-2-5-164-16,-4-5-395 0,-6-7-1187 15,-12-5 144-15,-10-14 124 16</inkml:trace>
  <inkml:trace contextRef="#ctx0" brushRef="#br0" timeOffset="201562.74">9356 2821 7547 0,'1'-15'70'15,"5"-3"0"-15,7-4 2 16,9-3-1-16,7 4 0 16,5 5 2-1,4 1-2-15,-4 5 1 0,-9 4 2 16,-6 3-74-1,-7 3-214-15,-7 0-235 16,-4 1-1313-16,-5 3 146 16,-3 2 126-16</inkml:trace>
  <inkml:trace contextRef="#ctx0" brushRef="#br0" timeOffset="201749.57">9289 2923 5998 0,'0'2'233'0,"2"-2"1"16,5 0 3-16,13 0 4 16,8 2 2-16,9-2 3 15,8 0 3 1,1-2-314-16,-5 2-1720 16,-8 0 150-16,-7 0 128 15,-6 0 114-15</inkml:trace>
  <inkml:trace contextRef="#ctx0" brushRef="#br0" timeOffset="202121.22">9762 3024 8191 0,'1'-1'0'0,"1"-2"0"16,-2 2 0-16,1-2 0 15,-1 3 0-15,0-2 0 16,0 2 0-16,0 0 0 16,-1 2 0-16,-4 3 0 15,-1 4 0-15,2 0 0 16,-3 1 0-16,6 3 0 16,1-3 0-16,4-4 0 15,4-2 0-15,3-2 0 16,0-3 0-1,3-2 0-15,-5-4 0 16,-6-4 0-16,-1-2 0 16,-2-1 0-16,-3 2 0 15,-9 3 0-15,-5 5-340 16,-9-5-1509-16,-10 14 160 16,-6 3 137-16,-7 5 119 15</inkml:trace>
  <inkml:trace contextRef="#ctx0" brushRef="#br0" timeOffset="205457.02">7634 3964 5747 0,'0'-7'257'0,"0"-1"3"15,0 1 4-15,2 0 4 16,-2 5 3-16,0 2 4 15,-4 4 4-15,-5 5 4 16,-3 5 4-16,-2 8-287 16,-3 7 0-16,5 7 0 15,4 4 0-15,5 0 0 16,4 3 0-16,3-4 0 16,8-2 0-1,2-7 0-15,12-4 0 16,11-8 0-16,9-6 0 15,4-8 0-15,2-1 0 16,-4-8 0-16,-6-4-350 16,14-5-1496-16,-35-2 160 15,-7-10 136-15,-6-1 119 16</inkml:trace>
  <inkml:trace contextRef="#ctx0" brushRef="#br0" timeOffset="205792.71">7633 3995 4171 0,'-1'-7'392'0,"-4"-1"7"16,4-3 10-16,-2-2 8 15,12-1 9-15,8 0 10 16,13-2 9-16,11 0 11 16,6-1 10-16,2 3-292 15,-7-1-174 1,-10 5 0-16,-7 0 0 16,-12 5 0-16,-8 1 0 15,-3 2 0-15,-2 0 0 16,-3 4-327-16,7 4-521 15,-18 2-777-15,-7 1 124 16,-6 6 111-16</inkml:trace>
  <inkml:trace contextRef="#ctx0" brushRef="#br0" timeOffset="205981.53">7529 4123 5783 0,'3'2'253'16,"-3"0"4"-1,0 0 4-15,10 0 2 16,12 0 3-16,12-4 6 16,8 2 2-16,12-4 4 15,-6 2 6-15,-7-2-625 16,20 0-1508-16,-42 4 160 16,-8-4 137-16</inkml:trace>
  <inkml:trace contextRef="#ctx0" brushRef="#br0" timeOffset="208376.75">8295 4091 4322 0,'0'0'371'0,"0"-2"7"15,0 1 9-15,0-2 6 16,0 3 9-16,0-2 8 16,0 1 9-16,0 1 9 15,0 0 10 1,3 0-195-16,6 0-243 16,20 0 0-16,21-4 0 15,21-1 0-15,19-2 0 16,10 0 0-16,-6-4 0 15,-9 2 0-15,-16 0 0 16,-16 3 0-16,-15 2 0 16,-15-1 0-16,-14 3 0 15,-6 0 0-15,-2 2 0 16,-4-1-100-16,-3 1-367 16,-5-30-1321-1,1 26 151-15,-6-4 128 16</inkml:trace>
  <inkml:trace contextRef="#ctx0" brushRef="#br0" timeOffset="208925.23">8761 3889 4955 0,'-1'-4'324'0,"1"-2"5"15,-2 1 6-15,1 0 6 16,1 1 5-16,0 2 8 15,0 2 5-15,0-1 7 16,0 1 6-16,-2 0-262 16,2 0-110-16,0 0 0 15,0 0 0 1,0 0 0-16,0 0 0 16,0 0 0-16,0 0 0 15,6 0 0-15,13 3 0 16,14 3 0-16,17 4 0 15,12 4 0-15,9 0 0 16,-7 2 0-16,-8 1 0 16,-12 0 0-16,-14 2 0 15,-11 1 0-15,-12 5 0 16,-10 0 0 0,-15 2 0-16,-10 0 0 15,-7 0 0-15,-7-6 0 16,0-1 0-16,7-5 0 15,7-3-470-15,3-40-1344 16,7 32 154-16,9-4 133 16</inkml:trace>
  <inkml:trace contextRef="#ctx0" brushRef="#br0" timeOffset="210921.5">9601 3760 5736 0,'0'-7'258'16,"0"1"3"-16,0-1 4 16,0 1 4-16,0 4 3 15,-4 6 4-15,-7 7 4 16,-4 7 4-16,-2 8 6 15,1 10-290-15,1 10 0 16,8 0 0-16,6 1 0 16,1 0 0-16,4-5 0 15,8-5 0-15,8-6 0 16,6-6 0 0,9-7 0-16,4-7 0 15,2-6 0-15,-3-4 0 16,1-3-292-16,22-6-684 15,-35-8-625-15,-9-4 122 16,-4-7 106-16</inkml:trace>
  <inkml:trace contextRef="#ctx0" brushRef="#br0" timeOffset="211233.21">9603 3770 5855 0,'0'-7'246'16,"6"-3"3"-16,8 0 4 16,12-5 3-16,7 2 3 15,12 1 3-15,0 1 4 16,-2 3 4-16,-10 0 5 15,-8 1-275-15,-12 3 0 16,-7 3 0-16,-5 0 0 16,-4-1 0-1,-6 5-367-15,21 1-1474 16,-32 3 159-16,-9 2 135 16,-4 5 119-16</inkml:trace>
  <inkml:trace contextRef="#ctx0" brushRef="#br0" timeOffset="211422.03">9504 3916 5684 0,'0'0'263'0,"5"1"4"16,9-1 4-16,11 0 3 16,7 0 3-16,8 0 6 15,5 0-276 1,17 0-618-16,-24-2-936 15,-10-1 115-15,-2 0 101 16,-4-1 89-16</inkml:trace>
  <inkml:trace contextRef="#ctx0" brushRef="#br0" timeOffset="211936.55">10088 4005 5352 0,'1'-2'295'16,"-1"2"5"-16,0-1 6 16,0 0 4-16,2 2 4 15,-2-2 7-15,1-2 4 16,1 0 5-16,-2 0 8 15,1 0-338-15,-1 2 0 16,0 1 0-16,0 0 0 16,0 0 0-1,0 0 0-15,0 0 0 16,0 0 0-16,-1 3 0 16,-1 2 0-16,1 2 0 15,1 3 0-15,-2 0 0 16,2 1 0-16,5-3 0 15,2 0 0-15,5-5 0 16,2 0 0-16,5-3 0 16,-3-1 0-16,-5-7 0 15,-6-3 0 1,-1-7 0-16,-6-2 0 0,0 0 0 16,-1 2 0-1,1 4 0-15,-2 6 0 16,-3 4 0-16,-8 3 0 15,4-1-380-15,2-4-1458 16,5 8 158-16,6-2 137 16,12-2 117-16</inkml:trace>
  <inkml:trace contextRef="#ctx0" brushRef="#br0" timeOffset="212250.26">10465 3953 8191 0,'1'0'0'0,"2"0"0"16,9 0 0-16,12-1 0 15,11 1 0-15,14-2 0 16,9-1 0-16,5 1 0 15,-1-4 0-15,-5 2 0 16,-11 0 0 0,-8 0 0-16,-17 0 0 15,-9 0 0-15,-7 0-117 0,-5-1-364 16,-8-17-1298 0,-4 16 149-16,-5-1 129 15,-3-2 111-15</inkml:trace>
  <inkml:trace contextRef="#ctx0" brushRef="#br0" timeOffset="212540.98">10689 3779 7404 0,'0'-8'86'16,"0"2"0"-16,-2 0 1 15,2-1-1-15,0 6 2 16,0 13-1-16,0 4 2 16,0 12-1-16,2 9 2 15,-2 12-90-15,3 0 0 16,0 1 0-16,1-3 0 16,0-4 0-16,0-10 0 15,-4-4 0-15,2-11 0 16,-1-7-305-1,7-14-1554-15,-1-2 162 16,4-12 138-16</inkml:trace>
  <inkml:trace contextRef="#ctx0" brushRef="#br0" timeOffset="212895.66">11351 3695 8191 0,'0'0'0'0,"0"4"0"15,2 6 0 1,-2 11 0-16,0 8 0 15,1 7 0-15,1 6 0 16,-1 0 0-16,1-4 0 16,-2-3 0-16,2-4 0 15,-2-7 0-15,0-6 0 16,0-5 0-16,0-5-267 16,0-6-525-16,-11-2-864 15,-2-8 130-15,0-7 114 16,-2-8 100-16</inkml:trace>
  <inkml:trace contextRef="#ctx0" brushRef="#br0" timeOffset="213117.45">11115 3720 8191 0,'0'-13'0'16,"6"-2"0"-16,14-4 0 15,16-1 0-15,19 2 0 16,16 4 0-16,12 5 0 15,-2 1 0-15,-4 4 0 16,-12 2 0-16,-20 2 0 16,-18 0 0-16,-17 0 0 15,-23 3-508 1,-19-6-1295-16,-11 5 152 16,-13-2 132-16,-10 0 115 15</inkml:trace>
  <inkml:trace contextRef="#ctx0" brushRef="#br0" timeOffset="-180284.58">8355 2334 2260 0,'2'-3'91'0,"1"-1"32"15,1-2 35-15,0-2 53 16,0-3 31-16,2 0 33 15,2-2 39-15,0-2 30 16,-2 3 74 0,0 3 27-16,-3-1-9 15,-2 6 4-15,-1 1-5 16,1 1-51-16,-1-1-29 16,0 2-30-16,2-2-35 15,-2 0-28-15,0 1-77 16,0-2-83-16,1-1-39 15,-1 1-30-15,0-3-33 16,0 0 0 0,0 4 0-16,-3-2 0 15,-7 1 0-15,-8-3 0 16,-8 1 0-16,-6-1 0 16,-3 1 0-16,2 1 0 15,1 3 0-15,3 1 0 16,-1 0 0-16,0 1 0 15,-4 1 0-15,0 3 0 16,-4 2 0-16,-1 1 0 16,0 2 0-1,2 0 0-15,-1 1 0 0,6 1 0 16,-1-2 0 0,1 2 0-16,-4 0 0 15,2 2 0-15,-4-3 0 16,2 1 0-16,0 1 0 15,1-1 0-15,2 1 0 16,1-2 0-16,2 1 0 16,-3 1 0-16,4-2 0 15,-2 2 0-15,-2 1 0 16,2-1 0-16,-3-1 0 16,1 5 0-1,-4-1 0-15,0 0 0 16,0 1 0-16,-2 1 0 15,1-1 0-15,2 1 0 16,3 0 0-16,3 1 0 16,4-2 0-16,1 2 0 15,3 0 0-15,-1-2 0 16,0 1 0-16,-1 3 0 16,0-1 0-16,0 2 0 15,1 0 0-15,0 1 0 16,4 1 0-1,0 2 0-15,1 1 0 16,3 3 0-16,2 0 0 16,0 1 0-16,1 1 0 15,3-2 0-15,0 0 0 16,0-2 0-16,0 0 0 16,1 1 0-16,1 1 0 15,-1-2 0-15,4 3 0 16,-1-2 0-16,1 3 0 15,4 0 0 1,-1 0 0-16,0 1 0 16,-1 0 0-16,-2 1 0 15,-1-1 0-15,1 2 0 16,2-2 0-16,1 2 0 16,1 0 0-16,0-1 0 15,0 0 0-15,0-2 0 16,-2 1 0-16,2-4 0 15,0 1 0-15,0-2 0 16,0 0 0-16,0-2 0 16,0 1 0-1,0-2 0-15,0 1 0 16,2 0 0-16,2-3 0 16,1 5 0-16,4 0 0 15,2 1 0-15,3 3 0 16,2-1 0-16,2 4 0 15,3 0 0-15,2 1 0 16,2 1 0-16,5-3 0 16,-1-1 0-16,2-2 0 15,2 0 0 1,4-3 0-16,-1 0 0 16,0 0 0-16,2-4 0 15,-2 2 0-15,-1-2 0 16,-4-3 0-16,1-1 0 15,0 0 0-15,1-1 0 16,5-2 0-16,2-1 0 16,6-2 0-16,1 0 0 15,5-2 0-15,1 0 0 16,-1-1 0-16,0 0 0 16,1 1 0-1,1 0 0-15,-3 1 0 16,2-1 0-16,2 1 0 15,0-3 0-15,0 2 0 16,-4-3 0-16,0 3 0 16,-3-3 0-16,1 3 0 15,-3-1 0-15,3 0 0 16,2 0 0-16,1 2 0 16,1-1 0-16,2 0 0 15,3 0 0-15,-2 0 0 16,0 1 0-1,-2-1 0-15,-2 1 0 16,-4 0 0-16,-1 1 0 16,-2-3 0-16,-3 2 0 15,-5-3 0-15,1 1 0 16,2-1 0-16,6-1 0 16,2-4 0-16,4 2 0 15,0-4 0-15,-4 0 0 16,1-2 0-16,0 0 0 15,0 0 0 1,-4 0 0-16,3 0 0 16,-5-2 0-16,-3 1 0 15,1-2 0-15,-1-2 0 16,3 0 0-16,-1-1 0 16,6-1 0-16,-2-1 0 15,3 2 0-15,-1-4 0 16,0 1 0-16,-1 1 0 15,-2 0 0-15,-2 1 0 16,-2-1 0-16,-2 3 0 16,-3-1 0-16,2 2 0 15,3-1 0-15,3 1 0 16,3-1 0-16,0-3 0 16,3 0 0-1,-4 0 0-15,2-2 0 16,-5 0 0-16,-1 0 0 15,-3-2 0-15,-3 1 0 16,-1-1 0-16,0-2 0 16,-1-1 0-16,4-1 0 15,-2 1 0-15,0-3 0 16,2 0 0-16,-1 0 0 16,0-2 0-16,-2-1 0 15,-2-1 0 1,1 1 0-16,-4-1 0 15,-1 0 0-15,-1 2 0 16,-5-1 0-16,-2 1 0 16,-2-2 0-16,-2-1 0 15,2-3 0-15,2-1 0 16,0-2 0-16,2-1 0 16,0 1 0-16,-2 1 0 15,-1 0 0-15,-1 2 0 16,-4-3 0-16,1 1 0 15,-3-1 0 1,1-1 0-16,-2 2 0 16,1 2 0-16,1-1 0 15,0 4 0-15,0 0 0 16,0 1 0-16,2 0 0 16,-3 2 0-16,-4 1 0 15,2-4 0-15,-2 4 0 16,0-3 0-16,1-1 0 15,0 0 0-15,0 2 0 16,2-2 0 0,-4 3 0-16,1-4 0 0,-2 0 0 15,0 1 0-15,-1 1 0 16,-3 4 0 0,0-1 0-16,2 2 0 15,-3 3 0-15,1 1 0 16,0 1 0-16,-2 1 0 15,1 0 0-15,-2-2 0 16,0-1 0-16,1 0 0 16,-1-4 0-16,0-3 0 15,0-1 0-15,0-3 0 16,0-2 0-16,0-1 0 16,0 1 0-16,-1-2 0 15,-5 1 0 1,1-2 0-16,-6 1 0 15,1-3 0-15,-4 4 0 16,1 1 0-16,-2-3 0 16,0 2 0-16,-6 2 0 15,1-3 0-15,-2 0 0 16,-3 3 0-16,-2-2 0 16,2 0 0-1,0 4 0-15,0-2 0 0,2 1 0 16,-3 2 0-16,0 3 0 15,-6-3 0-15,-2 2 0 16,-4 1 0-16,2-1 0 16,-1 3 0-1,5 2 0-15,3 0 0 16,3 2 0-16,-5 0 0 16,-2 0 0-16,-1 1 0 15,-10-1 0-15,-6 1 0 16,-4-1 0-16,-5 0 0 15,-5-1 0-15,7 2 0 16,0-1 0-16,7-2 0 16,5 0 0-16,6 3 0 15,2 1 0-15,1 0 0 16,-4 1 0-16,-2 2 0 16,-8 1 0-1,-5 1 0-15,-5-1 0 16,-1 1 0-16,2-1 0 15,7-1 0-15,3 2 0 16,4-2 0-16,0 2 0 16,0-1 0-16,-4 2 0 15,4 0 0-15,-1 1 0 16,-4-1 0-16,2 2 0 16,1-1 0-16,0 0 0 15,-3-2 0 1,0 0 0-16,6 2 0 15,5 1 0-15,0-1 0 16,5 1 0-16,8 0 0 16,-1-3 0-16,-5 0 0 15,0-1 0-15,-1-1 0 16,-4-1 0-16,-4 1 0 16,1-1 0-16,1-1 0 15,0 2 0-15,4-1 0 16,4 2 0-16,0-2 0 15,-1 4 0-15,-1-1 0 16,-4 5 0 0,-11 0 0-16,-7 2 0 15,-3 0 0-15,-1 0 0 16,-2 0 0-16,7 0 0 16,3 0 0-16,8 0 0 15,7 0 0-15,5 0 0 16,10 0 0-16,1 0 0 15,1 0 0-15,-4 0 0 16,1 4-385-16,25-1-1452 16,-33 5 159-16,-4 1 136 15,1-4 117 1</inkml:trace>
  <inkml:trace contextRef="#ctx0" brushRef="#br0" timeOffset="-178972.35">11565 1970 5267 0,'3'-11'304'16,"-3"-2"5"-16,3-5 4 15,-2 1 6-15,1 7 5 16,-1 4 6-16,2 5 5 16,3 2 6-16,0 7 8 15,5 8-349-15,0 4 0 16,-2 10 0-1,-3 5 0-15,0 3 0 16,-3-5 0-16,-2 2 0 16,1-10 0-16,-1-3 0 15,1-7 0-15,-2-3 0 16,0-7 0-16,2 0 0 16,-4-4-44-16,-3-1-434 15,-3-10-1321-15,-6 3 151 16,-3-6 131-16,-3-4 115 15</inkml:trace>
  <inkml:trace contextRef="#ctx0" brushRef="#br0" timeOffset="-178684.6">11201 2011 5267 0,'-7'-11'304'0,"5"-4"5"15,2-4 4-15,14-3 6 16,22 1 5-16,23 0 6 16,16 2 5-16,18 0 6 15,6 0 8-15,-7 5-349 16,-10 2 0 0,-9 5 0-16,-24 1 0 15,-15 4 0-15,-16 0 0 16,-13 1 0-16,-6 1-17 15,-12 3-353-15,7 5-476 16,-26 3-765-16,-13 4 125 16,-9 4 107-16</inkml:trace>
  <inkml:trace contextRef="#ctx0" brushRef="#br0" timeOffset="-178463.8">11180 2260 5422 0,'1'3'289'16,"12"0"4"-16,18-2 5 16,18 1 4-16,17-5 5 15,18-4 5-15,2-5 5 16,2 0 5-16,-11 0 7 16,-13 2-329-16,-13 3-83 15,-15 4-362-15,-14 2-1353 16,-9 0 152-16,-5-1 131 15,-1 1 113-15</inkml:trace>
  <inkml:trace contextRef="#ctx0" brushRef="#br0" timeOffset="-178152.1">12116 2189 8191 0,'1'0'0'16,"3"3"0"-1,2 6 0-15,-2 6 0 0,5 8 0 16,-4 8 0-16,2 7 0 16,-3 0 0-1,3-3 0-15,-3-2 0 16,1-6 0-16,-3-4 0 15,0-7 0-15,-2-1 0 16,-2-4 0-16,6-4-859 16,-11-4-850-16,-5-9 138 15,3-19 120-15,-1-17 104 16</inkml:trace>
  <inkml:trace contextRef="#ctx0" brushRef="#br0" timeOffset="-171407.8">5256 7361 3247 0,'0'0'142'16,"0"0"45"-16,0 0 44 15,0 0 41-15,0 0 54 16,0 0 50-16,0 0 43 15,0 0 64-15,0 0 30 16,0 0-99-16,0 0-49 16,1 0-47-16,-1 0-45 15,0 0-43-15,2 0-57 16,-2 0-52 0,0 0-40-16,0 0-61 15,0 0-20-15,0 0 0 16,1 0 0-16,-1 0 0 15,2 0 0-15,5-1 0 16,18-2 0-16,17-3 0 16,26-3 0-16,24-6 0 15,20-6 0-15,13-3 0 16,8-2 0-16,2-3 0 16,-3-1 0-16,-8 0 0 15,-10 0 0-15,-16 3 0 16,-16 1 0-1,-14 3 0-15,-12 6 0 16,-9 1 0-16,-8 4 0 16,-8 2 0-16,-4 3 0 15,-6 0 0-15,-2 5 0 16,-6-1 0-16,0 2 0 16,-4-1 0-16,-4 2 0 15,0 0 0-15,-4 0 0 16,1 0 0-16,-4 0 0 15,2 0 0-15,0 0 0 16,-3 0-216 0,8 0-679-16,-20 0-747 15,-8-1 128-15,-4-3 112 16,-4-6 99-16</inkml:trace>
  <inkml:trace contextRef="#ctx0" brushRef="#br0" timeOffset="-170140.07">5932 6639 5931 0,'0'-7'239'16,"0"-2"2"-16,0 1 4 15,0 1 2-15,0 5 4 16,1 2 3-16,1 3 4 16,1 8 2-16,2 8 5 15,1 11-265-15,0 6 0 16,1 9 0-16,-3-2 0 16,-2 1 0-16,-1-6 0 15,2-4 0 1,-1-8 0-16,-1-8 0 15,1-4 0-15,-1-9 0 16,-1-1 0-16,0-2 0 16,0-2 0-16,2-6 0 15,-2-5-502-15,0-67-1303 16,0 54 153-16,-2-6 132 16,-2 0 114-16</inkml:trace>
  <inkml:trace contextRef="#ctx0" brushRef="#br0" timeOffset="-169796.4">5662 6710 6919 0,'0'-5'137'0,"4"-5"2"16,18-5 0-16,18-4 1 15,22-4 1-15,21-2 1 16,10 1 1-16,0 0 1 16,-12 1 3-1,-9 6-147-15,-21 2 0 16,-17 5 0-16,-13 3 0 15,-14 2 0-15,-6 3 0 16,-7 2-377-16,-2-16-1462 16,-8 17 158-16,0 1 137 15,-6 0 117-15</inkml:trace>
  <inkml:trace contextRef="#ctx0" brushRef="#br0" timeOffset="-166092.28">7809 6593 6499 0,'0'-6'181'16,"0"-1"1"-16,-1 0 3 16,-6 1 0-16,-9 10 4 15,-7 11 0-15,-5 11 3 16,-1 11 1-16,2 9 3 15,11 9-196-15,6 0 0 16,6 0 0-16,7-4 0 16,11-6 0-16,10-10 0 15,11-8 0-15,10-7 0 16,5-9 0-16,4-9 0 16,-6-2-201-16,0-7-522 15,-14-9-969 1,-8-6 136-16,-13-10 117 15,-6-7 104-15</inkml:trace>
  <inkml:trace contextRef="#ctx0" brushRef="#br0" timeOffset="-165856.5">7796 6645 5007 0,'0'-13'310'15,"3"-2"6"-15,6-6 5 16,8-4 6 0,9 4 5-16,6 3 6 15,4 0 5 1,-1 3 7-16,-8 4 6 0,-5 4-275 16,-8 5-524-16,-4-2-1349 15,-7 4 152-15,-3 3 129 16,-6-2 114-16</inkml:trace>
  <inkml:trace contextRef="#ctx0" brushRef="#br0" timeOffset="-165660.68">7704 6742 6814 0,'0'1'149'0,"0"0"0"16,13 1 1-16,14-1 2 15,14 2 0-15,8-6 2 16,13 3-270-16,-1-1-314 16,-11-2-1236-16,-6-1 131 15,-9 0 114-15,-8-3 102 16</inkml:trace>
  <inkml:trace contextRef="#ctx0" brushRef="#br0" timeOffset="-165380.47">8298 6779 8191 0,'15'-1'0'0,"11"0"0"16,16-2 0-16,16-1 0 15,10 1 0-15,5-3 0 16,1-1 0-16,-5 0 0 15,-5 2 0-15,-11-1 0 16,-11-1 0 0,-6 0 0-16,-11 3 0 15,-8-4-142-15,-5 0-335 16,-8-20-1296-16,-1 18 147 16,-9-4 128-16,-2 2 112 15</inkml:trace>
  <inkml:trace contextRef="#ctx0" brushRef="#br0" timeOffset="-164940.02">8618 6577 4349 0,'-5'-3'333'16,"1"-2"40"-16,-1 1 9 15,-1-2 6-15,4 1 10 16,1 3 6-16,1 2 10 16,0-2 8-16,0 2 10 15,1-2-179-15,5 2-210 16,14 2-43-1,18 2 0-15,15 1 0 16,12 3 0-16,6 3 0 16,-2 4 0-16,-15 4 0 15,-11 4 0-15,-16 9 0 16,-16 5 0-16,-14 2 0 16,-16 4 0-16,-8-4 0 15,-8-4 0-15,-4-2 0 16,0-7 0-16,10-6-324 15,7-22-1529-15,14 6 161 16,9-10 137-16,17-9 120 16</inkml:trace>
  <inkml:trace contextRef="#ctx0" brushRef="#br0" timeOffset="-164495.94">9637 6363 8191 0,'0'-7'0'0,"2"0"0"16,-1 1 0-16,2 4 0 16,3 12 0-16,1 17 0 15,2 7 0-15,-2 8 0 16,0 9 0-1,2-2 0-15,-2-4 0 16,-2-6 0-16,-3-5 0 16,0-6 0-16,-1-6 0 15,-2-6 0-15,-3-8-309 16,5-4-660-16,-17-4-629 16,-4-11 122-16,-5-6 106 15,-1-3 94-15</inkml:trace>
  <inkml:trace contextRef="#ctx0" brushRef="#br0" timeOffset="-164272.15">9336 6497 8191 0,'12'-18'0'16,"16"-6"0"-16,21-6 0 16,21-4 0-16,12 6 0 15,10 3 0-15,-4 5 0 16,-14 3 0-16,-16 5 0 15,-19 4 0-15,-19 5 0 16,-11 0 0-16,-8 3-75 16,-4 3-578-16,-8 1-1092 15,-4 2 145-15,2-1 123 16,1 7 109 0</inkml:trace>
  <inkml:trace contextRef="#ctx0" brushRef="#br0" timeOffset="-163877">10004 6643 7517 0,'3'0'74'16,"2"-1"-1"-16,2 0 2 16,4-2-1-16,-4-1 1 15,1-2 0-15,-2 0 0 16,-5-1 0-1,1 4 3-15,-2 2-78 16,-2 1 0-16,1 1 0 16,-4 4 0-16,1 1 0 15,-3 3 0-15,1 4 0 16,4 2 0-16,1-3 0 16,4-1 0-16,4-3 0 15,6-3 0-15,3-2 0 16,3-3 0-16,-1-4 0 15,-4-2 0-15,-9-9 0 16,-2 0 0-16,-3-5 0 16,-6 3 0-1,-10 4 0-15,-5 6-368 16,-11-12-1473-16,-8 19 158 16,-8 2 137-16,-3 5 119 15</inkml:trace>
  <inkml:trace contextRef="#ctx0" brushRef="#br0" timeOffset="-160088.15">7824 7670 4752 0,'0'-3'346'16,"0"-5"5"-16,0 2 8 15,0-1 5-15,0 3 8 16,0 4 7-16,0 0 8 16,0 0 6-1,0 7 10-15,0 9-318 16,0 9-85-16,-2 13 0 15,-1 12 0-15,0 3 0 16,0-4 0-16,2-1 0 16,1-9 0-16,0-7 0 15,0-9 0-15,0-10 0 16,0-3 0-16,-3-5 0 16,-1-4 0-16,3-2-157 15,16-7-717-15,-21-6-789 16,1-8 131-1,-5-3 114-15,-6-1 100 16</inkml:trace>
  <inkml:trace contextRef="#ctx0" brushRef="#br0" timeOffset="-159768.45">7487 7724 6091 0,'3'-11'223'0,"13"-3"2"16,17-4 3-16,23-6 1 16,20 5 5-16,18-1 1 15,2 3 4-15,-6 3 2 16,-14 2 5-16,-21 2-246 15,-16 5 0-15,-18 2 0 16,-10 0 0-16,-10 2 0 16,-1 1-290-16,12 2-617 15,-13 2-713-15,-1-2 125 16,4 2 110-16,-1 1 95 16</inkml:trace>
  <inkml:trace contextRef="#ctx0" brushRef="#br0" timeOffset="-159409.79">8247 7858 5835 0,'1'0'248'0,"-1"-1"4"16,5 0 2-16,13 0 4 16,18 0 3-16,21-8 4 15,16 1 3-15,12-4 4 16,-3-1 6-16,-9 3-278 16,-9 0 0-16,-17 2 0 15,-6-1 0-15,-15 5 0 16,-12 1 0-16,-6 0 0 15,-7-1 0-15,-1 3-71 16,-4 0-374-16,-5-18-1356 16,-5 15 152-1,-5-3 131-15,-4 0 115 16</inkml:trace>
  <inkml:trace contextRef="#ctx0" brushRef="#br0" timeOffset="-159104.39">8486 7646 5586 0,'0'-6'273'16,"0"2"3"-16,0-1 5 16,9-1 4-1,17 5 3-15,15 2 7 16,18 5 2-16,13 3 5 15,3 8 6-15,-10 8-308 16,-10 8 0-16,-19 7 0 16,-17 5 0-16,-11 0 0 15,-16 0 0-15,-12-6 0 16,-9-1 0-16,-5-9 0 16,-7-1 0-16,8-10-657 15,-4-3-1107-15,10-11 147 16,9-1 126-1</inkml:trace>
  <inkml:trace contextRef="#ctx0" brushRef="#br0" timeOffset="-158163.97">9660 7549 8191 0,'0'-4'0'16,"0"-2"0"-16,0 3 0 16,0 2 0-16,0 11 0 15,0 9 0-15,0 8 0 16,0 7 0-16,0 8 0 16,0-3 0-1,0 0 0-15,0-2 0 16,0-6 0-16,0-2 0 15,0-4 0-15,-1-9 0 16,-2-6 0-16,-2-4-527 16,-6-51-1271-16,-3 33 152 15,-2-5 130-15,-4-11 115 16</inkml:trace>
  <inkml:trace contextRef="#ctx0" brushRef="#br0" timeOffset="-157939.18">9330 7636 7521 0,'6'-12'73'0,"18"-6"1"15,17-2-1-15,19-6 1 16,14 4 1-16,8 4-1 16,-5 2 1-16,-14 2 1 15,-16 5 0-15,-17 2-76 16,-13 5 0-16,-11 0-318 15,-5 2-1536-15,-2 4 160 16,1 0 138-16,-3 3 120 16</inkml:trace>
  <inkml:trace contextRef="#ctx0" brushRef="#br0" timeOffset="-157548.53">9968 7768 8191 0,'3'-7'0'16,"1"-1"0"-16,4-5 0 15,0-3 0-15,-1 6 0 16,-2-1 0-16,-4 5 0 16,1 2 0-16,-4 4 0 15,-4 2 0 1,-6 6 0-16,1 0 0 15,-3 5 0-15,2 1 0 16,8-1 0-16,3 0 0 16,1-6 0-16,4 0 0 15,5-4 0-15,1-2 0 16,-2-3 0-16,1-4 0 16,-3-4 0-16,-5-3 0 15,-1-3 0-15,0-1 0 16,-1 2 0-1,0 5 0-15,1 4 0 16,-2 2-290-16,5-4-1572 16,7 5 161-16,9-6 140 15,10-3 120-15</inkml:trace>
  <inkml:trace contextRef="#ctx0" brushRef="#br0" timeOffset="-157312.76">10744 7450 8191 0,'0'-1'0'15,"0"0"0"-15,-5 7 0 16,-6 7 0 0,-5 12 0-16,-12 11 0 15,-6 6 0-15,-8 4 0 16,2 3 0-16,0-1 0 15,6-6-15-15,3-4-446 16,8-29-1351-16,9 6 153 16,1-11 134-16</inkml:trace>
  <inkml:trace contextRef="#ctx0" brushRef="#br0" timeOffset="-157100.96">10365 7605 8191 0,'6'-4'0'0,"9"2"0"16,11-1 0-16,11 6 0 16,11 5 0-16,2 9 0 15,-2 1 0-15,-6 5 0 16,-9-2 0-16,-5-4 0 16,-8-1-99-16,-9-3-366 15,-5-20-1323-15,-6 7 150 16,-9-1 129-16,-4-8 114 15</inkml:trace>
  <inkml:trace contextRef="#ctx0" brushRef="#br0" timeOffset="-156868.18">10508 7406 7796 0,'0'-6'44'0,"0"2"-1"16,0 4 1-16,3 9-1 15,2 13 1-15,6 12 0 16,2 10 0-16,4 10 0 16,1-1 1-16,-4 2-45 15,-5-3 0-15,-5-4 0 16,-2-5-314-16,31-10-1542 16,-43-5 161-1,-5-16 138-15,-6-5 120 16</inkml:trace>
  <inkml:trace contextRef="#ctx0" brushRef="#br0" timeOffset="-156688.34">10331 7765 6421 0,'8'-15'189'0,"10"-3"1"16,14-5 3-16,12-3 1 15,8 4 3-15,9 6-47 16,1 2-324-16,33 1-534 15,-44 5-822-15,-5-1 113 16,-7 3 97 0,-6-2 89-16</inkml:trace>
  <inkml:trace contextRef="#ctx0" brushRef="#br0" timeOffset="-156211.78">11031 7564 7004 0,'2'-5'128'15,"-1"0"1"-15,-1 2 1 16,3 1 1-16,-3 6 0 16,1 8 2-16,-1 8 1 15,4 7 0-15,-2 7 3 16,-1 6-137-16,1 2 0 16,-1-1 0-1,-1-4 0-15,2-2 0 16,-2-9 0-16,0-4 0 15,0-11 0-15,0-2 0 16,0-6 0-16,-2-3 0 16,-2-13 0-16,-3-7 0 15,0-13 0-15,1-10 0 16,3-16 0-16,3-3 0 16,6-5 0-16,7 0 0 15,5 8 0-15,5 11 0 16,5 6 0-1,1 10 0-15,0 10 0 16,2 2 0-16,3 8 0 16,0 3 0-16,0 4 0 15,-3 2 0-15,-3 6 0 16,-8-2 0-16,-3 5 0 16,-5 2 0-16,-5 2-43 15,-6 5-392-15,-1-7-1376 16,-9 8 153-16,-12 2 133 15,-11 1 116 1</inkml:trace>
  <inkml:trace contextRef="#ctx0" brushRef="#br0" timeOffset="-156051.93">11016 7612 7203 0,'0'0'107'15,"8"0"0"-15,10-1 3 16,13 0-2-16,5 1 2 15,10-5-142-15,5 3-366 16,-8-9-1307-16,-10 5 138 16,-8-2 119-16,-11 0 105 15</inkml:trace>
  <inkml:trace contextRef="#ctx0" brushRef="#br0" timeOffset="-134989.04">8183 6011 2180 0,'0'0'122'15,"0"0"23"-15,0 0 35 16,0 0 36-16,0 0 35 15,0 0 36-15,0 0 30 16,0 0 22-16,0 0 18 16,0 0-88-16,0 0-22 15,0 0-1-15,0-2-10 16,-4 2-26-16,-5 0-10 16,-1-1-16-1,-3 1-3-15,-3 0-8 16,3 0 2-16,-1 0 3 15,1 0-3-15,0 0-24 16,0 0-18-16,-3 0-9 16,0 0-25-16,-3 3-16 15,2-1-8-15,-5 4-2 16,-1 0 6-16,3 1-6 16,-2 0-6-16,4 0 2 15,2-2-9-15,0 1-3 16,1 0 0-16,-2-1-5 15,1 0-18 1,-1 1-9-16,-1-1-17 16,1-1-4-16,1 3-4 15,0-2 0-15,-1 2 0 16,0 1 0-16,-2 2 0 16,1 0 0-16,1-2 0 15,1 2 0-15,-1 0 0 16,0 0 0-16,1-1 0 15,0 0 0-15,3 1 0 16,-3-2 0-16,5 0 0 16,-4 0 0-16,1 1 0 15,-1 1 0 1,-1 0 0-16,2 3 0 16,-2-2 0-16,1 0 0 15,1 3 0-15,2-2 0 16,2 1 0-16,0 0 0 15,3 0 0-15,0 2 0 16,-3 0 0-16,3 3 0 16,-4-1 0-16,1 2 0 15,-1 0 0-15,1 2 0 16,-3-4 0-16,3 1 0 16,-1 0 0-16,0-3 0 15,1 2 0 1,0-2 0-16,-2 0 0 15,4 4 0-15,-4-3 0 16,2 1 0-16,3-2 0 16,-1-1 0-16,1 1 0 15,3-2 0-15,-3 3 0 16,2-2 0-16,1 0 0 16,1-1 0-16,-1 1 0 15,1-4 0-15,-3 3 0 16,0-2 0-1,2 1 0-15,0 2 0 16,-1-2 0-16,-1 3 0 16,2-1 0-16,-1 1 0 15,0 0 0-15,1 0 0 16,1 1 0-16,0-2 0 16,0 2 0-16,2 1 0 15,-2 0 0-15,1 0 0 16,1 2 0-16,-2-1 0 15,2 0 0-15,-1 4 0 16,1-2 0 0,1-1 0-16,-2 0 0 15,2 0 0-15,2-2 0 16,-2 2 0-16,0 0 0 16,0 1 0-16,0 0 0 15,0 2 0-15,1-1 0 16,1-1 0-16,-2 1 0 15,1 0 0-15,3-2 0 16,1-2 0-16,-3-1 0 16,4 0 0-1,-1 0 0-15,1 0 0 16,0 2 0-16,-1 1 0 16,1 2 0-16,-2 1 0 15,-1 2 0-15,-2 1 0 16,1-6 0-16,-1 3 0 15,1-5 0-15,-1 0 0 16,5-1 0-16,-2 1 0 16,2 0 0-16,0-1 0 15,3 0 0-15,-2 3 0 16,0 3 0 0,-1 2 0-16,0 1 0 15,1 2 0-15,-2-3 0 16,1-2 0-16,-1-3 0 15,-1-2 0-15,0-1 0 16,1-1 0-16,2-1 0 16,-2 0 0-16,3-3 0 15,1 0 0-15,0 0 0 16,3-1 0-16,1 6 0 16,2 0 0-1,-2 0 0-15,1 1 0 16,-1-1 0-16,1 0 0 15,1-2 0-15,-1 0 0 16,-1-1 0-16,-1-2 0 16,1-1 0-16,-1-1 0 15,0 1 0-15,1-3 0 16,3 1 0-16,2 1 0 16,2 3 0-16,-1-1 0 15,1 0 0-15,3 3 0 16,-3 1 0-1,2 1 0-15,2-1 0 16,2 0 0-16,-3-2 0 16,2 1 0-16,1-3 0 15,2 0 0-15,2 0 0 16,2-3 0-16,1 0 0 16,3 0 0-16,3-1 0 15,-3 1 0-15,3 0 0 16,2-1 0-16,-3 0 0 15,-2-1 0 1,2-2 0-16,-3 0 0 16,-2-1 0-16,6-3 0 15,0 2 0-15,1 0 0 16,5-2 0-16,1 2 0 16,5 2 0-16,-2-1 0 15,3 1 0-15,0 0 0 16,-4 0 0-16,-4-3 0 15,0 2 0-15,0-3 0 16,1 3 0-16,3 0 0 16,2-1 0-1,5 0 0-15,0-1 0 16,1 2 0-16,0-3 0 16,-2 0 0-16,-5 2 0 15,-1 1 0-15,-3-3 0 16,-3 4 0-16,2-4 0 15,-2 0 0-15,2 0 0 16,2 0 0-16,-1 0 0 16,4 0 0-16,0 0 0 15,-2 0 0 1,5 0 0-16,-4 0 0 16,1 0 0-16,-1 0 0 15,4-3 0-15,0 3-69 16,-1-1-77-16,-1 1-32 15,0-4-8-15,-2 3 7 16,0-3-4-16,0-2 7 16,3 2-3-16,0-4 1 15,-3 0 8-15,-1 1 54 16,-2 1 76-16,-2-1 31 16,2 1 13-1,-3-1-7-15,3 0 7 16,-3-1-3-16,-1 1 4 15,1-1-1-15,0-1-6 16,1 3 14-16,-1-3-7 16,-1 2 1-16,1-1-4 15,-2 4 1-15,-1-5 4 16,3 2-2-16,-3 1-2 16,0-1-3-16,0 0 8 15,1-1-9-15,0-1 1 16,-3 2 4-16,5-4-4 15,-3 1 4 1,0 0-5-16,3-2 2 16,-2 1 2-16,-2-2 2 15,-2-1-1-15,-1-1 1 16,-3-1 12-16,-3-1 5 16,-1-1 13-16,2-1 17 15,2-1 15-15,-3 0 18 16,1-2 24-16,-1 1 15 15,0 0 4-15,-6-1 4 16,-6 2-2-16,-2-4-6 16,-2 0-8-16,-2-4-24 15,-2-1-6 1,-3 1-23-16,1-5-3 16,-1 0-12-16,-2-3-10 15,2 3-2-15,-2-2-5 16,-1 3-5-16,3-1 1 15,-6 2 3-15,0 1-9 16,0-1 1-16,-2-1-22 16,-2-1 0-16,-1-1 0 15,-1 0 0-15,-1-3 0 16,0-3 0-16,0 1 0 16,-1-2 0-1,-5 1 0-15,-4-2 0 16,-7 6 0-16,-4-1 0 15,-6 1 0-15,1 3 0 16,-2 0 0-16,5 0 0 16,5 1 0-16,3 1 0 15,4 2 0-15,4-2 0 16,3 3 0-16,-3 2 0 16,-3 1 0-16,-3-1 0 15,-1 3 0-15,-8 0-23 16,-2 0-6-16,-3-1-8 15,-3 1-30 1,2 0 4-16,7 1 2 16,4 2-4-16,2 1 1 15,3 2 6-15,4-1 2 16,-1 1 22-16,4-2 0 16,0 3 4-16,-1-3 31 15,-3 1-1-15,-3-2-3 16,-6 1 3-16,1 0 2 15,2 1-4-15,-4 1-4 16,3-1-8-16,0 1 18 16,3 1 1-16,-3 0 0 15,2 0-1 1,1 0 0-16,-2 1 1 16,-2 1-5-16,-2 0 0 15,-6 1 6-15,0-2 8 16,2 3 8-16,3 1 10 15,1-2 4-15,2 1-6 16,0 1 15-16,2-2 7 16,1 2 2-16,-3-3 1 15,1 4-5-15,2-2 0 16,-2 2-16-16,-3-2-16 16,0 2 1-16,1 0 9 15,-1 1-12 1,-1-1-9-16,1 1 1 15,1 0-1-15,-2-2 1 16,-1 0-5-16,-1-1 2 16,2 2 7-16,-2 0-7 15,-3-1-5-15,2 2 0 16,3 0 0-16,-1-1 0 16,1 1 0-16,2 0 0 15,1 2 0 1,-2 0 0-16,0 1 0 15,-2 0 0-15,-2 2 0 0,-3 0 0 16,-6-1 0 0,-2 1 0-16,1 1 0 15,-1-3 0-15,1 2 0 16,3-2 0-16,2 0 0 16,5 2 0-16,8 0 0 15,-3 2 0-15,-2-2 0 16,-5 4 0-16,2-4 0 15,-2 2 0-15,2 2 0 16,1-1 0-16,-3 1 0 16,-3 0 0-16,2 0 0 15,1-1 0 1,5 0 0-16,2-2 0 16,-5 2 0-16,-3-2 0 15,1 1 0-15,2 1 0 16,4 0 0-16,6 1 0 15,-4 0 0-15,-6 0 0 16,0 0 0-16,5 0 0 16,-1 0 0-16,6 0 0 15,-2 0 0-15,-7 1 0 16,-3 0 0 0,5 2 0-16,0-1 0 15,1 0 0-15,3 0 0 16,-1-1 0-16,-7 1 0 15,-7 4 0-15,4-5 0 16,0 4 0-16,1-3 0 16,-2 2 0-16,-4 0 0 15,-5 0 0-15,0 2 0 16,7-2 0-16,2 2 0 16,8-3 0-16,-4 3 0 15,-5 0 0 1,-3 1 0-16,0 1 0 15,3 0 0-15,4 0 0 16,2 1 0-16,-3-2 0 16,2 2 0-16,7-2 0 15,7-1 0-15,7-2-97 16,10 0-234-16,5 1-434 16,3-1-855-16,9 0 124 15,13-3 110-15,12-1 97 16</inkml:trace>
  <inkml:trace contextRef="#ctx0" brushRef="#br0" timeOffset="-134052.92">11254 5369 7700 0,'0'-9'53'0,"0"1"1"16,0 1 1-1,0 0-1-15,1 6 0 16,4 8 2-16,4 5-2 16,-1 7 1-16,0 8 1 15,3 8-56-15,-4-2 0 16,-3 2 0-16,-1-6 0 16,0 0 0-16,0-10 0 15,-3-2 0-15,0-6 0 16,0-3 0-1,1-5-233-15,3 1-530 16,-4-8-910-16,-8 1 133 16,-1-9 115-16,-4-3 101 15</inkml:trace>
  <inkml:trace contextRef="#ctx0" brushRef="#br0" timeOffset="-133801.15">10972 5495 5146 0,'0'-13'305'0,"6"-6"4"0,9-6 7 16,16-6 3-1,18 5 6-15,14-3 6 16,10 2 5-16,3 1 6 16,0 2 6-16,-11 2-234 15,-13 7-114-15,-14 2 0 16,-16 3 0-16,-13 5 0 15,-5 4-204-15,-7 2-268 16,-9-1-1286-16,-6 10 146 16,-9 4 126-16,-8 3 109 15</inkml:trace>
  <inkml:trace contextRef="#ctx0" brushRef="#br0" timeOffset="-133604.33">11063 5646 5461 0,'3'4'285'16,"8"0"4"-16,11-1 5 16,15-1 4-16,13-2 5 15,12-9 4-15,3-1 5 16,-2-1 6-16,-6 0-156 16,-7 3-684-16,-9-10-1234 15,-8 8 146-15,-9 1 125 16,-7-1 109-16</inkml:trace>
  <inkml:trace contextRef="#ctx0" brushRef="#br0" timeOffset="-133246.68">11713 5523 5946 0,'13'-14'237'0,"6"-4"3"16,10-4 3-16,10-1 3 15,-4 8 3-15,1 5 4 16,0 7 2 0,-8 1 4-16,-6 9 4 0,-7 8-263 15,-8 8 0-15,-10 11 0 16,-12 9 0 0,-10 5 0-16,-6 4 0 15,-1-1 0-15,3-8 0 16,11-10 0-16,9-10 0 15,9-8 0-15,25-11 0 16,16-6 0-16,19-11 0 16,13-7 0-16,11-7 0 15,-5-5 0-15,-5 0-416 16,-9-31-1412 0,-11 31 157-16,-14 3 134 15,-15 4 117-15</inkml:trace>
  <inkml:trace contextRef="#ctx0" brushRef="#br0" timeOffset="-129512.3">2733 10985 3949 0,'4'-2'65'0,"4"2"11"16,2 0 3-16,7-1-1 15,6 2-34-15,3-2-139 16,0-48-824-16,2 45 43 16,-2-2 40-16</inkml:trace>
  <inkml:trace contextRef="#ctx0" brushRef="#br0" timeOffset="-127020.02">2447 6510 4772 0,'0'0'85'0,"3"0"32"16,-3-1 38-16,1 1-1 16,-1 0-65-16,0 0-135 15,3 0-1147-15,-3 0 70 16,0 0 64-16,-3 0 57 16</inkml:trace>
  <inkml:trace contextRef="#ctx0" brushRef="#br0" timeOffset="-126587.43">2720 7461 7763 0,'0'0'-547'16,"-1"-4"-1131"-16,-4 1 134 0,-2-1 115 15,0 1 103-15</inkml:trace>
  <inkml:trace contextRef="#ctx0" brushRef="#br0" timeOffset="-124599.55">2970 8709 8191 0,'3'-8'0'15,"-2"2"0"-15,1-3 0 16,-1-3 0-16,-1 9 0 16,0 1-306-16,6 0-1552 15,-10 3 162-15,-6 3 138 16,4 0 120-16</inkml:trace>
  <inkml:trace contextRef="#ctx0" brushRef="#br0" timeOffset="-124278.85">2996 9635 7587 0,'10'-4'-1777'0,"-1"-5"148"15,-3-4 129-15,-2-3 111 16</inkml:trace>
  <inkml:trace contextRef="#ctx0" brushRef="#br0" timeOffset="-122548.33">5219 10089 4366 0,'0'-2'119'0,"0"2"102"15,0 0 117-15,0-1 33 16,0 2 10-16,0-2 5 16,0 1 8-16,0 0 9 15,0 0 8-15,0 0-92 16,0 0-36-16,0 0-117 16,7 0-133-16,13 0-33 15,29 0 0 1,28-1 0-16,37-2 0 15,29-5 0-15,15-4 0 16,4 1 0-16,-6-1 0 16,-14 0 0-16,-21 4 0 15,-23-1 0-15,-23 2 0 16,-18 0 0-16,-21 1 0 16,-15 2 0-16,-10 3 0 15,-10-1 0-15,2 2 0 16,-6-1 0-1,3 0 0-15,0 1-33 0,0-2-583 16,-10-3-1149 0,-5-6 146-16,-9-3 127 15,-8-4 111-15</inkml:trace>
  <inkml:trace contextRef="#ctx0" brushRef="#br0" timeOffset="-120369.07">5636 9577 4829 0,'0'-5'331'0,"0"-3"4"16,0-1 6-16,0 1 6 16,0 3 7-1,0 2 6-15,0 3 8 16,1 0 5-16,-1 3 8 15,2 5-209-15,1 7-172 16,0 11 0-16,-2 8 0 16,2 6 0-16,0 2 0 15,-3-2 0-15,0-2 0 16,2-9 0-16,-2-6 0 16,2-6 0-16,-2-6 0 15,0-4 0 1,0-6 0-16,0-1 0 15,0 0 0-15,0-1 0 16,0-6 0-16,0 1 0 16,0-7 0-16,0-5 0 15,0-3 0-15,0-8 0 16,0-3 0-16,0-2 0 16,3-4 0-16,0-3 0 15,3 1 0-15,1 1 0 16,4 1 0-1,-2 4 0-15,1 3 0 16,2 7 0-16,-2 4 0 16,0 3 0-16,6 4 0 15,-2 1 0-15,6 2 0 16,3 0 0-16,6 5 0 16,2 0 0-16,2 2 0 15,2 0 0-15,-2 3 0 16,-4-1 0-16,-5 1 0 15,-5 0 0-15,-3 0 0 16,-6 0 0-16,-3 0 0 16,-4 0 0-1,-1 0 0-15,0 0 0 16,-2 0-64-16,-2 3-428 16,-1-15-1298-16,-9 21 151 15,-6 3 129-15,-6 4 113 16</inkml:trace>
  <inkml:trace contextRef="#ctx0" brushRef="#br0" timeOffset="-120097.32">5691 9678 6669 0,'0'-1'163'0,"0"1"1"15,0 1 3-15,4-1 0 16,8 0 2-16,15 0 1 16,15-1 2-16,11-2 1 15,10 0 4-15,-4-3-177 16,-3 1 0-16,-10 1 0 16,-11 0 0-16,-8 0-309 15,38 0-1549-15,-53-1 162 16,-6-2 138-16,-6-2 120 15</inkml:trace>
  <inkml:trace contextRef="#ctx0" brushRef="#br0" timeOffset="-113312.89">7513 9818 4479 0,'0'-2'262'16,"2"-4"96"-16,-2 1 6 15,3-3 7-15,-3 1 9 16,1 2 5-16,0 2 9 15,1-1 8-15,-2 4 7 16,0-1-131-16,1 1-169 16,-1 0-109-16,0 0 0 15,0 0 0-15,0 0 0 16,0 0 0-16,0 0 0 16,2 0 0-16,-1 1 0 15,2 11 0 1,0 8 0-16,-2 15 0 15,-1 11 0-15,0 5 0 16,-4 6 0-16,1-5 0 16,0-4 0-16,0-8 0 15,1-6 0-15,2-10 0 16,-2-7 0-16,2-8 0 16,0-3 0-16,-3-4 0 15,-4-2 0-15,-3-4 0 16,0-4-117-1,2-1-475-15,3-5-1157 16,2-4 144-16,4-1 124 16,1 2 110-16</inkml:trace>
  <inkml:trace contextRef="#ctx0" brushRef="#br0" timeOffset="-112936.68">7239 9828 8191 0,'0'-4'0'0,"3"0"0"15,15-3 0-15,21-1 0 16,22-2 0-16,23 0 0 16,13-1 0-16,-1 1 0 15,-6 1 0-15,-15 1 0 16,-16 3 0-16,-16 0 0 16,-19 3 0-1,-13-2 0-15,-8 2 0 16,-3 1 0-16,0 1-260 15,1 0-473-15,1 3-940 16,-2-1 133-16,3 2 115 16,1 2 101-16</inkml:trace>
  <inkml:trace contextRef="#ctx0" brushRef="#br0" timeOffset="-112517.07">8024 10023 5202 0,'-4'0'309'0,"0"-1"5"15,1 1 5-15,0-2 5 16,3 4 6-16,0-2 5 16,0-2 6-16,12 2 7 15,15 0 4-15,19-1-335 16,15 0-17 0,17-1 0-16,4 0 0 15,-4-2 0-15,-7 2 0 16,-11 0 0-16,-12-1 0 15,-10 1 0-15,-14 1 0 16,-12 0 0-16,-8 1 0 16,-2-2 0-16,-7-1 0 15,-5 0-341-15,46-2-1508 16,-49-2 160-16,2-4 137 16</inkml:trace>
  <inkml:trace contextRef="#ctx0" brushRef="#br0" timeOffset="-111969.58">8355 9877 4452 0,'-1'-3'341'16,"-1"0"21"-16,1-3 9 16,-2 2 6-1,3 2 8-15,0 1 7 16,0 1 9-16,0-1 7 16,0 1 10-16,0 0-154 15,0 0-244-15,0 0-20 16,0 0 0-16,-2 0 0 15,2 0 0-15,2 0 0 16,-2 0 0-16,0 0 0 16,0 0 0-16,0 0 0 15,4 4 0 1,9 0 0-16,12 7 0 16,12 3 0-16,13 3 0 15,6 5 0-15,-4 5 0 16,-7-1 0-16,-11 4 0 15,-12 1 0-15,-12-2 0 16,-7 2 0-16,-12-1 0 16,-11-2 0-16,-9-2 0 15,-10-4 0-15,-1-2 0 16,-1-4 0 0,4 0 0-16,9 0-32 15,8-3-506-15,6-4-1249 16,8-1 151-16,4-5 128 15,5-3 114-15</inkml:trace>
  <inkml:trace contextRef="#ctx0" brushRef="#br0" timeOffset="-110651.78">9024 9994 6437 0,'1'-7'188'0,"-1"2"0"15,0 0 4-15,3 0 0 16,-1 12 3-16,2 10 1 16,3 10 3-16,-1 8 1 15,1 10 4-15,-3 1-204 16,-1-1 0-16,-1-3 0 15,-1-6 0-15,-1-4 0 16,0-9 0-16,0-8 0 16,0-6 0-1,0-5 0-15,0-1 0 16,-3-11 0-16,-1-7 0 16,0-10 0-16,-1-13 0 15,2-9 0 1,3-3 0-16,2-1 0 0,2 1 0 15,2 9 0 1,3 2 0-16,6 3 0 0,4 4 0 16,6 5 0-16,4 1 0 15,6 3 0-15,5 4 0 16,0 2 0 0,5 6 0-16,-2 1 0 15,-2 4 0-15,-9 2 0 16,-6 3 0-16,-9 0 0 15,-6 2 0-15,-8 0 0 16,-1 3 0-16,-2 0 0 16,-2 2-102-16,-4 5-453 15,-6-3-1209-15,-9 2 147 16,-8 3 126-16</inkml:trace>
  <inkml:trace contextRef="#ctx0" brushRef="#br0" timeOffset="-110444.98">9077 10099 7920 0,'3'-2'29'0,"6"2"1"16,9-2 0-16,10-2 0 15,6 2 0-15,4-5 1 16,4 2-254-16,-2-1-264 15,-6 0-1238 1,-7 3 140-16,-4 2 122 16</inkml:trace>
  <inkml:trace contextRef="#ctx0" brushRef="#br0" timeOffset="-109945.16">9610 10165 5955 0,'2'0'236'0,"0"0"3"16,0-1 3-1,-1-2 3-15,1 3 3 16,-1-3 3-16,-1-1 3 15,0 1 4-15,2 1 5 16,-4 0-263-16,4 1 0 16,-2 1 0-16,0 0 0 15,-3 0 0-15,-2 1 0 16,0 2 0-16,-1 2 0 16,0 1 0-16,3 4 0 15,0-3 0 1,6 0 0-16,0 0 0 15,4-3 0-15,3-1 0 16,3-2 0-16,2-2 0 16,-1-4 0-16,-5-4 0 15,-6 0 0-15,0-6 0 16,-3 1 0-16,-3 2 0 16,-2 3 0-16,-7 0 0 15,-4 5 0-15,-9 3 0 16,-1 3-334-1,2-2-1517-15,2 12 161 16,0-1 137-16,4 7 119 16</inkml:trace>
  <inkml:trace contextRef="#ctx0" brushRef="#br0" timeOffset="-98385.06">6928 9503 2509 0,'0'0'47'15,"0"2"30"-15,0 0 17 16,0-1 12-16,0 1 10 16,0 1 22-16,0-2 34 15,0-1 45-15,0 2 23 16,0-2-6 0,0 0-9-16,0-2-6 15,0 2-3-15,0 0 1 16,-1 0-4-16,-2 0 0 15,-3 2-12-15,-4 2-31 16,1-2-11-16,-1 4-3 16,0 1-7-16,0 0-14 15,1 1 7-15,0 3 8 16,-2 0 25-16,1 1-5 16,0 0-15-16,1 2 14 15,-1-1 0 1,1 3-9-16,-2-2-9 15,2 4-12-15,1-4-21 16,-1 2-20-16,2-1-31 16,1 0-15-16,0 0-11 15,0 0-29-15,-1 1-12 16,3-3 0-16,-2 2 0 16,2-2 0-16,-2 2 0 15,0 1 0-15,-1 0 0 16,3 0 0-1,-1 0 0-15,1 2 0 16,0 0 0-16,1-2 0 16,0 3 0-16,2-1 0 15,-1 0 0-15,2 0 0 16,0 1 0-16,0-2 0 16,2-1 0-16,-2 3 0 15,0-2 0-15,0 1 0 16,4-1 0-16,0-1 0 15,0 0 0 1,4 1 0-16,-1-1 0 16,1 0 0-16,1 0 0 15,1 2 0-15,2-1 0 16,-2 2 0-16,2-3 0 16,-1 1 0-16,1-1 0 15,1-3 0-15,1 1 0 16,1 0 0-16,2-3 0 15,0 2 0-15,2-2 0 16,0 0 0 0,0 0 0-16,-1-1 0 15,-2-1 0-15,3 0 0 16,-2-2 0-16,1 0 0 16,2 0 0-16,3-2 0 15,0 1 0-15,0 0 0 16,-3-1 0-16,-2-1 0 15,-2 1 0-15,-3 1 0 16,1 0 0-16,-1-1 0 16,1-1 0-16,1 1 0 15,2 1 0 1,1-2 0-16,3 2 0 16,2 4 0-16,-1-3 0 15,3 1 0-15,-1 2 0 16,3-3 0-16,4 0 0 15,1-1 0-15,-1 0 0 16,1-3 0-16,-2 1 0 16,-1 2 0-16,0-4 0 15,-3-1 0-15,1 0 0 16,4 1 0-16,-2 0 0 16,4 0 0-1,5 0 0-15,-1 0 0 16,2 0 0-16,1 1 0 15,-2 1 0-15,-3-1 0 16,-2 0 0-16,-1 1 0 16,-2 1 0-16,0-4 0 15,2 4 0-15,6-2 0 16,4 1 0-16,-3-1 0 16,1 1 0-16,-1 0 0 15,1-4 0 1,-2 3 0-16,3-3 0 15,0 0 0-15,1 0 0 16,-1 0 0-16,0 0 0 16,-1 0 0-16,-1 0 0 15,1 0 0-15,0 0 0 16,1 0 0-16,-2 0 0 16,0 0 0-16,-3 0 0 15,-3 0 0-15,-1 0 0 16,-2 0 0-1,-1 0 0-15,1 0 0 0,2 0 0 16,1 0 0 0,4 0 0-16,2 0 0 15,-1 0 0-15,0 0 0 16,-2-3 0-16,-4 3 0 16,-3-4 0-16,0 4 0 15,-5-4 0-15,2 1 0 16,0 0 0-16,2-1 0 15,1-1 0-15,3 4 0 16,-2-2 0-16,-1 0 0 16,-2 1 0-16,0 1 0 15,-2 1 0-15,-2 0 0 16,-1-1 0 0,-1-1 0-16,1-1 0 15,-2-1 0-15,2 0 0 16,1-1 0-16,-1-1 0 15,-2 0 0-15,4 0 0 16,1 1 0-16,-3-1 0 16,2 0 0-16,1-1 0 15,-2 0 0-15,0 1 0 16,0-2 0-16,0 0 0 16,0-2 0-16,-2 0 0 15,0 0 0-15,-2-2 0 16,0 1 0-1,0-1 0-15,-2 0 0 16,-4 2 0-16,0-1 0 16,0 0 0-16,-3 0 0 15,1 0 0-15,0-1 0 16,-1-3 0-16,0-1 0 16,-2-1 0-1,3-3 0-15,-4 2 0 0,1-2 0 16,-2 3 0-16,2-1 0 15,-4 1 0 1,-1 0 0-16,-2 1 0 0,1-2 0 16,-2 1 0-1,0-1 0-15,0-1 0 16,0-2 0-16,0 2 0 16,0 0 0-16,0 3 0 15,0-3 0-15,0 5 0 16,0-3 0-16,0-1 0 15,-2-1 0-15,-1 0 0 16,-1-1 0-16,-3-2 0 16,1-1 0-16,-3 1 0 15,2 1 0 1,-2-1 0-16,-1 1 0 16,0 3 0-16,0-1 0 15,0 3 0-15,0 0 0 16,0 0 0-16,-1 3 0 15,0 0 0-15,1 2 0 16,-4-1 0-16,1 0 0 16,-2-1 0-16,-5-3 0 15,3 3 0-15,-1-2 0 16,0 1 0 0,3 2 0-16,1 0 0 15,-1 1 0-15,-1 1 0 16,2 1 0-16,-2-2 0 15,0 2 0-15,-3-2 0 16,2-1 0-16,-3 3 0 16,0 0 0-16,1-2 0 15,-2 5 0-15,1-2 0 16,1 2 0-16,1-2 0 16,-1 2 0-16,3-2 0 15,-1 2 0 1,1-1 0-16,2 2 0 15,-1-3 0-15,-1 2 0 16,5-1 0-16,-3-1 0 16,-3 0 0-16,1-1 0 15,-4 3 0-15,-1-2 0 16,-2 2 0-16,-1-2 0 16,0 1 0-16,1 2 0 15,1 1 0-15,3 1 0 16,2-1 0-1,-1 1 0-15,-2 2 0 16,2-2 0-16,-1 1 0 16,-3-1 0-16,-2 0 0 15,0 0 0-15,-3-1 0 16,-1-1 0-16,-2 2 0 16,6-3 0-16,1 2 0 15,2 1 0-15,3 1 0 16,3-1 0-16,-2 2 0 15,-2 1 0 1,2-1 0-16,-6-1 0 16,-2 1 0-16,-2-1 0 15,-5 1 0-15,-4 1 0 16,-3-2 0-16,-2 1 0 16,2 0 0-16,5-1 0 15,3 1 0-15,4 0 0 16,5-1 0-16,-1 0 0 15,0 2 0-15,2-1 0 16,-3-1 0 0,0 2-23-16,-4 0-48 15,-1 0-52-15,-1 0-42 16,0 0-7-16,1 0-13 16,3 0-2-16,4 0-6 15,-1 0 2-15,1 0-1 16,2-1 21-16,0 1 49 15,-3-3 41-15,-2-1 37 16,0 1 8-16,0-1 7 16,0-1 10-16,1 2 2 15,1-1 1 1,2 1-2-16,-2 2-1 16,2-1-3-16,2 1 1 15,-3 2 6-15,2-1 1 16,2-1 4-16,0 1-6 15,-2 0-3-15,-2 0-23 16,-4 0 5-16,1 0-1 16,1 0 0-16,3 0 7 15,1 3-2-15,3-2-2 16,0 2 1-16,-2 0 2 16,3-2 4-1,2 0 24-15,2-1 0 16,-4 2 2-16,2-1-2 15,-11 3 4-15,-2-3-2 16,1 2 9-16,2 0 0 16,2 1-1-16,6-1 2 15,1-2-4-15,-3 2 3 16,3-1 1-16,-2 0 2 16,2-1-3-16,-1 3-1 15,2 2-6 1,-3-2 3-16,1 1 1 15,-2 0 7-15,2 1 10 0,1-3 4 16,1 4-3 0,2-3 3-16,0 0 3 15,-1 0-3-15,0 3 6 16,-3-2 13-16,2 2 13 16,-1-1 12-16,-2 0 15 15,0-1 1-15,1 1 19 16,-1 0 11-16,2-1 4 15,-1 0 3-15,3-1-3 16,-4 2-4-16,-2 1-2 16,-3-1 5-1,2 0-20-15,0 1 2 16,3-2-4-16,5 2 8 16,1-1-4-16,2 0 1 15,0 5-2-15,3-4-9 16,-1 2-13-16,2 0-26 15,2-2-7-15,0-2-5 16,0 1-14 0,-2-2-23-16,-1-1-2 0,-3-1-116 15,-2 1-206-15,8 1-508 16,-9-3-771-16,1 1 122 16,1-6 106-1</inkml:trace>
  <inkml:trace contextRef="#ctx0" brushRef="#br0" timeOffset="-90676.18">3140 11945 2304 0,'-3'1'110'0,"1"0"26"16,-1 1 27-16,0 0 17 16,-1-2 20-16,4 0 22 15,0 2 27 1,-2-2 23-16,2 0 22 16,0 0-65-16,0 0-23 15,0 0-18-15,0 0-11 16,0 0 8-16,0 0 28 15,0 0 58-15,0 0 61 16,0 0-14-16,0 0-13 16,4-2-13-16,1 1-11 15,3-2-5-15,1 1-15 16,4-3-24 0,-4 1-52-16,0 1-84 15,-2 0-97-15,0-1-4 16,-1 4-19-16,-1-4-156 15,0 3-149-15,2 1-192 16,2-8-1146-16,-4 7 131 16,1-2 114-16,-3 2 100 15</inkml:trace>
  <inkml:trace contextRef="#ctx0" brushRef="#br0" timeOffset="-90473.36">3086 11994 3029 0,'0'0'131'0,"0"0"49"16,0 0 6-16,4 0 4 16,7 0-6-16,4-3-57 15,8 0-110-15,52-4-900 16,-44 1 40-16,-3-4 37 15</inkml:trace>
  <inkml:trace contextRef="#ctx0" brushRef="#br0" timeOffset="-88493.21">4624 11980 3239 0,'0'0'78'16,"0"0"53"-16,0 0 31 15,0 0 14-15,1 0 24 16,-1 0 38-1,0 0 72-15,2 0 94 16,-2 0 82-16,0-2-24 16,1 2-41-16,-1-1-54 15,0 1-29-15,0-1-9 16,0 1-23-16,0-1-38 16,0 1-78-16,0 0-104 15,0 0-86-15,0 0 0 16,0 0 0-16,0 0 0 15,0 0 0-15,0 0 0 16,0 0 0-16,1 0 0 16,1 0 0-1,1 0 0-15,2 1 0 16,1 3 0-16,4 0 0 16,2 4 0-16,2 0 0 15,3 3 0-15,4-3 0 16,3 2 0-16,5 1 0 15,0-1 0-15,3 3 0 16,1 0 0-16,0 5 0 16,1-1 0-16,3 2 0 15,2 0 0-15,0 1 0 16,-1 1 0-16,1-3 0 16,1 0 0-1,1-1 0-15,-1 1 0 16,5-2 0-16,0 1 0 15,1 0 0-15,-3 1 0 16,3-1 0-16,-2 0 0 16,-1-1 0-16,5-1 0 15,-2 1 0 1,0-3 0-16,-1 1 0 0,-2-1 0 16,-2-1 0-16,-2-1 0 15,-1 1 0-15,0 0 0 16,1 0 0-1,3 0 0-15,0 0 0 16,1 2 0-16,2 1 0 16,-2 2 0-16,-4 0 0 15,-1 1 0-15,-2 1 0 16,-4-2 0-16,1 1 0 16,-1 1 0-16,-2-1 0 15,0 0 0-15,1 2 0 16,-1 1 0-16,-4-3 0 15,-3 0 0 1,-6-4 0-16,-5-3 0 0,-4-4 0 16,-5-4 0-1,-1-1 0-15,-2-2 0 16,10-4-943-16,-22-8-744 16,-9-11 135-16,-11-13 117 15,-18-5 102 1</inkml:trace>
  <inkml:trace contextRef="#ctx0" brushRef="#br0" timeOffset="-87033.74">5841 11613 3523 0,'1'-4'198'15,"1"-4"93"-15,1 2 121 16,0-2 42-16,-3-1 10 15,1 4 12-15,0 3 11 16,-1-1 13-16,0 2 13 16,0 1-145-16,0 0-80 15,0 0-109-15,0 0-141 16,-4 1-38 0,-3 2 0-16,-5 4 0 15,-2 2 0-15,-5 1 0 16,3 5 0-16,0-1 0 15,0 3 0-15,2 2 0 16,-1 0 0-16,1 3 0 16,3 0 0-16,0-1 0 15,-1 0 0-15,3 1 0 16,1 0 0-16,-1 0 0 16,3-1 0-1,0 0 0-15,0 1 0 16,2-2 0-16,1 0 0 15,2 0 0-15,-1-1 0 16,2 1 0-16,0-2 0 16,0 1 0-16,0 2 0 15,0-3 0-15,0 4 0 16,0-2 0-16,3-1 0 16,4-1 0-16,0 0 0 15,2 0 0 1,2-4 0-16,0 2 0 15,-3-3 0-15,2-3 0 16,1 0 0-16,10-3-619 16,-2-3-1154-16,6-3 147 15,3-9 128-15,4-5 112 16</inkml:trace>
  <inkml:trace contextRef="#ctx0" brushRef="#br0" timeOffset="-79140.61">7278 12714 3665 0,'0'0'214'0,"0"-2"105"15,0 1 104-15,0-2 23 16,0 0 11-16,0 2 11 16,0-2 11-16,0 2 13 15,0-1 11-15,0 2-188 16,0 0-58-16,0 0-122 16,0 0-117-16,0 0-18 15,0 0 0-15,0 0 0 16,0 0 0-16,0 0 0 15,0 0 0-15,0 0 0 16,0 0 0 0,0 0 0-16,0 0 0 15,0 0 0-15,0 0 0 16,0 0 0-16,0 0 0 16,0 0 0-16,0 0 0 15,0 0 0-15,0 0 0 16,0 0 0-16,0 0 0 15,0 0 0-15,0 0 0 16,0 0 0-16,0 0 0 16,0 0 0-16,0 0 0 15,0 0 0 1,0 0 0-16,0 0 0 16,0 0 0-16,0 0 0 15,0 0 0-15,0 0 0 16,0 0 0-16,0 0 0 15,0 0 0-15,0 0 0 16,0 0 0-16,0 0 0 16,0 0 0-16,0 0 0 15,0 0 0-15,0 0 0 16,0 0 0 0,0 0 0-16,0 0 0 15,0 0 0-15,0 0 0 16,0 0 0-16,0 2 0 15,0 3 0-15,0 8 0 16,-2 4 0-16,-2 14 0 16,0 4 0-16,-2 8 0 15,0 0 0-15,-1 0 0 16,1-2 0-16,2-5 0 16,1-6 0-1,1-5 0-15,1-6 0 16,1-9 0-16,0-4 0 15,0-2 0-15,0-4 0 16,0 0 0-16,0 0 0 16,0-3 0-16,0-4 0 15,0-2 0-15,0-4 0 16,0-6 0-16,0-1 0 16,0-5 0-16,0-1 0 15,1 1 0 1,-1-2 0-16,2 4 0 15,1 0 0-15,0 1 0 16,0 0 0-16,1 3 0 16,-1 1 0-16,1 0 0 15,-1 2 0-15,1 0 0 16,1-1 0-16,1 2 0 16,-2 2 0-16,3-1 0 15,-1 2 0-15,-2 1 0 16,0 1 0-1,-1 0 0-15,2 1 0 16,-1 0 0-16,3 2 0 16,-1 1 0-16,1-3 0 15,2 2 0-15,-1 0 0 16,0-2 0-16,-1 3 0 16,0-1 0-16,0 0 0 15,2 1 0-15,0 1 0 16,1 1 0-16,4-2 0 15,1 3 0 1,2-1 0-16,2 2 0 16,-3 0 0-16,1 1 0 15,-1 0 0-15,1 1 0 16,-2 0 0-16,2 0 0 16,-2 0 0-16,-1 0 0 15,-2 0 0-15,-2 0 0 16,-2 0 0-16,-1 0 0 15,-2 0 0-15,-1 0 0 16,-1 0 0 0,-1 1 0-16,-2 0 0 15,1-1-300-15,15 0-1559 16,-18 0 161-16,-1 0 139 16,-8 0 120-16</inkml:trace>
  <inkml:trace contextRef="#ctx0" brushRef="#br0" timeOffset="-78561.66">7299 12841 3678 0,'0'0'200'0,"0"0"70"16,-1-1 72-16,1 1 82 16,-1 0 26-16,1 0 10 15,0 0 11-15,-2 0 12 16,2 0 13-16,0 0-165 15,0 0-63-15,0 0-78 16,2 0-82-16,3 0-88 16,11 1-20-1,6-1 0-15,7 0 0 16,10 0 0-16,-2 0 0 16,-1 0 0-16,-4-1 0 15,-3 1 0-15,-6 0 0 16,-7 0 0-16,-3-1 0 15,-4 1-507-15,-2-4-1296 16,3 2 152-16,0-1 132 16,2-2 114-16</inkml:trace>
  <inkml:trace contextRef="#ctx0" brushRef="#br0" timeOffset="-77889.21">7903 12884 6330 0,'0'0'198'16,"0"0"3"-16,0 0 1 15,0 0 2-15,0 0 3 16,1 0 2 0,13 0 2-16,17 0 2 15,18 0 3-15,16 0-216 16,14 0 0-16,3 0 0 16,-8 0 0-16,-7 0 0 15,-8 0 0-15,-14 0 0 16,-10 0 0-16,-11 0 0 15,-10 0 0-15,-12 0 0 16,1 0 0-16,-6 0 0 16,-1 0-190-1,-2 0-314-15,-1-26-1249 16,-3 21 145-16,0-2 125 16,-2-2 109-16</inkml:trace>
  <inkml:trace contextRef="#ctx0" brushRef="#br0" timeOffset="-77397.66">8266 12754 3721 0,'-5'-1'325'0,"2"-3"101"16,0 0 9-16,-1 0 10 16,3-2 11-16,-1 4 11 15,2 2 11-15,-1-2 12 16,1 2 13-16,0 0-175 16,0-1-211-16,0 1-117 15,0 0 0-15,0 0 0 16,0 0 0-1,0 0 0-15,0 0 0 16,6 3 0-16,11 1 0 16,16 4 0-16,15 3 0 15,15 4 0-15,7 1 0 16,-3 2 0-16,-13 2 0 16,-11 4 0-16,-18 2 0 15,-15-1 0-15,-15 5 0 16,-12 0 0-16,-11 0 0 15,-7-2 0 1,-4-3 0-16,-3-2 0 16,2-4 0-16,5-6-270 15,7-6-1598-15,2 0 164 16,9-7 138-16,10-3 122 16</inkml:trace>
  <inkml:trace contextRef="#ctx0" brushRef="#br0" timeOffset="-75997.58">9272 12473 6383 0,'0'-5'193'15,"0"2"2"-15,-9 0 1 16,-8 5 3-16,-6 12 2 16,-9 9 1-16,-5 16 3 15,-1 13 2 1,8 15 3-16,4 7-210 15,8 7 0-15,7 1 0 16,8-3 0-16,5-9 0 16,6-6 0-16,7-8 0 15,1-10 0-15,11-7 0 16,32-12-851-16,-14-14-860 16,1-10 138-16,10-13 120 15,1-9 106-15</inkml:trace>
  <inkml:trace contextRef="#ctx0" brushRef="#br0" timeOffset="-74389.46">9484 12889 3511 0,'2'-2'223'15,"-1"-3"112"-15,1 0 108 0,-1 0 17 16,-1 1 10 0,0-1 13-16,2 3 13 15,-2 0 12-15,0 1 13 16,0 0-182-16,0-1-77 15,0 2-131-15,0-1-122 16,0 0-9-16,0 1 0 16,0 0 0-16,0-2 0 15,1 1 0 1,-1 0 0-16,0-1 0 0,0 2 0 16,0 0 0-1,0 0 0-15,0 0 0 16,0 0 0-16,0 0 0 15,0 0 0-15,0 0 0 16,0 0 0-16,0 0 0 16,0 0 0-16,0 0 0 15,0 0 0-15,0 0 0 16,0 0 0-16,0 2 0 16,0-2 0-16,0 2 0 15,0-2 0-15,0 0 0 16,0 0 0-1,0 0 0-15,3 0 0 0,-1-2 0 16,3-3 0 0,-2 1 0-16,1-3 0 15,-2 2 0-15,-2-1 0 16,0 4 0-16,0-1 0 16,0 3 0-16,-5 1 0 15,-3 6 0-15,-2 3 0 16,0 4 0-16,-2 2 0 15,9 0 0-15,0-1 0 16,3 0 0-16,2-7 0 16,1 0 0-1,2-4 0-15,4-2 0 16,3-2 0-16,2-4 0 16,-4-6 0-16,-1-2 0 15,-5-7 0-15,-2-3 0 16,-2 3 0-16,0 2 0 15,0 4 0-15,-2 3 0 16,-4 4 0-16,-2 5 0 16,-4-1-30-16,1 2-429 15,3-11-1349-15,5 13 153 16,3-1 133 0,8 2 114-16</inkml:trace>
  <inkml:trace contextRef="#ctx0" brushRef="#br0" timeOffset="-73889.75">9913 12629 5151 0,'0'-7'315'16,"2"0"6"-16,-2 3 4 15,0-3 7-15,0 4 5 16,-3 9 6-16,-3 5 5 16,-4 8 8-1,-2 8 7-15,-3 10-363 16,2 7 0-16,4 1 0 16,0-2 0-16,8 1 0 15,1-3 0-15,10-7 0 16,3-4 0-16,8-5 0 15,10-9 0-15,9-6 0 16,1-6 0-16,3-4 0 16,-3-8 0-16,-3-7-351 15,6-4-1495 1,-15-8 160-16,-10-8 136 16,-5 1 119-16</inkml:trace>
  <inkml:trace contextRef="#ctx0" brushRef="#br0" timeOffset="-73577.04">9949 12626 5935 0,'0'-9'238'16,"0"-1"3"-1,0-6 3-15,11-2 3 16,7 3 3-16,7 1 4 16,7 1 3-16,2 0 3 15,-2 4 5-15,-6 0-265 16,-3 2 0-16,-7 3 0 16,-4 0 0-16,-8 1 0 15,-1 3-260-15,1 0-352 16,-5 3-1094-16,-7 1 138 15,-6 1 119-15,-7 2 105 16</inkml:trace>
  <inkml:trace contextRef="#ctx0" brushRef="#br0" timeOffset="-73397.21">9887 12730 5527 0,'-3'3'278'0,"3"-3"5"16,0 4 4-16,11 0 4 15,16-2 4-15,12-2 6 16,10 2 3-16,13-4-20 16,0 2-481-16,-7-4-1597 15,-10-2 150-15,-10-5 131 16,-14-7 113 0</inkml:trace>
  <inkml:trace contextRef="#ctx0" brushRef="#br0" timeOffset="-72889.11">10213 12162 7612 0,'15'-9'63'16,"14"6"1"-16,17 11 0 15,18 19 0-15,6 25 0 16,-2 29 1-16,-13 30-1 15,-23 25 1-15,-19 11 1 16,-25 14-66-16,-22 1 0 16,-25-5 0-16,-25-16 0 15,42-17-1942-15,-87-26 175 16,-8-27 150-16,-13-31 128 16</inkml:trace>
  <inkml:trace contextRef="#ctx0" brushRef="#br0" timeOffset="-39797.18">7207 13634 2467 0,'2'-1'120'0,"-1"-3"30"16,0 1 28-16,2 0 34 16,-3 1 31-16,2-2 51 15,-1 4 58-15,1-5 116 16,-2 0 99-1,0 0-71-15,0 1-41 16,0-1-25-16,0-1-23 16,0 2-31-16,0 0-29 15,0 0-53-15,0 0-61 16,0 2-131-16,-2 1-102 16,-6 1 0-16,-7 7 0 15,-7 1 0-15,-2 8 0 16,-2 8 0-16,0 9 0 15,6 4 0-15,4 4 0 16,4 1 0 0,6-3 0-16,5 0 0 15,2-6 0-15,7-2 0 16,3-2 0-16,6-8 0 16,6-3 0-16,5-6 0 15,4-5 0-15,-1-4 0 16,3-2 0-16,-4-1 0 15,-1-4 0-15,-4 0-376 16,-2-16-1463-16,-8 3 158 16,-3-6 137-1,-6-7 117-15</inkml:trace>
  <inkml:trace contextRef="#ctx0" brushRef="#br0" timeOffset="-39438.52">7100 13647 3945 0,'-4'-12'170'16,"3"-2"112"-16,-1-5 123 15,2 0 10 1,0 5 10-16,2 3 9 15,3 1 9-15,7 2 11 16,5-1 11-16,9 3-132 16,6-1-57-16,1 1-132 15,-1 1-144-15,-2 1 0 16,-5-1 0-16,-4 2 0 16,-6-1 0-16,-4 2 0 15,-6 1 0-15,-4-1 0 16,1 2-246-1,-4 0-281-15,-1 0-1204 16,-1 0 140-16,-7 2 124 16,-1-2 106-16</inkml:trace>
  <inkml:trace contextRef="#ctx0" brushRef="#br0" timeOffset="-39217.73">7058 13739 7025 0,'5'2'126'16,"6"-2"1"-1,7 0 0-15,9 0 2 16,5 0 0-16,5 0 1 16,1-2 1-16,-4 2-203 15,-3 0-269-15,-9-27-1416 16,-4 23 145-16,-1 0 126 15,-3-2 109-15</inkml:trace>
  <inkml:trace contextRef="#ctx0" brushRef="#br0" timeOffset="-38897.03">7562 13793 7025 0,'0'0'126'16,"2"-1"1"-16,2 1 0 15,6 0 2-15,9 1 0 16,7 1 1-16,10-1 1 16,7 1 1-16,8-1 3 15,0-1-135-15,0 1 0 16,-5-1 0-1,-8 0 0-15,-11-1 0 16,-7 1 0-16,-9 0 0 16,-5 0-300-16,-6 0-284 15,-2-4-1118-15,-8-2 136 16,-1-6 119-16,-7-2 105 16</inkml:trace>
  <inkml:trace contextRef="#ctx0" brushRef="#br0" timeOffset="-38638.27">7724 13643 5875 0,'4'-4'244'16,"11"2"3"-16,11 0 4 0,13 4 2 16,4 14 4-16,6 6 3 15,-8 8 4-15,-8 14 3 16,-12 2 6-16,-13 3-273 15,-8-2 0-15,-12-3 0 16,-10-6 0-16,-6-6 0 16,-3-6-101-16,16-9-848 15,-7-11-709-15,9-10 130 16,14-10 113 0,24-7 101-16</inkml:trace>
  <inkml:trace contextRef="#ctx0" brushRef="#br0" timeOffset="-38082.79">8289 13939 8191 0,'0'-5'0'16,"0"1"0"-16,0-4 0 16,0 4 0-16,0 3 0 15,0 1 0-15,0 1 0 16,0-1 0-16,0 0 0 16,0 4 0-16,3 0 0 15,0 0 0-15,3-1 0 16,0-3 0-16,0 1 0 15,-3-2 0-15,-1-2 0 16,-1-4 0 0,-4-2 0-16,-3-5 0 15,-1-1 0-15,-6 1 0 16,-1 2 0-16,-1 3 0 16,-1 5 0-16,1 1 0 15,1 3 0-15,3 1-318 16,7 2-1536-16,2 0 160 15,14 1 138-15,8-3 120 16</inkml:trace>
  <inkml:trace contextRef="#ctx0" brushRef="#br0" timeOffset="-37782.07">8618 13749 8191 0,'0'-2'0'0,"0"2"0"16,-3 3 0-16,-7 6 0 15,-3 11 0-15,-3 8 0 16,0 8 0-16,0 4 0 16,12 4 0-1,3-3 0-15,4-4 0 16,5-5 0-16,7-6 0 15,6-6 0-15,9-8 0 16,8-8 0-16,0-2-4 16,-1-5-415-16,-5-23-1407 15,-7 9 156-15,-10-7 134 16,-9-9 118-16</inkml:trace>
  <inkml:trace contextRef="#ctx0" brushRef="#br0" timeOffset="-37565.27">8596 13785 5181 0,'3'-14'312'0,"5"-4"6"15,6-7 5 1,9-2 5-16,6 5 6 16,5 1 5-16,1 4 7 15,-5 5 6-15,-7 1 6 16,-8 7-631-16,-6 4-170 15,-8 0-1305-15,-2 4 145 16,-8 1 124-16,-4 3 108 16</inkml:trace>
  <inkml:trace contextRef="#ctx0" brushRef="#br0" timeOffset="-37386.44">8551 13846 6906 0,'0'1'139'15,"0"2"0"-15,3 1 2 16,8-2 0-16,9 0 2 16,8-1 1-16,10-2 0 15,7 1-395-15,-2-27-1542 16,-2 25 151-16,-8-2 130 16,-3 0 113-16</inkml:trace>
  <inkml:trace contextRef="#ctx0" brushRef="#br0" timeOffset="-37181.63">8921 13937 6768 0,'4'-2'154'0,"7"2"-1"16,6-1 3-16,9 2 0 16,2 1 3-16,7-2-1 15,1 0 4-15,-1 0-1 16,-4-2 3-16,-7 2-448 15,-8 0-264 1,-9-17-1168-16,-1 13 139 16,-12-1 121-16,-4-6 105 15</inkml:trace>
  <inkml:trace contextRef="#ctx0" brushRef="#br0" timeOffset="-36929.86">9038 13807 7959 0,'3'-3'26'0,"-3"2"0"16,0-1-2-16,4 8 2 15,1 9 0-15,2 10-1 16,-1 7 1-16,4 7 0 16,-6 1 1-1,-3 3-27-15,1-3 0 16,-2-4 0-16,0-8 0 15,0-6-273-15,19-8-679 16,-15-10-660-16,3-8 123 16,6-7 109-16,6-8 96 15</inkml:trace>
  <inkml:trace contextRef="#ctx0" brushRef="#br0" timeOffset="-36674.06">9454 13766 8191 0,'2'0'0'15,"0"3"0"-15,3 8 0 16,-2 7 0-16,-2 6 0 16,1 9 0-16,0 2 0 15,-4 1 0-15,2 0 0 16,-2-4 0-16,-4-6 0 15,-1-5-173-15,-5-3-355 16,-2-9-1223 0,-1-5 145-16,0-5 124 0,0-8 110 15</inkml:trace>
  <inkml:trace contextRef="#ctx0" brushRef="#br0" timeOffset="-36484.09">9257 13830 6217 0,'6'-16'210'0,"12"-6"2"16,14-1 2-16,14-2 2 16,6 8 3-16,6 6 3 15,-5 4 2 1,-10 3 2-16,-14 3-209 16,-14 1-368-16,18 4-1438 15,-43 0 152-15,-12 0 128 16,-10 0 114-16</inkml:trace>
  <inkml:trace contextRef="#ctx0" brushRef="#br0" timeOffset="-35549.15">7135 14395 5383 0,'-6'-6'293'15,"-3"2"4"-15,-10 1 5 16,-2 7 4-16,-8 13 5 16,2 10 6-16,2 10 4 15,8 9 6 1,2-1 7-16,11 4-334 16,3-6 0-16,9-4 0 15,11-5 0-15,7-9 0 16,7-6 0-16,9-7 0 15,4-8 0-15,-2-4-284 16,0-7-311-16,-9-8-1109 16,-9-7 137-16,-12-6 119 15</inkml:trace>
  <inkml:trace contextRef="#ctx0" brushRef="#br0" timeOffset="-35314.38">7071 14432 5926 0,'3'-11'239'0,"6"-3"3"15,12-4 3-15,10-1 4 16,8 3 2-16,4 2 3 16,3 5 4-16,-10 1 4 15,-7 2 0 1,-10 4-517-16,-7 0-89 15,-9 5-292-15,-6-1-973 16,-8 5 124-16,-6-2 107 16,-7 5 95-16</inkml:trace>
  <inkml:trace contextRef="#ctx0" brushRef="#br0" timeOffset="-35140.53">7047 14490 5054 0,'-5'4'324'0,"2"-3"4"0,-1 3 7 15,3-1 5 1,15-1 6-16,9-4 7 16,10 2 6-16,11 0-66 15,9 0-347-15,0-7-1748 16,-5 6 153-16,-7-2 131 16,-4 2 115-16</inkml:trace>
  <inkml:trace contextRef="#ctx0" brushRef="#br0" timeOffset="-34909.75">7528 14613 6335 0,'0'0'198'0,"7"0"1"16,4-1 3-16,14 1 2 15,11 0 2-15,11 0 2 16,6 0 3-16,3 0 1 15,-6 0 4-15,-9 0-216 16,-8 0-281-16,-11 0-171 16,-13-3-1291-16,-5 3 144 15,-7-4 123-15,-9-3 109 16</inkml:trace>
  <inkml:trace contextRef="#ctx0" brushRef="#br0" timeOffset="-34649.99">7639 14469 5688 0,'9'-2'263'15,"11"2"3"-15,11 4 4 16,12 6 4-16,4 9 4 16,1 11 3-16,-8 7 5 15,-11 9 4 1,-13 3 5-1,-12 1-295-15,-9-1 0 0,-15-5 0 16,-8-8 0-16,-4-8 0 0,-4-8-198 16,13-8-427-1,1-8-1094-15,12-10 140 16,8-7 121-16,11-5 105 16</inkml:trace>
  <inkml:trace contextRef="#ctx0" brushRef="#br0" timeOffset="-34062.54">8264 14775 8191 0,'0'-6'0'15,"0"-1"0"-15,0 0 0 16,0 2 0 0,0 0 0-16,0 5 0 15,0 0 0-15,0 0 0 16,0 0 0-16,0 2 0 16,0 3 0-16,0 1 0 15,0 2 0-15,0 2 0 16,0-3 0-16,2-3 0 15,-1 0 0-15,3-3 0 16,-1-1 0-16,0-1 0 16,-2-4 0-1,1-2 0-15,-4-3 0 16,-2-4 0-16,-4 0 0 16,-1 3 0-16,-1-1 0 15,-3 5 0-15,3 4 0 16,-1 0 0-16,3 3-251 15,16 0-701-15,-8 0-666 16,3 0 124-16,11 0 110 16,4 0 95-16</inkml:trace>
  <inkml:trace contextRef="#ctx0" brushRef="#br0" timeOffset="-33733.86">8686 14576 8191 0,'1'-4'0'0,"-1"1"0"16,0 2 0-16,0 1 0 15,2 8 0-15,-2 10 0 16,0 10 0-1,-2 4 0-15,2 9 0 16,0-1 0-16,-1 1 0 16,-2-6 0-16,0-6 0 15,-1-5 0-15,-1-6 0 16,0-7 0-16,0-6-289 16,10-5-666-16,-14-4-652 15,-4-5 123-15,0-10 107 16,1-3 95-16</inkml:trace>
  <inkml:trace contextRef="#ctx0" brushRef="#br0" timeOffset="-33526.04">8434 14625 8191 0,'6'-12'0'15,"16"-3"0"-15,16-1 0 16,16-4 0-16,14 8 0 15,9 1 0-15,-2 3 0 16,-13 3 0-16,-17 4 0 16,-16-1-216-16,-15 2-225 15,-13-57-1323-15,-12 54 147 16,-8 2 126 0</inkml:trace>
  <inkml:trace contextRef="#ctx0" brushRef="#br0" timeOffset="-31633.57">8232 14786 3333 0,'0'0'164'16,"0"0"37"-16,0 0 29 15,0-3 21-15,0 6 60 16,0-6 74-16,0 3 74 15,0-2 38-15,0 0 12 16,0 0-132-16,0 1-42 16,0 0-39-1,0-1-27-15,0 1-18 16,0 1-65-16,0-2-79 16,0 1-77-16,0 1-30 15,0 0 0-15,0 0 0 16,-1-2 0-16,-3 5 0 15,-4 2 0-15,1-1 0 16,-3 4 0-16,4 3 0 16,3-2 0-16,2-1 0 15,2-5 0 1,-1 2 0-16,5-3 0 16,2-2 0-16,4-3 0 15,0-1 0-15,1 0 0 16,-6-3 0-16,-4-2 0 15,-1 2 0-15,-2 2 0 16,-5-2 0-16,-1 7 0 16,-3-2 0-16,-3 2 0 15,1 2-327-15,8-5-1525 16,1 6 160 0,3 1 138-16,1-4 119 15</inkml:trace>
  <inkml:trace contextRef="#ctx0" brushRef="#br0" timeOffset="-30570.15">7115 15409 6360 0,'0'-7'195'0,"0"3"2"16,0-2 2-1,0 1 2-15,0 8 2 16,0 6 2-16,-2 8 3 15,-2 8 1-15,-4 10 5 16,-3 7-214-16,-1 4 0 16,0-2 0-16,3-1 0 15,0-6 0-15,5-7 0 16,1-10 0-16,1-5 0 16,-2-8 0-16,4-4 0 15,-4-1 0 1,3-9-259-16,15-3-612 15,-14-4-766-15,0-7 127 16,1-8 112-16,-2 2 97 16</inkml:trace>
  <inkml:trace contextRef="#ctx0" brushRef="#br0" timeOffset="-30170.52">6751 15436 5299 0,'-2'-7'297'15,"2"-1"5"-15,0-2 6 16,5 0 4-16,16 0 4 16,20 0 7-16,19 4 4 15,20-3 6-15,8 4 6 16,-4 2-304 0,-6 2-35-16,-16-1 0 15,-15 1 0-15,-15 2 0 16,-13-2 0-16,-10 1 0 15,-5 0 0-15,-4 0-295 16,31 0-678 0,-25 0-628-16,2 0 122 15,0 0 106-15</inkml:trace>
  <inkml:trace contextRef="#ctx0" brushRef="#br0" timeOffset="-29849.82">7422 15592 5110 0,'0'-1'314'15,"0"1"7"-15,0-1 4 16,8 0 7-16,10 2 4 15,12-1 7-15,15 0 5 16,15-1 8-16,3 1 5 16,1-3-316-16,-7 3-45 15,-9 0 0-15,-12 0 0 16,-11 0 0-16,-14 0 0 16,-3 0-61-16,-7 0-317 15,-1-6-1445 1,-1 2 157-16,-1-5 133 15</inkml:trace>
  <inkml:trace contextRef="#ctx0" brushRef="#br0" timeOffset="-29570.08">7572 15436 7219 0,'3'-2'106'15,"10"2"1"1,16-1-2-16,11 5 3 16,11 8 0-16,4 9 0 15,-6 7 1-15,-11 10 1 16,-15 6 1-16,-16-2-111 16,-11-1 0-16,-19-3 0 15,-15-5 0-15,-10-7 0 16,-1-2-400-16,0-55-1433 15,19 36 158-15,17-9 135 16,21-7 117-16</inkml:trace>
  <inkml:trace contextRef="#ctx0" brushRef="#br0" timeOffset="-29013.99">8244 15670 8053 0,'0'-11'15'0,"0"-1"-1"15,0 0 3-15,1 0-3 16,-1 9 1-16,0 3 1 15,0 0-1-15,0 1 0 16,0 0 2-16,0 4-17 16,0 0 0-16,2 0 0 15,1 1 0-15,1-2 0 16,5-4 0-16,1 0 0 16,-3 0 0-1,-1-6 0-15,-3 2 0 16,-3-1 0-16,-2-4 0 15,-1 1 0-15,-3 0 0 16,-2 2 0-16,-5 0 0 16,1 3 0-16,1 2 0 15,7 2-301-15,4-1-1558 16,4 3 161-16,6-3 139 16,6 0 120-16</inkml:trace>
  <inkml:trace contextRef="#ctx0" brushRef="#br0" timeOffset="-28756.23">8680 15458 8191 0,'1'-4'0'15,"1"4"0"-15,-2 5 0 16,1 4 0-16,1 11 0 15,-2 8 0 1,0 7 0-16,0 3 0 0,0 3 0 16,-3-4 0-1,-3-3 0-15,0-5-302 16,2-5-1557-16,-10-9 161 16,-1-8 139-16,2-4 120 15</inkml:trace>
  <inkml:trace contextRef="#ctx0" brushRef="#br0" timeOffset="-28562.41">8384 15467 8191 0,'23'-15'0'16,"15"-4"0"-1,18-2 0-15,15 0 0 16,5 6 0-16,-5 6 0 15,-7 7-18-15,-13 0-342 16,-11 1-1479-16,-14 4 158 16,-8-2 137-16</inkml:trace>
  <inkml:trace contextRef="#ctx0" brushRef="#br0" timeOffset="-28333.62">9418 15433 7577 0,'-5'8'68'15,"-6"8"-1"-15,-8 8 1 16,-10 7-1-16,-4 8 2 16,-10 1-1-16,-1 1 1 15,0-6-1-15,3-1-306 16,76-9-1620-16,-67-10 162 15,6-5 138-15,7-7 120 16</inkml:trace>
  <inkml:trace contextRef="#ctx0" brushRef="#br0" timeOffset="-28141.8">9083 15560 8151 0,'23'-1'5'16,"6"2"-2"-16,5 5 2 15,10 4-1-15,-6 6 1 16,-5 5-1-16,-4 2 1 16,-6-1-1-16,-6-1-299 15,-7-6-331-15,-7-2-1066 16,-4-5 136-16,-7-8 117 16</inkml:trace>
  <inkml:trace contextRef="#ctx0" brushRef="#br0" timeOffset="-27906.02">9239 15405 8191 0,'0'0'0'16,"3"6"0"-16,3 8 0 0,2 10 0 15,1 10 0-15,3 10 0 16,0 5 0-16,-4 1 0 15,-4-4 0 1,-4-7 0-16,-4-3-258 16,8-8-643-16,-23-6-729 15,-3-7 127-15,-6-6 111 16,-7-5 96-16</inkml:trace>
  <inkml:trace contextRef="#ctx0" brushRef="#br0" timeOffset="-27726.19">9012 15670 6519 0,'19'-17'180'16,"16"-2"-1"-16,14-4 4 15,14-2 0 1,4 9 3-16,-2 7 1 16,-3 1-316-16,-6 7-361 15,-13-2-1130-15,-8 2 124 16,-10 0 110-16,-5-2 97 15</inkml:trace>
  <inkml:trace contextRef="#ctx0" brushRef="#br0" timeOffset="-27298.59">9648 15525 5751 0,'3'-5'257'16,"-2"0"3"-16,3 1 4 16,-1-2 2-1,0 12 5-15,-2 8 3 16,1 10 5-16,-1 7 3 15,1 10 5-15,-4 5-287 16,2-2 0-16,0-2 0 16,0-7 0-16,0-7 0 15,-1-9 0-15,-1-7 0 16,1-5 0-16,-4-7 0 16,2-7 0-16,-2-11 0 15,1-13 0-15,2-13 0 16,2-16 0-1,8-7 0-15,6-5 0 16,5 5 0-16,5 8 0 16,5 11 0-16,0 14 0 15,3 7 0-15,3 7 0 16,1 9 0-16,2 2 0 16,-3 5 0-16,-2 3 0 15,-2 1 0-15,-7 5 0 16,-6 4 0-16,-6-2 0 15,-7 6 0 1,-8 3-356-16,43-1-1488 16,-65 3 159-16,-7 0 136 15,-9 2 119-15</inkml:trace>
  <inkml:trace contextRef="#ctx0" brushRef="#br0" timeOffset="-27117.75">9663 15567 5943 0,'2'0'237'15,"7"-1"3"-15,9-4 4 16,13 1 2-16,6 1 3 16,10-3 4-1,-3-2 3-15,-6 3-135 16,-11 4-227-16,-8 0-529 16,-13 1-999-16,-8 0 127 15,-9 1 111-15,-11 0 98 16</inkml:trace>
  <inkml:trace contextRef="#ctx0" brushRef="#br0" timeOffset="-26306.27">7005 16270 8191 0,'0'0'0'0,"0"0"0"16,0 5 0-16,0 8 0 16,-4 10 0-16,-2 11 0 15,-2 9 0-15,0 4 0 16,-1 1 0-16,3-5 0 16,4-8 0-1,-1-3 0-15,-2-10 0 0,4-9 0 16,-2-5 0-1,0-6-280-15,6-6-409 16,-2-9-991-16,-1-10 135 16,-1-8 115-16,-5-5 103 15</inkml:trace>
  <inkml:trace contextRef="#ctx0" brushRef="#br0" timeOffset="-26085.49">6683 16303 6015 0,'0'-10'230'16,"-2"-3"3"0,10-1 3-16,16-5 2 15,20 4 3-15,15 5 4 16,14 0 2-16,4 3 4 16,-8 4 4-16,-8 2-255 15,-11 1-297-15,33 2-1564 16,-53 0 162-16,-10 5 139 15,-2-3 120-15</inkml:trace>
  <inkml:trace contextRef="#ctx0" brushRef="#br0" timeOffset="-25858.69">7289 16448 8173 0,'6'5'3'15,"9"3"-2"-15,14-1 1 16,17-2 0-16,8-1 0 16,11-4-1-16,3-1 2 15,-4 0-2-15,-12 1 2 16,-12 0-3-16,-11-2-343 16,19 2-627-16,-40-5-619 15,-16-4 121-15,-9-5 104 16,-12-6 95-16</inkml:trace>
  <inkml:trace contextRef="#ctx0" brushRef="#br0" timeOffset="-25649.89">7448 16238 6453 0,'28'0'186'0,"12"5"1"15,15 11 2-15,11 11 2 16,-8 9 2-16,-11 15 2 15,-14 5 2-15,-18-1 2 16,-13-4 2-16,-17-6-201 16,-12-8 0-16,-10-7-262 15,46-8-1608-15,-53-8 163 16,17-11 139 0</inkml:trace>
  <inkml:trace contextRef="#ctx0" brushRef="#br0" timeOffset="-24999.49">8247 16588 8191 0,'0'-5'0'0,"0"-1"0"16,0 2 0-1,0 1 0-15,0-1 0 16,1 4 0-16,1 0 0 16,1 0 0-16,1 0 0 15,-1-1 0-15,0 1 0 16,-2 0 0-16,-1 0 0 16,0-2 0-16,0 1 0 15,-1-2 0-15,-4 2 0 16,1-2 0-16,-2 2 0 15,2 1 0 1,-1 0 0-16,3 3 0 16,2-1 0-16,2 2 0 15,1 0 0-15,3 0 0 16,-1-2 0-16,0-1 0 16,1-2 0-16,-4-2 0 15,-2-6 0-15,0 1 0 16,-6-5 0-16,-4 0 0 15,-5 4 0-15,-1 2 0 16,1 4 0 0,-1 1 0-16,0 4 0 15,9 2-91-15,24 4-880 16,-14 2-684-16,11-2 129 16,14-5 114-1,3 3 100-15</inkml:trace>
  <inkml:trace contextRef="#ctx0" brushRef="#br0" timeOffset="-24573.89">8497 16490 8191 0,'3'-1'0'16,"-1"-1"0"-16,1 9 0 0,2 7 0 15,2 9 0 1,-3 8 0-16,-1 6 0 15,0 2 0-15,-3-4 0 16,0-4 0-16,0-4 0 16,0-7 0-16,0-7 0 15,0-6 0-15,-2-3 0 16,1-8 0-16,-1-9 0 16,1-11 0-16,0-13 0 15,5-17 0-15,8-16 0 16,9-2 0-16,7 4 0 15,3 5 0-15,6 14 0 16,-1 12 0-16,-2 10 0 16,0 5 0-1,-4 9 0-15,-3 3 0 16,-5 9 0-16,-2-1 0 16,-4 5 0-16,-4 4 0 15,-4 1 0-15,-2 5 0 16,-3 5-428-16,-3-25-1397 15,-4 26 157-15,-7 1 133 16,-7-3 118 0</inkml:trace>
  <inkml:trace contextRef="#ctx0" brushRef="#br0" timeOffset="-24402.05">8579 16506 7262 0,'1'0'101'16,"9"-1"1"-16,12-1-1 15,11-2 2-15,6 3 1 16,9-3-2-16,-5 0-271 16,-7 3-233-16,-8-47-1300 15,-12 41 138 1,-11-1 118-16,-3-1 105 0</inkml:trace>
  <inkml:trace contextRef="#ctx0" brushRef="#br0" timeOffset="-21752.05">7074 17360 4478 0,'0'-8'365'0,"0"0"7"16,0-1 8-16,0 1 8 15,0 6 7 1,2 4 8-16,-2 6 8 16,0 8 9-16,1 5 10 15,-1 9-281-15,1 3-149 16,-1 3 0-16,0-2 0 15,0-3 0-15,0-6 0 16,0-6 0-16,0-7 0 16,0-5 0-16,0-4 0 15,0-3 0-15,0-2 0 16,0-6 0-16,0-7 0 16,0-4 0-1,0-13 0-15,0-7 0 16,2-3 0-16,2-1 0 15,1 1 0-15,3 1 0 16,5 5 0-16,-1-3 0 16,5 1 0-16,5-1 0 15,0 4 0-15,2 1 0 16,6 7 0-16,2 8 0 16,0 6 0-16,1 5 0 15,-2 4 0-15,-4 2 0 16,-7 2 0-16,-4-2 0 15,-5 4 0 1,-3-1 0-16,-7 3 0 16,1 3 0-16,-4 3 0 15,-4 3-157-15,-5 6-408 16,-4-27-1181-16,-5 30 144 16,-3-2 124-16,-2 1 108 15</inkml:trace>
  <inkml:trace contextRef="#ctx0" brushRef="#br0" timeOffset="-21546.24">7112 17387 5447 0,'0'0'285'16,"0"0"4"-16,4-3 4 16,8 2 5-16,6 2 5 15,8-1 4 1,6-1 5-16,0 1 5 15,-3-3 5-15,-2 2-640 16,12-1-551-16,-14 4-748 16,-2-1 124-16,0-1 110 15,-1 0 95-15</inkml:trace>
  <inkml:trace contextRef="#ctx0" brushRef="#br0" timeOffset="-21253.52">7572 17440 7049 0,'0'0'124'16,"2"-1"1"-16,5 0-1 0,13-1 2 16,16 4 1-16,16-2 0 15,15 0 2 1,5-2 0-16,1 2 2 15,-6 0-131-15,-11 0 0 16,-12 0 0-16,-15 0 0 16,-15 0 0-16,-7-1 0 15,-8 0-137-15,-8-3-322 16,-5-21-1321-16,-6 11 149 16,-9-6 129-16,-7-4 112 15</inkml:trace>
  <inkml:trace contextRef="#ctx0" brushRef="#br0" timeOffset="-21035.72">7777 17247 4746 0,'15'0'339'0,"11"2"7"16,10 7 4-16,10 9 8 16,-1 9 7-16,-3 11 7 15,-9 8 7-15,-10 2 7 16,-14 3 8-16,-12-4-238 15,-14-3-156-15,-15-5 0 16,-10-4-125-16,36-9-1783 16,-43-8 170-16,7-10 145 15,15-9 125 1</inkml:trace>
  <inkml:trace contextRef="#ctx0" brushRef="#br0" timeOffset="-19545.99">8474 17465 6731 0,'0'-4'157'0,"0"-2"1"16,0 2 1-16,0-2 2 15,0 5 1-15,0 1 1 16,0 0 2-16,0 0 1 15,0 0 3-15,1-1-169 16,1-2 0-16,2 1 0 16,1-2 0-1,0-2 0-15,-1 0 0 16,-2 3 0-16,-2-1 0 16,0 2 0-16,-3 1 0 15,-9 1 0-15,-2 3 0 16,-3 2 0-16,0 1 0 15,3 3 0-15,8 0 0 16,5 0 0-16,1-4 0 16,6-1 0-16,7-3 0 15,0-1 0 1,4-2 0-16,0-5 0 16,-7-3 0-16,-7 0 0 15,0-4 0-15,-7 2 0 16,-3 1 0-16,-2 1 0 15,0 6 0-15,-2 0 0 16,5 2-531-16,3 2-1266 16,8 2 152-16,9-2 131 15,13 0 113-15</inkml:trace>
  <inkml:trace contextRef="#ctx0" brushRef="#br0" timeOffset="-19258.18">8936 17186 5724 0,'-6'-10'259'0,"-4"5"3"16,-9 4 5-16,-3 5 3 16,3 16 3-16,-4 16 6 15,2 8 2-15,6 9 4 16,4 4 6-16,7 0-291 15,5-1 0 1,6-5 0-16,3-6 0 16,6-9 0-16,10-8-15 15,20-9-805-15,-5-11-895 16,-1-5 138-16,3-14 121 16,-3-11 106-16</inkml:trace>
  <inkml:trace contextRef="#ctx0" brushRef="#br0" timeOffset="-18981.45">9226 17258 8191 0,'-3'0'0'16,"-1"0"0"-16,-4 5 0 15,-2 9 0-15,-2 7 0 16,0 11 0-16,4 8 0 15,4 3 0-15,3 2 0 16,4-2 0 0,1-6 0-16,6-4 0 15,7-7 0-15,8-10 0 16,12-7 0-16,3-5-107 16,0-5-380-16,2-32-1293 15,-9 15 148-15,-13-7 130 16,-10-9 111-16</inkml:trace>
  <inkml:trace contextRef="#ctx0" brushRef="#br0" timeOffset="-18778.63">9183 17313 5672 0,'0'-11'265'15,"7"-6"3"-15,13-5 4 16,10-5 3-16,11 4 5 15,8 3 3-15,1-2 5 16,-9 6 3-16,-12 6-267 16,-12 5-496-16,-8-19-1268 15,-14 27 144-15,-10 5 122 16,-13 4 109-16</inkml:trace>
  <inkml:trace contextRef="#ctx0" brushRef="#br0" timeOffset="-18605.79">9161 17393 5843 0,'0'0'247'0,"3"2"3"16,7 1 5-16,7-2 2 15,9 2 3 1,11-3 5-16,10 0 2 16,0-1-360-16,-2-3-1675 15,-4-3 148-15,-6-4 127 16,-14-5 110-16</inkml:trace>
  <inkml:trace contextRef="#ctx0" brushRef="#br0" timeOffset="-18387">9510 16945 5371 0,'35'7'294'16,"11"12"4"-16,9 18 6 15,6 15 3-15,-18 14 6 16,-17 15 5-16,-14 5 5 16,-12-2 5-16,-20 1 7 15,-17-3-335-15,-15-7-126 16,33-4-1782-16,-64-10 170 16,-10-13 145-16</inkml:trace>
  <inkml:trace contextRef="#ctx0" brushRef="#br0" timeOffset="-17369.73">7219 18070 6656 0,'0'-7'164'0,"-2"2"2"16,2 0 2-16,-3 1 1 15,3 4 1-15,-1 8 3 16,1 5 0-16,-2 7 1 15,2 10 4-15,-1 7-178 16,-2 0 0-16,0 2 0 16,0-4 0-16,-1-6 0 15,1-6 0-15,-1-8 0 16,4-8 0 0,0-4 0-16,-2-6 0 15,1-8 0-15,1-7 0 16,-1-8 0-16,1-12 0 15,0-8 0-15,2-8 0 16,4 2 0-16,1 2 0 16,5 4 0-16,8 6 0 15,-2 10 0-15,7 3 0 16,6 3 0-16,2 5 0 16,6 3 0-1,4 4 0-15,1 4 0 16,-3 5 0-16,-3 3 0 15,-11 0 0-15,-9 3 0 16,-5 1 0-16,-9 3 0 16,-4 1 0-16,2 2 0 15,-7 1 0-15,-2 1-295 16,-6 0-230-16,-3-9-1194 16,-7 14 139-16,-4-1 122 15,-2 0 105-15</inkml:trace>
  <inkml:trace contextRef="#ctx0" brushRef="#br0" timeOffset="-17174.41">7219 18083 4898 0,'-5'0'330'0,"1"0"5"16,1 0 7-16,0 1 6 16,13-1 5-16,9 0 8 15,8 0 7-15,10 0 6 16,13 0 7-16,2 0-369 15,4 0-374-15,7 0-448 16,-15 1-793 0,-5 3 123-16,-9-3 106 15,-6 3 96-15</inkml:trace>
  <inkml:trace contextRef="#ctx0" brushRef="#br0" timeOffset="-16913.84">7750 18159 5500 0,'0'-1'281'16,"0"1"5"-16,1-1 3 15,13-1 5-15,13 4 4 16,13-2 5 0,15 0 5-16,12-2 5 15,-1 2 6-15,-7 0-319 16,-7 0 0-16,-11 0 0 15,-12 0 0-15,-14 0 0 16,-7 0-267-16,-5 0-209 16,-11-15-1263-16,-3 13 142 15,-7-8 123-15,-7-5 109 16</inkml:trace>
  <inkml:trace contextRef="#ctx0" brushRef="#br0" timeOffset="-16674.19">7916 17951 5161 0,'6'-3'305'16,"10"3"6"-16,6 0 4 15,15 5 6-15,3 13 4 16,9 8 6-16,-7 7 6 16,-7 8 6-16,-13 7 7 15,-14-4-258-15,-8 0-92 16,-13-4 0-16,-8-4 0 15,-4-6 0-15,-1-8-191 16,6-4-365-16,4-9-1184 16,12-5 144-16,5-3 122 15</inkml:trace>
  <inkml:trace contextRef="#ctx0" brushRef="#br0" timeOffset="-16301.9">8366 18328 7361 0,'6'-8'91'15,"0"-2"-1"-15,2-1 2 16,-4-1-1-16,1 4 2 16,-3 5-1-1,-2 1 1-15,-6 0 0 16,-1 5 2-16,-6 2-95 15,0 2 0-15,1 4 0 16,4 1 0-16,5-2 0 16,4-2 0-16,-1-5 0 15,5-3 0-15,-1 0 0 16,2-3 0-16,-2-3 0 16,1 0 0-16,-3-4 0 15,-2-2 0-15,-2 1 0 16,0 2 0-16,-1 0 0 15,2 4-322 1,-1-6-1532-16,1 10 161 16,1-2 137-16,11 0 121 15</inkml:trace>
  <inkml:trace contextRef="#ctx0" brushRef="#br0" timeOffset="-16018.11">8647 18251 8191 0,'0'0'0'16,"3"0"0"-16,-2 1 0 16,3 4 0-16,-2 8 0 15,1 4 0 1,-3 8 0-16,0 3 0 15,-2 2 0-15,4-3 0 16,-5-3 0-16,0-5 0 16,0-8-242-16,16-3-639 15,-16-5-758-15,0-11 128 16,2-8 112-16,-1-3 97 16</inkml:trace>
  <inkml:trace contextRef="#ctx0" brushRef="#br0" timeOffset="-15729.38">8618 18162 3718 0,'15'-13'143'0,"2"-4"73"15,-3-8 111-15,2-3 99 16,-12 0 11-16,-4 1 9 16,-7 2 11-16,-6 3 10 15,-3 3 12-15,-8 8-83 16,-8 3-71-16,2 4-83 16,4 11-485-16,49 4-1601 15,-29 6 159-15,12 2 136 16,5 7 119-1</inkml:trace>
  <inkml:trace contextRef="#ctx0" brushRef="#br0" timeOffset="-15214.13">9001 18229 5866 0,'4'-10'245'16,"2"-1"4"-16,-5 0 2 15,0-1 4-15,-9 4 3 16,-8 7 3-16,-6-1 4 16,-6 5 3-16,-3 7 5 15,1 3-273 1,4 7 0-16,6 7 0 16,5 2 0-16,7 0 0 15,5 1 0-15,4-6 0 16,3-6 0-16,7-1 0 15,6-9 0-15,6-5 0 16,6-3 0-16,1-6 0 16,0-8 0-16,-5-1 0 15,-3-12 0-15,-5-7 0 16,-7-10 0 0,-5-6 0-16,-2-2 0 15,-3 2 0-15,-2 7 0 16,-1 12 0-16,2 14 0 15,-1 8 0-15,-1 13 0 16,0 11 0-16,3 11 0 16,0 10 0-16,8 12 0 15,9 9 0-15,5 2 0 16,2 2 0-16,5-9 0 16,3-4-238-1,24-12-666-15,-21-14-730 16,2-14 127-16,5-9 111 15,-6-18 98 1</inkml:trace>
  <inkml:trace contextRef="#ctx0" brushRef="#br0" timeOffset="-8574.46">6843 12143 3614 0,'-3'4'117'15,"0"3"42"-15,-3 7 30 16,-1 5 39-16,-1 7 67 16,2 4 72-16,-1 2 70 15,2 1 23-15,1 0 13 16,0 1-75-16,1-1-46 15,0 0-40-15,0 1-32 16,0 0-40 0,-1 0-74-16,-1-1-80 15,1 2-68-15,0 0-18 16,-2 2 0-16,0 3 0 16,0 3 0-16,1 0 0 15,0 2 0-15,-3 1 0 16,2 2 0-16,2-2 0 15,-2 1 0-15,-3 2 0 16,2-2 0-16,1 1 0 16,-3 3 0-16,4-1 0 15,-2 1 0 1,-1 3 0-16,0 4 0 16,-1 0 0-16,-4 1 0 15,1 2 0-15,0-2 0 16,1-1 0-16,1 1 0 15,0-2 0-15,1 1 0 16,2-1 0-16,1 1 0 16,5-1 0-16,-1 3 0 15,2-1 0-15,2 1 0 16,-2 2 0 0,0-2 0-16,1-1 0 15,1 2 0-15,-1-4 0 16,-1 0 0-16,2 1 0 15,-2-1 0-15,0 1 0 16,1 2 0-16,-1-1 0 16,0 0 0-16,0 0 0 15,2-4 0-15,-2 0 0 16,0-3 0-16,0-1 0 16,0-1 0-16,0-1 0 15,-2-2 0-15,1 0 0 16,-1 0 0-1,2 0 0-15,0 1 0 16,0 1 0-16,0-2 0 16,0 0 0-16,0 0 0 15,0-4 0-15,0 1 0 16,-1-1 0-16,-1 1 0 16,-1-1 0-16,-2-1 0 15,1-1 0-15,-1 2 0 16,-2 0 0-16,-1-3 0 15,0 1 0-15,2 2 0 16,0 0 0-16,2 0 0 16,1-3 0-1,0 3 0-15,0-4 0 16,3 1 0-16,-1-1 0 16,-2 0 0-16,2 0 0 15,-2-1 0-15,0-1 0 16,2 1 0-16,-2-2 0 15,1-1 0-15,2 0 0 16,0 1 0-16,0-1 0 16,0 3 0-16,0-2 0 15,0 4 0-15,0-3 0 16,0 1 0-16,0-2 0 16,0 0 0-1,0-2 0-15,2-1 0 16,-2-2 0-16,0-1 0 15,1 0 0-15,1 0 0 16,-2-4 0-16,0 1 0 16,0-1 0-16,0-2 0 15,0 1 0-15,0-2 0 16,0 0 0-16,0-1 0 16,0-1 0-16,0 0 0 15,1-1 0-15,-1 0 0 16,1-1 0-16,1 2 0 15,-1-2 0 1,2 1 0-16,0-1 0 16,0 1 0-16,0 0 0 15,0 1 0-15,1 0 0 16,-1 1 0-16,0 1 0 16,1-1 0-16,-1 1 0 15,-3-1 0-15,2-2 0 16,-2 2 0-16,2-2 0 15,0-3 0-15,0 2 0 16,1-3 0 0,0 0 0-16,2 0 0 15,-2 2 0-15,0-1 0 16,0-1 0-16,-2 0 0 16,4 1 0-16,0-1 0 15,1 1 0-15,1 0 0 16,3 2 0-16,3-1 0 15,0 1 0-15,4 1 0 16,2 1 0-16,3 0 0 16,4 3 0-1,3-1 0-15,-2-1 0 16,3 2 0-16,-2 1 0 16,-1-2 0-16,-5 0 0 15,4-3 0-15,0 2 0 16,1-4 0-16,2 1 0 15,2 0 0-15,-3-1 0 16,3-2 0-16,-2 2 0 16,1 0 0-16,2 0 0 15,-2 0 0-15,0-3 0 16,4 2 0-16,-1-1 0 16,2-2 0-16,-2 0 0 15,2-1 0-15,1 1 0 16,-2-3 0-16,4 1 0 15,-2-1 0-15,0-1 0 16,2-1 0-16,2 0 0 16,-1 0 0-16,3 0 0 15,2-3 0-15,0 1 0 16,-1 0 0-16,3-2 0 16,-1 0 0-16,1 1 0 15,2-3 0-15,1 1 0 0,2-2 0 16,-2-2 0-16,1 2 0 15,4-2 0-15,-4 0 0 16,2 0 0-16,3 0 0 16,-3 0 0-1,2 0 0-15,-2 0 0 16,-2 0 0-16,1 0 0 16,-2-2 0-16,-1 2 0 0,-1-4 0 15,-2 0 0-15,1 0 0 16,-1-1 0-16,-1-1 0 15,-1 2 0-15,-1-1 0 16,-1-2 0-16,-2 1 0 16,3-2 0-16,0 1 0 15,0 0 0-15,0 0 0 16,0 1 0-16,-3 1 0 16,-2-1 0-16,-2 2 0 15,-1-1 0-15,0 1 0 16,-3-2 0-16,3-1 0 15,-1 0 0-15,2 0 0 16,-4 0 0-16,0 0 0 16,-4-2 0-16,-1 1 0 15,-3-1 0-15,2-1 0 16,-1-1 0-16,2-1 0 16,2-1 0-16,-1 2 0 15,0-3 0-15,0-1 0 16,0-1 0-16,-1-1 0 15,-1-2 0-15,0 0 0 16,-3-3 0-16,4-3 0 16,0 0 0-16,2-1 0 15,-4-3 0-15,2 0 0 16,-4 2 0-16,1 0 0 16,0-2 0-16,-1 2 0 15,-2-2 0-15,2-1 0 16,-1 0 0-16,0-1 0 15,0-2 0-15,2 2 0 16,-2-4 0-16,-1 4 0 16,-2-2 0-1,-2 1 0-15,2-3 0 16,-4 2 0-16,0-3 0 16,0-2 0-16,0-1 0 15,-2 0 0-15,1 0 0 16,2 0 0-16,0 1 0 15,1 3 0-15,1-2 0 16,2 2 0-16,0-1 0 16,-2-1 0-16,2 1 0 15,-2-3 0 1,3 1 0-16,-1-1 0 16,0-2 0-16,0-2 0 15,1 0 0-15,-4-5 0 16,5 0 0-16,-5-4 0 15,2 1 0-15,-5-1 0 16,-1 0 0-16,-3 2 0 16,3-1 0-16,-1 1 0 15,1 0 0-15,2-4 0 16,-1 1 0 0,3-2 0-16,-4 0 0 15,1-1 0-15,1-1 0 16,-2 5 0-16,1-2 0 15,0 2 0-15,-1 2 0 16,2 4 0-16,-1-2 0 16,0 2 0-16,0-1 0 15,1 2 0-15,-2-1 0 16,-1-1 0-16,3-1 0 16,-5-3 0-16,2 4 0 15,-3-4 0 1,2 2 0-16,-2 1 0 15,0 6 0-15,-2-3 0 16,1 4 0-16,-1-2 0 16,0 0 0-16,2 0 0 15,0 0 0-15,2 0 0 16,2-2 0-16,-3 3 0 16,0-1 0-16,0-3 0 15,-2 1 0-15,-1-1 0 16,1 1 0-1,-1 2 0-15,1-1 0 16,0 2 0-16,-3 2 0 16,3-1 0-16,-3 1 0 15,0 2 0-15,3-1 0 16,-3 1 0-16,2-1 0 16,0-1 0-16,-3 3 0 15,1-1 0-15,-2-2 0 16,2 0 0-16,-4 1 0 15,1 0 0 1,-1 2 0-16,0-1 0 16,0 4 0-16,0 0 0 15,0 2 0-15,0-1 0 16,0 0 0-16,0 2 0 16,0 1 0-16,0-1 0 15,0-1 0-15,0 1 0 16,0-1 0-16,0-1 0 15,0 1 0-15,2-2 0 16,-1-2 0-16,1 1 0 16,-2-3 0-1,2 2 0-15,-2 2 0 16,0-2 0-16,0 4 0 16,0 1 0-16,0-1 0 15,0 4 0-15,0 1 0 16,0-2 0-16,0 1 0 15,0 2 0-15,0 1 0 16,0-2 0-16,0 1 0 16,0 2 0-16,0-2 0 15,0 3 0 1,0-1 0-16,0 2 0 16,0-2 0-16,-2 1 0 15,0-1 0-15,1-1 0 16,-2-1 0-16,0 0 0 15,0 0 0-15,0-2 0 16,1-1 0-16,-4 2 0 16,4-3 0-16,-2 2 0 15,2-1 0-15,-1 4 0 16,3-1 0 0,-1 0 0-16,1 3 0 15,0 0 0-15,-1 1 0 16,1 1 0-16,-3-1 0 15,3 1 0-15,-6 0 0 16,3-1 0-16,-1 1 0 16,-2 2 0-16,1 0 0 15,-6 1 0-15,4 1 0 16,0 1 0-16,-1 0 0 16,0 1 0-16,2 1 0 15,-1 1 0-15,2 0 0 16,0 1 0-1,-2 1 0-15,1 1 0 16,1 0 0-16,0-1 0 16,0 2 0-16,-3 0 0 15,0 1 0-15,1 0 0 16,-2 0 0-16,0-2 0 16,-2 1 0-16,0 1 0 15,-2-4 0-15,0 3 0 16,-2-2 0-16,2 1 0 15,-4 0 0-15,1-3 0 16,-3 0 0-16,0 0 0 16,0-2 0-1,0 3 0-15,1-1 0 16,0 3 0-16,1-1 0 16,2 0 0-16,-1 0 0 15,-2-1 0-15,2 1 0 16,-1 0 0-16,-1 1 0 15,2 1 0-15,0-2 0 16,0 3 0-16,-1-3 0 16,3 1 0-16,-1 0 0 15,0 0 0-15,-1-2 0 16,3 3 0-16,-1 0 0 16,-2-1 0-16,3 1 0 15,-3 1 0 1,3 0 0-16,-3-2 0 15,2 1 0-15,-2 0 0 16,3 2 0-16,-3-4 0 16,0 3 0-16,-3 0 0 15,-2 0 0-15,0-1 0 16,-2 0 0 0,0 3 0-16,-1-4-4 15,0 0-2-15,0 0-1 16,1 1 0-16,0 0-4 15,2-1 2-15,1 1-2 16,-1 0-4-16,2 3-1 16,-1-2 1-16,-2 2-1 15,0-1-4-15,-1 1-5 16,-1 1 9-16,-1 0-1 16,2-1-9-16,-3 4 3 15,0-1 2-15,-1-1-3 16,-2 4-3-16,-4-4 5 15,1 4 11-15,0-3 4 16,0 0-10 0,-1 2 1-16,-2 1-1 0,-2-1 5 15,-2-1 2 1,-3 2-4-16,-1-1 4 16,-2 0-6-16,-3 1-10 15,3 0-2-15,-2-3 6 16,1 3 10-16,-3 0 1 15,-1 0-10-15,1 0-1 16,1 0 12-16,1 0-4 16,0 0 5-16,3 0 2 15,1 0 8-15,-2 0-7 16,1 0-1 0,3 0-1-16,-1 0 12 15,1 0-6-15,1 0-10 16,3 0 12-16,0 0-1 15,1 0 2-15,1 0 1 16,-1 0-6-16,-1 0-5 16,1 0 9-16,-5 0-6 15,-2 0 0-15,1 3 5 16,0-2-11-16,1 2 5 16,1 1 2-1,4 0-2-15,2-1 4 16,0-2 2-16,4 5-7 15,3-3-2-15,1 1 3 16,3-1-3-16,1 1-6 16,3 1-6-16,1-1-20 15,3 1-5-15,1 0 4 16,3 0 0-16,0-1 3 16,-2 0-4-16,0 0 6 15,-3 1 4 1,0 1 0-16,-3-1 9 15,0 2 13-15,-1-2 6 16,2 1 0-16,2-1-8 16,-3 0 4-16,1 2 10 15,-2 0-8-15,2 1 2 16,-3-1 3-16,0 2-4 16,2-2 6-16,-3-1-2 15,2 1-2-15,4-1 7 16,0 1-15-1,3-1-6-15,2 1 7 16,-2-2-5-16,-3 2 9 16,-3 0-3-16,-3 1-5 15,-1-1-3-15,-3 1-1 16,2 2-3-16,-2-2 3 16,3 0 6-16,1 1-3 15,6 0 2-15,0 1-7 16,2-2 2-16,-2 0 3 15,0 2 4 1,-3-3 2-16,2 1-4 16,-2 2 6-16,1-2 1 15,3 2-1-15,-1-1-2 16,2 0 8-16,-2 0-4 16,1-1 0-16,0-2 0 15,0 1 1-15,2-1 5 16,-3 1 2-16,-1 1 1 15,-1 2 0 17,0-2 0-32,2 1-3 0,-3 0 8 0,4-2 2 15,3 0-1-15,3 0-1 16,-1 0 9-16,0 4 5 16,0-2-1-16,-2 2 14 15,-4 1 18-15,1 3 21 16,1-3 29-16,0 3 32 15,-1-1 22-15,2 4 2 16,-1-4-6-16,-2 3-5 16,-1-2 0-16,2 0-15 15,1 0-16 1,1-4-23-16,1-3-35 16,1 0-35-16,0 0-23 15,-1-4 0-15,3 3-248 16,0 0-231-16,27-6-1265 15,-17 5 143-15,9-5 124 16,9-3 108-16</inkml:trace>
  <inkml:trace contextRef="#ctx0" brushRef="#br0" timeOffset="-6990.04">11870 11763 8191 0,'0'-9'0'16,"0"-1"0"0,0 2 0-16,3 1 0 0,4 14 0 15,-3 9 0-15,5 7 0 16,-3 12 0-16,2 4 0 15,-6 2 0-15,-1 2 0 16,-1-1 0-16,0-6 0 16,2-1 0-16,-5-12 0 15,-1-5 0-15,-5-4-323 16,6-5-626 0,-16-11-651-16,-5-5 123 15,-5-7 105-15,3-10 96 16</inkml:trace>
  <inkml:trace contextRef="#ctx0" brushRef="#br0" timeOffset="-6770.25">11587 11887 6281 0,'-6'-12'204'0,"2"-3"1"16,1-2 2 0,12-5 3-16,24 1 2 0,20 3 2 15,18 0 2 1,15 2 4-16,-2 3 2 15,-7 1-222-15,-14 6 0 16,-15 0 0-16,-16 0 0 16,-12 5-223-16,-14 1-153 15,45 0-1403-15,-60 3 149 16,-6 3 129-16,-8 2 111 16</inkml:trace>
  <inkml:trace contextRef="#ctx0" brushRef="#br0" timeOffset="-6548.45">11597 12090 6184 0,'-13'18'213'0,"3"0"2"15,4 2 4 1,3 0 1-16,32-8 2 16,26-12 4-16,21-2 1 15,14-5 3-15,7-4 5 16,-8-1-235-16,-15-3 0 15,-13-2-263-15,-15 6-235 16,-13-29-1237-16,-16 25 142 16,-10-3 123-16,-5-1 108 15</inkml:trace>
  <inkml:trace contextRef="#ctx0" brushRef="#br0" timeOffset="-6254.37">12368 11913 6797 0,'0'0'150'16,"-4"7"2"-16,-2 8-1 15,-5 9 3-15,-3 11 1 16,-1 10 0-16,8 1 3 16,1 0 0-16,10-2 3 15,9-3-161-15,14-7 0 16,13-6 0-1,10-6 0-15,9-7 0 16,-3-8 0-16,-3-4 0 16,-10-6 0-16,-9-4-279 15,-11-5-320-15,-15-9-1105 16,-3-8 137-16,-9-11 119 16,-5-1 105-16</inkml:trace>
  <inkml:trace contextRef="#ctx0" brushRef="#br0" timeOffset="-6066.42">12594 12040 8191 0,'-4'10'0'0,"-1"9"0"0,-2 16 0 15,5 14 0 1,-2 10 0-16,4 7 0 16,4 2 0-16,-2 0 0 15,-2-10 0-15,2-6 0 16,1-13 0-16,0-6-514 15,-1-31-1288-15,-4 7 153 16,-1-9 131-16,-9-15 115 16</inkml:trace>
  <inkml:trace contextRef="#ctx0" brushRef="#br0" timeOffset="-4874.7">10463 9349 6540 0,'0'-8'177'0,"0"0"1"15,2 0 2-15,-2 2 1 16,0 5 3-16,0 2 0 16,1 5 4-16,-1 5 0 15,2 7 3 1,1 7-191-16,-2 8 0 15,1 0 0-15,-1-1 0 16,-1-6 0-16,0-1 0 16,0-8 0-16,0-7 0 15,0-4 0-15,0-3-287 16,0-3-237-16,-1-22-1198 16,-4 12 140-16,-6-5 122 15,-4-5 105-15</inkml:trace>
  <inkml:trace contextRef="#ctx0" brushRef="#br0" timeOffset="-4649.9">10277 9391 4025 0,'-7'-13'327'15,"1"-4"74"-15,2-5 9 16,5-6 9-16,17 2 9 16,10 1 9-16,13-2 11 15,9 3 10-15,6 0 11 16,-2 4-183-16,-5 4-203 15,-10 4-83-15,-10 3-35 16,-9 7-258-16,-9 0-136 16,-1 4-377-1,-12-1-718-15,-6 7 112 16,-10-2 97-16,-4 11 88 16</inkml:trace>
  <inkml:trace contextRef="#ctx0" brushRef="#br0" timeOffset="-4470.07">10344 9406 5063 0,'-8'17'323'16,"0"3"6"-16,4 2 6 16,-1 0 5-16,12-6 6 15,12-11 6-15,8-3 7 16,8-2 7-16,10-1 7 16,4-5-368-1,0 0-286-15,-3-4-364 16,-7-3-1047-16,-4 0 136 15,-6 1 117-15</inkml:trace>
  <inkml:trace contextRef="#ctx0" brushRef="#br0" timeOffset="-3938.57">10813 9419 5004 0,'1'-1'315'15,"-1"-1"6"-15,2 2 4 16,-2-2 6 0,0 2 6-16,1-2 5 15,-1 0 7-15,0 0 7 16,0-2 6-16,0-1-213 16,0-3-149-16,0-2 0 15,3-3 0-15,0-1 0 16,9-4 0-16,4-3 0 15,8 2 0-15,6-1 0 16,4 2 0-16,-3 5 0 16,0 4 0-16,-4 5 0 15,-8 4 0 1,-8 6 0-16,-6 7 0 16,-2 5 0-16,-7 3 0 15,-7 6 0-15,2-2 0 16,-2-3 0-16,2-1 0 15,5-5 0-15,5-3 0 16,11-1 0-16,13 1 0 16,3 3 0-16,4 3 0 15,1 4 0-15,-10 2 0 16,-14 0 0-16,-9-3 0 16,-15-3 0-16,-22-3 0 15,-9-5 0 1,-9-5 0-16,-5-4 0 15,5-3-259-15,36-4-1612 16,-9-9 164-16,14-4 139 16,14-6 122-16</inkml:trace>
  <inkml:trace contextRef="#ctx0" brushRef="#br0" timeOffset="2853.68">2145 14591 3438 0,'0'-1'142'16,"0"0"51"-16,0-2 38 16,0-1 44-16,0 2 47 15,1-5 63-15,1 3 87 16,0 1 12-16,-2-2 12 15,1 1-93-15,-1 1-55 16,0 2-56 0,0 0-38-16,2-1-47 0,-2 2-50 15,0 0-65-15,0 0-92 16,1 0 0 0,-1 0 0-16,0 0 0 15,0 0 0-15,0 0 0 16,0 3 0-16,2 2 0 15,-2 5 0-15,1 6 0 16,0 2 0-16,2 2 0 16,0 2 0-16,0 6 0 15,-1 4 0-15,2 5 0 16,-4 8 0-16,0 4 0 16,0 8 0-1,0 2 0-15,-3 2 0 16,3-1 0-16,0-6 0 15,0-4 0-15,0-4 0 16,0-3 0-16,0-3 0 16,0-2 0-16,0 0 0 15,0-1 0-15,0 3 0 16,0 0 0-16,0-1 0 16,0 6 0-16,0-4 0 15,0 2 0 1,0-2 0-16,0-4 0 15,0 0 0-15,0 0 0 16,0 1 0-16,0-1 0 16,0 2 0-16,0 0 0 15,0 1 0-15,4-1 0 16,-4-3 0-16,0-3 0 16,2-4 0-16,-2-4 0 15,0-4 0-15,1-6 0 16,-1-4 0-16,2-4 0 15,-2-4 0 1,0-2 0-16,0 2 0 16,-3-2 0-16,0-2-510 15,-7-35-1293-15,-2 21 153 16,-5-15 131-16,4-5 115 16</inkml:trace>
  <inkml:trace contextRef="#ctx0" brushRef="#br0" timeOffset="3381.55">1764 15465 6527 0,'2'-7'178'0,"8"-2"2"15,7 4 1-15,14 1 2 16,5 7 2-16,11 6 1 15,1 9 2 1,1 6 2-16,-2 3 3 0,-6 4-193 16,-3-4 0-16,-9-4 0 15,-2-4 0 1,-6-4-334-16,4-8-398 16,-9-3-922-16,-4-10 129 15,-1-3 114-15,-4-5 100 16</inkml:trace>
  <inkml:trace contextRef="#ctx0" brushRef="#br0" timeOffset="3629.11">2592 15287 8191 0,'1'0'0'0,"1"7"0"16,-8 8 0-16,-7 11 0 16,-15 9 0-16,-6 10 0 15,-11 2 0-15,3-1 0 16,0-3 0-16,9-4-402 16,7-27-1431-16,6 9 158 15,7-10 135-15</inkml:trace>
  <inkml:trace contextRef="#ctx0" brushRef="#br0" timeOffset="5645.23">2882 15457 7015 0,'1'-5'127'0,"-1"2"1"16,0 2 1 0,3-2 1-16,-3 3 1 0,2 4 0 15,-2 6 1-15,1 4 1 16,-1 6 2-1,0 7-135-15,0 1 0 16,0-3 0-16,0-3 0 16,0-4 0-16,0-5 0 15,0-8 0-15,0-1 0 16,-1-2 0-16,-2 0 0 16,1-2-523-16,-5-16-1277 15,-1 9 153-15,-4-10 130 16,3-6 115-1</inkml:trace>
  <inkml:trace contextRef="#ctx0" brushRef="#br0" timeOffset="5973.46">2794 15328 5724 0,'10'-6'86'16,"7"-3"68"-16,2-4 16 16,7-1 12-1,-4-4 60-15,-8-3 3 16,-2 0 4-16,-8-3 2 16,-7-2 3-16,-8 0-14 15,-4-2-76-15,-5 5-72 16,-4 3-18-16,0 10-10 15,0 7-64-15,-1 3 0 16,8 9 0-16,8 10-168 16,9 6-320-16,13-26-1276 15,9 37 147-15,7-4 126 16,6 0 111-16</inkml:trace>
  <inkml:trace contextRef="#ctx0" brushRef="#br0" timeOffset="6493.55">3292 15383 6136 0,'1'-10'218'16,"-1"-4"2"-16,2 0 3 16,-2 0 2-16,-4 7 3 15,-5 4 3 1,-8 4 2-16,-8 5 3 0,-5 9 5 15,-2 7-241-15,5 5 0 16,6 8 0-16,4 1 0 16,11-1 0-1,3-3 0-15,3-7 0 16,6-4 0-16,7-8 0 16,7-10 0-16,9-4 0 15,4-7 0-15,4-7 0 16,-6-9 0-16,-2-8 0 15,-6-10 0-15,-4-10 0 16,-7-8 0 0,-7-11 0-16,-2-9 0 0,-7-5 0 15,-6 3 0-15,-4 11 0 16,-1 15 0 0,-5 20 0-16,4 22 0 15,1 24 0-15,8 22 0 16,6 22 0-16,12 18 0 15,18 12 0-15,14 3 0 16,11-2 0-16,8-2 0 16,0-12 0-16,-4-10 0 15,-3-12-361-15,-5-32-1482 16,-5 1 160-16,-4-12 135 16,-6-12 119-16</inkml:trace>
  <inkml:trace contextRef="#ctx0" brushRef="#br0" timeOffset="8141.38">1560 16863 5875 0,'0'-5'244'0,"0"1"3"16,2 1 4-16,-2 3 2 15,4 7 4-15,-2 14 3 16,1 11 4-1,-2 8 3-15,-1 11 6 16,0 0-273-16,0-3 0 16,1-5 0-16,-1-6 0 15,0-11 0-15,0-10 0 16,0-3 0-16,0-8 0 16,0-4 0-16,0-3 0 15,0-9 0-15,-1-7 0 16,-2-12 0-16,0-10 0 15,3-8 0 1,-2-8 0-16,4-4 0 16,5-2 0-16,2 4 0 15,4 7 0-15,3 9 0 16,2 4 0-16,4 8 0 16,3 5 0-16,2 6 0 15,2 3 0-15,2 8 0 16,7 5 0-16,-3 1 0 15,3 2 0-15,0 3 0 16,-7-1 0 0,-8 2 0-16,-5 2 0 15,-7 1 0-15,-8 2 0 16,-3-1-102-16,2 1-261 16,-1 3-531-16,-13-1-683 15,-6 4 119-15,-7 1 104 16,-9 0 92-16</inkml:trace>
  <inkml:trace contextRef="#ctx0" brushRef="#br0" timeOffset="8349.46">1542 16988 5120 0,'1'0'305'0,"2"0"5"16,11-1 5-1,11 1 5-15,10 0 4 0,10-2 7 16,6 1 5-16,3 0-322 16,5 1-422-16,-5-2-1204 15,-2 1 123-15,-6-2 109 16,1-1 95-16</inkml:trace>
  <inkml:trace contextRef="#ctx0" brushRef="#br0" timeOffset="8705.29">2226 16993 6540 0,'0'-1'177'0,"0"1"1"15,0-2 2-15,0 1 1 16,3 2 3-16,13-1 0 16,14 0 4-16,17-1 0 15,16 0 3-15,14-2-191 16,-1-2 0-16,-4-4 0 16,-11 3 0-16,-10-1 0 15,-14 0 0-15,-14 1 0 16,-10 4 0-16,-7 0 0 15,-4 1-292 1,5 1-612-16,-16-2-716 0,-3-6 125 16,-5-3 110-1,-4 1 95-15</inkml:trace>
  <inkml:trace contextRef="#ctx0" brushRef="#br0" timeOffset="9132.22">2417 16826 5095 0,'-1'-4'314'16,"-1"1"5"-16,-1-1 6 15,2 0 5-15,-1 1 6 16,2 1 6-16,0 2 6 16,0 0 6-16,3 0 6 15,10 2-292 1,14 2-68-16,15 6 0 16,15 4 0-16,6 7 0 15,-5 3 0-15,-9 4 0 16,-11 4 0-16,-19 3 0 15,-11 1 0-15,-9 1 0 16,-14-3 0-16,-9-5 0 16,-11-5 0-16,-4-6-74 15,7-2-762-15,-8-7-859 16,8-4 136 0,9-3 118-16,12-1 103 15</inkml:trace>
  <inkml:trace contextRef="#ctx0" brushRef="#br0" timeOffset="10121.02">3197 16923 5476 0,'0'-4'284'0,"0"0"4"16,0 2 4 0,-2-2 4-16,1 4 6 15,1 0 3-15,-2 10 6 16,1 3 4-16,2 6 7 16,-1 10-322-16,-1 3 0 15,-1 1 0-15,2-5 0 16,0-2 0-16,0-7 0 15,0-10 0-15,0-2 0 16,0-6 0-16,-2-1 0 16,0 1 0-1,-1-1 0-15,2-5-674 16,0-6-1085-16,-2-10 146 16,-2-8 126-16,2-8 109 15</inkml:trace>
  <inkml:trace contextRef="#ctx0" brushRef="#br0" timeOffset="10412.75">3151 16775 4662 0,'15'-12'24'15,"8"-6"16"-15,5-4 2 16,5-5 12-16,-7 1 43 15,-9 3 69 1,-9-1 66-16,-5 0 81 0,-11 2 30 16,-6 3-4-16,-9 1-10 15,-5 6-12 1,-6 6 1-16,2 3-6 16,3 2-47-16,8 9-337 15,12 5-267-15,10 6-1399 16,12 7 143-16,12 7 122 15,7 1 109-15</inkml:trace>
  <inkml:trace contextRef="#ctx0" brushRef="#br0" timeOffset="10955.26">3776 16866 6335 0,'0'-11'198'0,"-2"-1"1"16,-6-3 3 0,-1 2 2-16,-7 6 2 15,-9 4 2-15,-8 4 3 16,0 8 1-16,-3 6 4 16,4 6-216-16,10 4 0 15,5 8 0-15,9 2 0 16,3 2 0-16,4-2 0 15,4 0 0-15,7-9 0 16,6-5 0-16,4-8 0 16,10-8 0-1,4-10 0-15,-1-8 0 16,-1-8 0-16,-6-9 0 16,-6-11 0-16,-7-11 0 15,-7-7 0-15,-2-9 0 16,-8-6 0-16,-2-2 0 15,-1 8 0-15,-1 10 0 16,-2 15 0-16,3 12 0 16,3 17 0-16,1 11 0 15,1 15 0 1,2 17 0-16,3 13 0 16,3 14 0-16,7 12 0 15,1 3 0-15,8 2 0 16,4-1 0-16,-4-4 0 15,-1-6 0-15,1-8 0 16,-2-15-309-16,26-7-1549 16,-24-17 162-16,-3-11 138 15,1-10 120-15</inkml:trace>
  <inkml:trace contextRef="#ctx0" brushRef="#br0" timeOffset="11493.76">4121 16998 8191 0,'6'-9'0'16,"3"-4"0"-16,0-2 0 16,2-3 0-16,-6 4 0 15,-3 6 0-15,-1 2 0 16,-1 2 0-16,0 2 0 15,0 2 0 1,-3 0 0-16,-4 0 0 16,0 2 0-16,-4 0 0 15,0 2 0-15,4 0 0 16,4 1 0-16,2-1 0 16,1 2 0-16,2-4 0 15,4 3 0-15,2-4 0 16,0-1 0-16,4 0 0 15,-2-1 0-15,-6-6 0 16,-1 0 0-16,-1-3 0 16,-2-2 0-16,0 2 0 15,-2 1 0 1,-1 5 0-16,-2 1 0 16,-3 3 0-16,-3 3 0 15,1 3 0-15,4 3 0 16,1 1 0-16,5 3 0 15,0-1 0-15,0-2 0 16,2-3 0-16,-2-4 0 16,1 0 0-16,1-3 0 15,-1 0-379-15,-1-27-1459 16,0 23 158-16,0-1 137 16,0-1 117-16</inkml:trace>
  <inkml:trace contextRef="#ctx0" brushRef="#br0" timeOffset="15496.94">3782 16171 3642 0,'0'-1'127'15,"0"1"40"-15,0-2 29 16,0 0 7-16,-5 2 8 16,-2-5 6-16,-2 1 3 15,-2 0 8 1,-8 0 11-16,-2 0-81 15,-1-1-46-15,-4 3-39 16,-3-3-22-16,1 1-5 16,-2 0-5-16,-2 0 0 15,1-1 2-15,-3 4-13 16,0-1-3-16,0 2-4 16,1 0-4-16,1 0-3 15,2 0-7-15,-2 0-2 16,0 0-1-1,-2 0 2-15,4 0-8 16,1 0 4-16,-2 0 1 16,5 0-4-16,2 0 2 15,1 0-3-15,0 0-3 16,1 0 6-16,-4 0 2 16,-3 0-14-16,-3 0 9 15,-2 0 4-15,-4 0 2 16,-1 0 8-16,3 0 18 15,0 0 9 1,1 0 23-16,3 0-7 16,1 0 1-16,2 0 13 15,-2 0-5-15,1 0 0 16,-3 0-10-16,-2 0 2 16,-2 3-20-16,-1 0-4 15,1 0-5-15,-1 0 16 16,-2 1 15-16,4 0 6 15,-2-2 4-15,2 1 10 16,1-1-2 0,3 3-8-16,1-2 9 15,2 0-10-15,0-1-9 16,2 1-9-16,-2 0-26 16,-3 1-8-16,2 0-1 15,-5 1-9-15,-1 0 1 16,-1 2 3-16,2-1-3 15,3 2-4-15,1-1 3 16,1-1-3-16,-1 0 2 16,-4-1 1-16,-3 4-4 15,1-1 0-15,-2 0 9 16,2 2 6 0,3-1 8-16,2 1 15 15,2 0 4-15,3 2 0 16,-5 1 3-16,3 2-2 15,-5 2 1-15,-2 1-2 16,-1 1-4-16,1 3-11 16,-1-2-8-16,10-1-14 15,1 0-8-15,5 0 0 16,1 0 0 0,2 2 0-16,2 1 0 0,1 7 0 15,0 2 0 1,-2 6 0-16,3 2 0 15,4 9 0-15,3-3 0 16,4 1 0-16,2 0 0 16,2-1 0-16,2 0 0 15,1 0 0-15,2 1 0 16,3-2 0-16,3 0 0 16,1-1 0-1,2 0 0-15,0-2 0 0,1 3 0 16,-1-4 0-16,4-2 0 15,-2-3 0 1,5-6 0-16,1-3 0 16,0-3 0-16,1-5 0 15,8 0 0-15,1-2 0 16,8-3 0-16,6 3 0 16,5-1 0-16,-2 2 0 15,-1-3 0-15,-3 4 0 16,-7-2 0-16,-4 1 0 15,-1-4 0-15,-3 1 0 16,6-1 0-16,4-4 0 16,8-3 0-1,8 2 0-15,2-3 0 16,2 0 0-16,1 2 0 16,-3 0 0-16,-4 0 0 15,1 2 0-15,-1-4 0 16,1-1 0-16,5-3 0 15,7-1 0-15,4 0 0 16,2 0 0-16,2 0 0 16,-5 0 0-16,-5 0 0 15,-1 0 0-15,0 0 0 16,0 0 0-16,3-1 0 16,-2-3 0-1,1-1 0-15,-3-6 0 16,-2-1 0-16,0 0 0 15,-3-1 0-15,-1 0 0 16,-5 2 0-16,1 2 0 16,-1-1 0-16,2 2 0 15,0 1 0-15,-2 2 0 16,2-2 0-16,-2 0 0 16,-2-1 0-16,1-2 0 15,-2-1 0-15,-3 2 0 16,-3-2 0-16,-3 0 0 15,-3 2 0 1,-2-1 0-16,-3 2 0 16,0-2 0-16,-1 0 0 15,1 1 0-15,-1-3 0 16,4 0 0-16,-4 0 0 16,2-2 0-16,-2 1 0 15,-2-2 0-15,-1 1 0 16,-3-1 0-16,-3 1 0 15,1-3 0-15,-1-2 0 16,-3-1 0 0,0-1 0-16,0-3 0 15,-1 0 0-15,-3-2 0 16,-3-1 0-16,-3 2 0 16,-3-1 0-16,-4-3 0 15,-1 1 0-15,-2-3 0 16,0 0 0-16,0-2 0 15,0-1 0-15,0 2 0 16,0-3 0-16,0 4 0 16,-6 2 0-1,-1-1 0-15,-8 2 0 16,-1-1 0-16,-4-1 0 16,1 2 0-16,1-1 0 15,-3-1 0-15,2 2 0 16,2-4 0-16,0 0 0 15,1 2 0-15,0 1 0 16,-1 3 0-16,1 1 0 16,-4 5 0-16,-2 1 0 15,-2 3 0 1,-3 3 0-16,-3 2 0 16,3-1 0-16,-2 4 0 15,7 0 0-15,2-4 0 16,4 1 0-16,0 0 0 15,0 1 0-15,-2-2 0 16,-1 1 0-16,-4 2 0 16,-3 1 0-16,-2 1 0 15,2-1 0-15,3 1 0 16,3 3 0 0,3-4 0-16,2 1 0 15,2 1 0-15,0-3 0 16,0 0 0-16,-1-1 0 15,-2 2 0-15,-4-3 0 16,-1 3 0-16,1 0 0 16,-3 1 0-16,-1-1 0 15,1 0 0-15,1 2 0 16,-4-1 0-16,0-1 0 16,0 1 0-1,0-2 0-15,-2 2 0 16,4-3 0-16,-5 1 0 15,4 2 0-15,-1-1 0 16,2-1 0-16,3 1 0 16,0 4 0-1,-1 0-132-15,12 3-685 0,-10-8-868 16,2 14 134 0,0-1 117-16,-1 1 102 15</inkml:trace>
  <inkml:trace contextRef="#ctx0" brushRef="#br0" timeOffset="17557.66">6079 3888 3103 0,'-1'-3'110'16,"-1"3"39"-16,1 0 25 15,0-3 17-15,1 2 12 16,0-1 19-16,0 1 20 16,0 1 20-16,0 0 19 15,0-1-22 1,0 1-8-16,0 0 34 16,0-2 41-16,0 1-12 15,0 0-7-15,0-1-13 16,2 0-17-16,10-1-16 15,11-1-14-15,14-2-40 16,14-4-54-16,14-1-80 16,7-1-73-16,-4-2 0 15,-6 0 0-15,-10 1 0 16,-14 1 0 0,-12 5 0-16,-13-1 0 0,-7 3 0 15,-3 1 0 1,-3 1-144-16,0 2-457 15,0-34-1139-15,0 30 144 16,-2-2 122-16,-1-4 109 16</inkml:trace>
  <inkml:trace contextRef="#ctx0" brushRef="#br0" timeOffset="18553.16">6027 3614 5489 0,'0'0'278'15,"-1"0"5"-15,1 0 4 16,0 0 4-16,-2-2 4 16,2 2 5-16,2 0 5 15,-2 0 3-15,0 0 7 16,0 0-275-16,0 0-40 16,0 0 0-16,0 0 0 15,0 0 0-15,5 0 0 16,7 2 0-1,14 3 0-15,13 3 0 16,16 2 0-16,9 2 0 16,2 0 0-16,-5 3 0 15,-8-2 0-15,-11 3 0 16,-10-3 0-16,-9 1 0 16,-6-2 0-16,-8-1 0 15,-2-3 0-15,-4-1 0 16,0-3 0-16,-1-3 0 15,0 2 0-15,-2-3 0 16,1 1 0-16,1 2 0 16,-2 0 0-1,1-1 0-15,1 0 0 16,-1 1 0-16,-1-3 0 16,2 1 0-16,-1 1 0 15,-1-1 0-15,0-1 0 16,2 2 0-16,-2-2 0 15,0 0 0-15,0 0 0 16,0 7 0-16,0 2 0 16,-2 7 0-16,-5 9 0 15,-12 12 0-15,-8 9 0 16,-9 11 0 0,-5 7 0-16,-1 2 0 15,6 4 0-15,6-9 0 16,12-7-449-16,4-30-1370 15,4 7 155-15,4-14 133 16,-2-7 116-16</inkml:trace>
  <inkml:trace contextRef="#ctx0" brushRef="#br0" timeOffset="19861.54">6573 6822 4348 0,'0'-3'207'0,"0"-1"147"0,0 2 21 16,0-4 7-16,0 4 8 16,0-1 8-16,0 0 8 15,0 1 9 1,0 1 8-16,0 1-134 15,0 0-103-15,-1 0-168 16,2 0-18-16,-1 3 0 16,7 3 0-16,8 3 0 15,12 6 0-15,14 2 0 16,11 2 0-16,7 2 0 16,-4 0 0-16,-5-3 0 15,-9 1 0-15,-10-4 0 16,-9 0 0-16,-8-3 0 15,-6-2 0 1,-2-3 0-16,-2 1 0 16,-4-5 0-16,3-1 0 15,-1 0 0-15,0-2 0 16,1 1 0-16,1 2 0 16,1 3 0-16,-4 1 0 15,1 5 0-15,-1 5 0 16,-8 5 0-16,-9 7 0 15,-9 5 0-15,-11-1 0 16,-13 4 0-16,-9 1 0 16,-5-2 0-1,1 6-446-15,0-26-1374 0,8 24 156 16,15-2 133 0,12-2 116-16</inkml:trace>
  <inkml:trace contextRef="#ctx0" brushRef="#br0" timeOffset="21053.25">6330 9820 3906 0,'-2'-4'241'16,"2"1"166"-16,-2-1 8 15,2-2 11-15,0 2 8 16,0 2 10-16,-3 2 10 15,0-2 12-15,-1 2 10 16,1 0-152 0,2 2-126-16,1 4-198 15,8 4 0-15,13 5 0 16,6 3 0-16,11 0 0 16,5 1 0-16,-3-3 0 15,-7-1 0-15,-5-1 0 16,-11-2 0-16,-5-3 0 15,-5 1 0-15,-3-2 0 16,-4-1 0-16,0 1 0 16,0 6 0-1,-4 2 0-15,-6 5 0 16,-7 10 0-16,-6 2 0 16,-8 5 0-16,0 3 0 15,-3 2 0-15,1-3 0 16,6-2-540-16,1-6-1255 15,8-3 152-15,2-12 130 16,3-3 113-16</inkml:trace>
  <inkml:trace contextRef="#ctx0" brushRef="#br0" timeOffset="22020.8">6212 12995 5472 0,'0'-1'284'0,"0"-2"4"16,0 3 5-1,0-1 4-15,1 0 5 16,10 1 4-16,13 5 5 15,11-1 5-15,12 3 6 16,8 5-322-16,3 1 0 16,-3-2 0-16,-5-2 0 15,-6-3 0-15,-8-2 0 16,-10-2 0-16,-7-2 0 16,-8-2-216-16,-6-2-225 15,-2-7-1323-15,-2 3 147 16,-1-6 126-1</inkml:trace>
  <inkml:trace contextRef="#ctx0" brushRef="#br0" timeOffset="22329.51">6695 12591 5657 0,'1'-11'266'0,"-1"3"3"16,4 2 4-16,0 8 4 15,1 18 4-15,-4 17 5 16,2 17 3-16,-4 10 4 15,-5 13 7-15,-10 1-300 16,1-5-223-16,26-3-1658 16,-36-13 165-16,-2-11 142 15,1-11 122-15</inkml:trace>
  <inkml:trace contextRef="#ctx0" brushRef="#br0" timeOffset="23464.56">6400 12292 4888 0,'0'-5'334'0,"0"-5"6"16,0 1 5-16,-2-1 7 15,2 3 7-15,0 5 5 16,0 2 8-16,0 0 8 16,5 2 6-16,3 10-315 15,10 9-71 1,6 10 0-16,4 14 0 16,8 7 0-16,-2 2 0 15,-2 2 0-15,-3-2 0 16,0-7 0-16,-6-3 0 15,-9-8 0-15,-3-6 0 16,-3-9-242-16,8-6-625 16,-17-5-776-16,-7-7 128 15,-6-3 112-15,-10 0 99 16</inkml:trace>
  <inkml:trace contextRef="#ctx0" brushRef="#br0" timeOffset="38668.74">11810 3191 3134 0,'0'0'95'0,"0"0"28"16,0 0 24-16,0-2 13 15,0 2 19 1,0 0 20-16,0 0 23 16,0 0 25-16,0 0 25 15,0 0 0-15,0 0 21 16,0 0 31-16,3 0 28 16,-3-1-7-16,0 1-15 15,0 0-15-15,0 0-20 16,2 0-21-16,-2-1-22 15,6 1-66-15,1-2-66 16,6-1-65-16,2-1-55 16,9-3 0-1,-3 1 0-15,7-4 0 16,3-1 0-16,8-1 0 16,1-1 0-16,3-4 0 15,5-1 0-15,3 0 0 16,-2 1 0-16,1-2 0 15,3-1 0-15,-1 3 0 16,0-2 0-16,0 0 0 16,3 1 0-16,-5-2 0 15,4 1 0-15,-5 0 0 16,1 2 0 0,-4-1 0-16,4-1 0 15,-5 1 0-15,2 0 0 16,-2 1 0-16,0-2 0 15,-2 4 0-15,2 0 0 16,2-2 0-16,0 4 0 16,2-2 0-16,1-1 0 15,0 2 0-15,-4-1 0 16,2-1 0-16,-1 2 0 16,-2-1 0-16,-2 0 0 15,-1 1 0 1,1 1 0-16,-3-1 0 15,0 2 0-15,-3-1 0 16,-3 3 0-16,-1 0 0 16,-1-1 0-16,1 1 0 15,1 1 0-15,-3-2 0 16,1 0 0-16,-3 2 0 16,-2-1 0-16,-4 0 0 15,-4 2 0-15,-2 1 0 16,-2-1 0-16,5 2 0 15,-7 0 0 1,4 0 0-16,1-2 0 16,3 2 0-16,-2-3 0 15,0 2 0-15,-4-1 0 16,-2 2 0-16,-6 0 0 16,-2 2 0-16,-5 3 0 15,2-1 0-15,-2 1-357 16,-2-12-1487-16,-11 10 159 15,-8-3 136-15,-9-5 119 16</inkml:trace>
  <inkml:trace contextRef="#ctx0" brushRef="#br0" timeOffset="39657.07">13259 2362 5190 0,'-3'0'310'16,"3"0"5"-16,-2 0 7 16,0 0 4-16,2 0 6 15,0 0 6-15,0 0 5 16,0 0 6-16,10 0 7 16,9-2-346-16,17-3-10 15,14-4 0 1,12-2 0-16,-1-3 0 15,0-1 0-15,-11-2 0 16,-8 2 0-16,-9 1 0 16,-8 3 0-16,-9 2 0 15,-5 2 0-15,-8 3 0 16,-3 0 0-16,0 3 0 16,0-2-30-16,0 1-392 15,-3-10-1396-15,-8 10 155 16,-2-4 133-1,-6 4 116-15</inkml:trace>
  <inkml:trace contextRef="#ctx0" brushRef="#br0" timeOffset="40100.75">13421 2139 5166 0,'0'-10'314'16,"0"-2"5"-16,-2-1 6 15,2 1 4-15,-2 5 7 16,-1 5 4-16,3 0 8 16,-3 6 5-16,3 5 8 15,3 13-361-15,2 10 0 16,1 8 0-16,1 10 0 16,3 0 0-1,2-4 0-15,-3-5 0 16,0-4 0-16,0-6 0 15,-6-8 0-15,1-5 0 16,-2-7 0-16,-2-1 0 16,0-9-437-16,-6-54-1385 15,-1 45 155-15,-9-7 134 16,-1-1 116-16</inkml:trace>
  <inkml:trace contextRef="#ctx0" brushRef="#br0" timeOffset="42708.99">14248 2356 3365 0,'-2'0'134'0,"2"-1"33"0,0 1 28 15,0 0 24 1,0 0 21-16,0 0 33 15,0 0 45-15,0 0 58 16,0 0 61-16,0 0-59 16,0 0-26-16,0 0-31 15,0 0-25-15,0 0-24 16,0 0-16 0,0 0-33-16,0 0-47 15,0 0-57-15,3-2-60 16,8 1-44-16,8-3-15 15,15-5 0-15,12-3 0 16,12-5 0-16,4-5 0 16,2 1 0-16,-5-3 0 15,-3 1 0-15,-12 2 0 16,-9 3 0-16,-13 5 0 16,-8 4 0-16,-9 5 0 15,-4-2 0-15,-1 6 0 16,0-1 0-16,0 1 0 15,0 0 0-15,0 0 0 16,0 0-332-16,18 1-598 16,-14-1-673-1,-4 0 123-15,0 0 106 16</inkml:trace>
  <inkml:trace contextRef="#ctx0" brushRef="#br0" timeOffset="45380.48">15695 1483 4582 0,'0'-2'301'0,"0"0"51"16,0-2 4-16,0-1 8 16,1 0 8-16,-1-1 5 15,0 2 8-15,0 1 8 16,0 3 9-16,0-1-148 15,-1 1-201-15,-10 1-53 16,-6 5 0 0,-7 3 0-16,-6 7 0 15,1 6 0-15,3 10 0 16,3 3 0-16,8 4 0 16,5 5 0-16,5-1 0 15,3 1 0-15,8-5 0 16,5-6 0-16,9-2 0 15,11-8 0-15,15-10 0 16,7-3 0-16,5-7 0 16,-7-2 0-16,-2-4 0 15,-11-2 0-15,-7-3-324 16,3-2-484 0,-17-4-829-16,-9-4 127 15,-3-2 112-15,-5 0 98 16</inkml:trace>
  <inkml:trace contextRef="#ctx0" brushRef="#br0" timeOffset="45718.17">15631 1462 5935 0,'0'-9'238'16,"0"-1"3"-16,2-2 3 15,4-2 3-15,5 4 3 16,11 3 4-16,8-2 3 16,8 1 3-16,-1 0 5 15,-2 3-265-15,-6 1 0 16,-7 1 0-16,-8 2 0 15,-8 1 0-15,-5 0 0 16,1 0-284-16,-1 0-308 16,-1 4-1113-1,-3-1 138-15,-4 2 119 16,-7 4 105-16</inkml:trace>
  <inkml:trace contextRef="#ctx0" brushRef="#br0" timeOffset="45920.98">15569 1643 7703 0,'0'0'54'0,"2"0"0"0,2 0-1 16,14-1 1-16,8 3 0 16,11-2 1-16,12-1-1 15,6 1-326-15,0 0-377 16,-7 0-1014-1,-5 0 131-15,-4-1 114 16,-6 1 100-16</inkml:trace>
  <inkml:trace contextRef="#ctx0" brushRef="#br0" timeOffset="46236.68">16267 1649 7155 0,'0'0'113'16,"0"-1"0"-16,0 1 0 15,3-1 2-15,11 2 0 16,13-1 0 0,14-1 1-16,14 1 2 15,11-1 0-15,4-1-118 16,-5 1 0-16,-6-3 0 15,-9 2 0-15,-12-2 0 16,-12 1 0-16,-10 1 0 16,-6-1-146-16,-7 1-222 15,4-2-454-15,-8-1-761 16,-2-3 120-16,-5 0 104 16,-3-2 93-16</inkml:trace>
  <inkml:trace contextRef="#ctx0" brushRef="#br0" timeOffset="46688.25">16527 1521 4757 0,'-2'-4'341'0,"2"-3"5"15,0 1 7-15,-1-1 6 16,1 2 6-16,0 2 9 15,-3 3 6-15,3-2 8 16,0 2 7-16,0 0-262 16,0 0-133-1,0 0 0-15,-1 0 0 16,-1 0 0-16,2 0 0 16,0 0 0-16,0 0 0 15,0 0 0 1,3 0 0-16,11 5 0 0,15 4 0 15,12 3 0-15,11 4 0 16,3 0 0-16,-8 3 0 16,-9-2 0-16,-12 1 0 15,-10 3 0-15,-10 2 0 16,-6 4 0-16,-11 1 0 16,-7 4 0-1,-11 0 0-15,-4-5 0 16,-7-2 0-16,6-5 0 15,3-5-461-15,5-41-1355 16,8 29 155-16,5-8 132 16,1-3 117-16</inkml:trace>
  <inkml:trace contextRef="#ctx0" brushRef="#br0" timeOffset="48237.6">17412 1394 6124 0,'0'-9'219'0,"0"2"2"16,-4 2 4-16,-3-1 1 16,-5 10 3-16,-4 8 4 15,-5 7 2-15,6 8 2 16,-1 6 5-16,9 7-242 16,4 1 0-16,4 0 0 15,4-1 0-15,8-5 0 16,6-2 0-16,7-8 0 15,8-4 0-15,5-6 0 16,0-6 0 0,-1-4 0 15,-4-5 0-31,-2-5-345 0,-7-8-1503 0,-5-7 161 0,-9-6 136 16,-5-7 119-16</inkml:trace>
  <inkml:trace contextRef="#ctx0" brushRef="#br0" timeOffset="48480.37">17448 1349 5951 0,'1'-11'237'15,"10"-2"2"-15,7-3 4 16,9-5 2-16,4 5 4 15,10 2 2-15,-2 4 4 16,-6 1 3-16,-7 4-225 16,-9 1-424-16,6 4-472 15,-17 0-681-15,-6 0 114 16,-4 0 101-16,-8 0 88 16</inkml:trace>
  <inkml:trace contextRef="#ctx0" brushRef="#br0" timeOffset="48672.18">17358 1478 6116 0,'0'1'220'0,"0"1"2"16,2 0 3-16,10 2 3 16,12 0 2-16,9-4 3 15,11 1-32-15,9-1-387 16,-1-17-1565-1,-3 15 145-15,-6-2 124 16,-5 2 110-16</inkml:trace>
  <inkml:trace contextRef="#ctx0" brushRef="#br0" timeOffset="48905.97">17844 1584 7823 0,'7'0'40'15,"3"-1"1"-15,12 1-1 16,11-2 1-16,8 4 0 16,7-4-1-1,6 0 1-15,1-1 0 16,-6 1 2-16,-7-1-43 16,-9 1 0-16,-11 1-161 15,-11 0-234-15,32-2-1395 16,-44-4 151-16,-9-4 129 15,-4-2 113-15</inkml:trace>
  <inkml:trace contextRef="#ctx0" brushRef="#br0" timeOffset="49177.71">18065 1378 7804 0,'-3'-5'43'0,"2"1"0"16,-1 0-1-16,2 8 1 16,-1 16 0-16,2 12-1 15,-2 6 1-15,-1 11 1 16,1 3 0-16,-1-2-44 16,1-4 0-16,-1-4 0 15,-2-6 0-15,0-9 0 16,1-10-302-16,39-8-1557 15,-42-4 161-15,5-14 139 16,2-7 120-16</inkml:trace>
  <inkml:trace contextRef="#ctx0" brushRef="#br0" timeOffset="50036.92">18632 1594 6421 0,'0'-6'189'0,"0"-1"1"15,0 4 3-15,0-3 1 16,0 6 3-16,0 0 1 15,0 2 2-15,0-4 3 16,0 2 3-16,0 0-206 16,0 0 0-16,0 0 0 15,0 0 0 1,0-1 0-16,0 1 0 16,0-3 0-16,0 0 0 15,0 0 0-15,0 1 0 16,0 1 0-16,0-1 0 15,-3 2 0-15,-2 3 0 16,-4-1 0-16,0 3 0 16,4 3 0-16,2 2 0 15,1 0 0-15,4 0 0 16,1-1 0-16,2-3 0 16,4-2 0-1,2-3 0-15,3-1 0 16,-5-4 0-16,-1-3 0 15,-5-5 0-15,-2-3 0 16,-2-1 0-16,-1 0 0 16,-2 4 0-16,-4 4 0 15,-3 4 0 1,-2 2 0-16,-1 2 0 0,-1-3 0 16,2 6 0-16,6-1-468 15,4-23-1347-15,5 24 156 16,11-4 131-16,3-1 117 15</inkml:trace>
  <inkml:trace contextRef="#ctx0" brushRef="#br0" timeOffset="50336.64">19071 1281 8191 0,'0'-2'0'0,"0"2"0"0,0 0 0 15,2 8 0-15,-1 10 0 16,-1 10 0 0,0 9 0-16,2 8 0 15,-4 2 0-15,4-1 0 16,-2-2 0-16,0-7 0 15,-2-2 0-15,1-8 0 16,-1-8 0-16,0-5-303 16,27-7-1556-16,-32-7 161 15,-9-12 139-15,-1-6 120 16</inkml:trace>
  <inkml:trace contextRef="#ctx0" brushRef="#br0" timeOffset="50547.44">18813 1323 8191 0,'19'-14'0'16,"19"-2"0"-16,20-4 0 15,13 0 0 1,10 6 0-16,-3 8 0 0,-6 2 0 16,-14 1 0-16,-15 3 0 15,-14 0 0-15,-17 4-363 16,-12 0-1480-16,-19 1 160 15,-11-1 135-15,-14-2 120 16</inkml:trace>
  <inkml:trace contextRef="#ctx0" brushRef="#br0" timeOffset="67644.32">17312 1310 2733 0,'0'0'66'0,"0"0"27"16,0 0 23-16,2 0 16 15,-2 0 15-15,0 0 15 16,0 0 21-16,0 0 21 16,0 0 17-16,0 0-26 15,0 0-9-15,0-1-7 16,0-1-9 0,0 1 4-16,0 1 10 15,0-1 15-15,0-1 16 16,0 2 23-16,0 0 45 15,0-1 25-15,0 0-15 16,0-1-14-16,0 1-16 16,0 0-15-16,0 1-24 15,0 0-34-15,0 0-35 16,0 0-47-16,0 0-65 16,0 0-43-16,0 5 0 15,0 3 0-15,0 7 0 16,0 4 0-16,0 6 0 15,0 4 0 1,-2 2 0-16,1-1 0 16,0 0 0-16,-2-3 0 15,3-5 0 1,-3-4 0-16,3-6 0 0,0-4 0 16,0-4 0-16,0-1 0 15,0-3 0-15,0 0 0 16,0-2 0-16,0-1 0 15,0-4 0-15,0-4 0 16,0-1 0-16,0-5 0 16,0-1 0-1,0-2 0-15,0 1 0 16,0 0 0-16,0-1 0 16,0 2 0-16,0 3 0 15,1-2 0-15,1 2 0 16,1 1 0-16,1 1 0 15,-1 0 0-15,1 3 0 16,0 1 0-16,-2 3 0 16,-2 2 0-16,0 0 0 15,0 1 0-15,0 3 0 16,0-1 0 0,0 1 0-16,0 0 0 15,0 0 0-15,0-2 0 16,0 2 0-16,0 0 0 15,0 0 0-15,0 0 0 16,0 0 0-16,4 0 0 16,8-2 0-16,6 2 0 15,11 0 0-15,7 0 0 16,6-1 0-16,2 0 0 16,-2-1 0-16,-2 0 0 15,-4-2 0 1,-3 1 0-16,-9 0 0 15,-6 1 0-15,-8-1 0 16,-4 1 0-16,-4 1 0 16,-2 1 0-16,0 0 0 15,0 0 0-15,0 0 0 16,0 0 0-16,0 0-157 16,-2 0-378-16,-5-13-1219 15,-6 10 145-15,-4-1 125 16,-4 0 110-16</inkml:trace>
  <inkml:trace contextRef="#ctx0" brushRef="#br0" timeOffset="68080.07">17360 1303 4624 0,'1'-5'103'16,"7"-4"17"-16,10 0 18 16,13-2 16-16,8 3 6 15,9 2 1-15,4 0-1 16,-4 2-37-1,-7 1-46-15,-9 3-143 16,-12-1-183-16,31 1-988 16,-51 0 75-16,-9 0 67 15,-8 0 62-15</inkml:trace>
  <inkml:trace contextRef="#ctx0" brushRef="#br0" timeOffset="68980.42">17276 1465 3446 0,'0'0'159'0,"0"-3"43"16,0 3 33-16,0 0 59 15,0-1 52-15,0 1 47 16,0 0 82-16,0-2 13 16,0 4 11-16,2 2-116 15,-1 2-52-15,1 8-46 16,-1 2-35-16,2 7-62 15,-1 2-57-15,-2 2-45 16,1 0-86 0,0-1 0-16,-1-4 0 15,2-3 0-15,-2-1 0 16,1-4 0-16,-1-4 0 16,3 1 0-16,-3-4 0 15,0 0 0-15,0-2 0 16,0-1 0-16,1 1 0 15,1-1 0-15,-2 0 0 16,0-1 0 0,1 1 0-16,-1-1 0 15,0-1 0-15,0 1 0 0,2 2 0 16,-1 1 0 0,1 2 0-16,-1 0 0 15,-1 1 0-15,0-2 0 16,2-1 0-16,-2 0 0 15,0-4 0-15,1 1 0 16,1-3 0-16,-1 1 0 16,2-1 0-16,3 0 0 15,7 0 0 1,3 0 0-16,7 0 0 16,7 0 0-16,8 0 0 15,2-1 0-15,2-2 0 16,0 2 0-16,-4-3 0 15,-6-1 0-15,-8 3 0 16,-9-1 0-16,-6 0 0 16,-6 2-159-16,-3-1-372 15,-1-56-1223-15,-1 48 145 16,-1-3 125-16,0 1 109 16</inkml:trace>
  <inkml:trace contextRef="#ctx0" brushRef="#br0" timeOffset="73280.73">15792 2359 5527 0,'1'-8'278'0,"1"-1"5"16,-2 0 4 0,3 3 4-16,-3 2 4 15,0 4 6-15,0 0 3 16,2 4 5-16,0 7 7 16,1 7-316-16,-2 11 0 15,1 10 0-15,-4 9 0 16,1 0 0-16,-2 1 0 15,0-4 0-15,-1-6 0 16,4-7 0-16,0-11 0 16,0-6 0-1,-2-7 0-15,1-4 0 16,-2-3 0-16,-3-4 0 16,0-7 0-16,2-3-289 15,0-4-287-15,2-8-1131 16,1 1 137-16,-1 1 120 15,-1 2 104-15</inkml:trace>
  <inkml:trace contextRef="#ctx0" brushRef="#br0" timeOffset="73600.47">15516 2377 5305 0,'0'-7'301'15,"0"-1"4"-15,6 1 4 16,14-6 6-16,15 4 5 16,19 1 5-16,14 0 6 15,10 2 5-15,-1 2 8 16,-9 3-344-16,-12 1 0 15,-11-2 0-15,-12 2 0 16,-11 0 0-16,-11 0 0 16,-4 0-185-1,-2 2-311-15,-2-56-1261 16,4 54 145-16,-1-1 126 16</inkml:trace>
  <inkml:trace contextRef="#ctx0" brushRef="#br0" timeOffset="73944.53">16152 2540 7228 0,'0'0'104'0,"0"-1"2"16,0 2-1-1,0-1 2-15,6 3 0 16,11 0 0-16,11-1 1 16,13 2 1-16,14-1 1 15,5 1-110-15,3-1 0 16,-6 0 0-16,-2-1 0 16,-10 1 0-16,-8-2 0 15,-13 1 0-15,-9-2 0 16,-10 0 0-16,-4-2-344 15,11 2-543-15,-18-1-723 16,-4-2 122 0,-9-2 109-16,-1-5 96 15</inkml:trace>
  <inkml:trace contextRef="#ctx0" brushRef="#br0" timeOffset="74376.92">16325 2421 4870 0,'0'-5'332'0,"0"-1"6"16,0 1 6 0,0 0 6-16,0 2 6 0,0 2 7 15,0 1 7 1,0 0 7-16,0 0 7 15,0 0-277-15,0 0-107 16,3 0 0-16,1 0 0 16,6 2 0-16,7 2 0 15,8 2 0-15,10 3 0 16,5 4 0-16,12 0 0 16,-2 6 0-16,1 3 0 15,-3 4 0-15,-12 3 0 16,-13 1 0-16,-13 3 0 15,-13 0 0 1,-17 2 0-16,-13-4 0 16,-5-1 0-16,-4-4 0 15,-2-4 0-15,9-6 0 16,9-6-146-16,52-8-1755 16,-29-4 168-16,12-9 144 15,11-5 125-15</inkml:trace>
  <inkml:trace contextRef="#ctx0" brushRef="#br0" timeOffset="74960.06">17138 2677 8191 0,'0'-4'0'16,"0"-3"0"-16,0 3 0 15,-2-3 0-15,4 4 0 16,-2 2 0-16,0-1 0 16,0 1 0-16,0 1 0 15,0-2 0 1,0 2 0-16,0 0 0 16,0 0 0-16,0 2 0 15,0-1 0-15,0 2 0 16,0 1 0-16,0-1 0 15,0 0 0-15,0-3 0 16,4 3 0-16,0-6 0 16,-1 6 0-16,3-6 0 15,-2 3 0-15,-1-2 0 16,-1-2 0-16,-2 0 0 16,0-2 0-1,-5-1 0-15,0 2 0 16,-6 0 0-16,-3 3 0 15,-3 0 0-15,-2 0 0 16,4 2-271-16,8 0-1597 16,3 2 164-16,10-6 139 15,18-4 121-15</inkml:trace>
  <inkml:trace contextRef="#ctx0" brushRef="#br0" timeOffset="75558.27">17808 2327 8191 0,'0'-4'0'0,"0"4"0"15,-3 2 0-15,1 7 0 16,-2 12 0-16,1 5 0 16,0 9 0-16,2 2 0 15,-1 1 0-15,1-2 0 16,-1-4 0-16,-2-2 0 16,0-4 0-16,3-6 0 15,-2-6 0 1,1-3-90-16,1-5-414 15,1-45-1276-15,-6 29 148 16,-2-3 130-16,-4-9 111 16</inkml:trace>
  <inkml:trace contextRef="#ctx0" brushRef="#br0" timeOffset="75817.03">17513 2393 5926 0,'0'-14'239'0,"3"-3"3"16,10-3 3-1,13-5 4-15,12 6 2 16,11 3 3-16,7 1 4 16,-1 3 4-16,-5 3 3 15,-5 3-265-15,-12 5 0 16,-6 0 0-16,-9 2-305 15,1 3-391-15,-6 1-976 16,0-1 134-16,1 3 114 16,6-1 101-16</inkml:trace>
  <inkml:trace contextRef="#ctx0" brushRef="#br0" timeOffset="76068.63">18462 2308 8191 0,'0'0'0'0,"0"0"0"15,0 6 0-15,-4 7 0 16,-8 6 0-16,-8 10 0 16,-7 6 0-16,-7 1 0 15,-3 1 0-15,-1-3 0 16,-1-5 0-16,3-4-350 15,23-2-489-15,-13-13-782 16,8-4 124 0,7-6 110-16,2-7 97 15</inkml:trace>
  <inkml:trace contextRef="#ctx0" brushRef="#br0" timeOffset="76272.43">18158 2417 8191 0,'14'-3'0'0,"6"3"0"16,6 0 0-16,8 6 0 16,1 8 0-1,-3 5 0-15,0 1 0 16,-5 2 0-16,-8-1 0 16,-3-4-50-16,-6-2-295 15,3-4-417-15,-10-7-868 16,0-1 125-16,-3-9 112 15</inkml:trace>
  <inkml:trace contextRef="#ctx0" brushRef="#br0" timeOffset="76517.2">18367 2220 7681 0,'-3'0'56'16,"0"5"0"-16,1 8 1 15,2 11-1-15,-1 12 1 16,4 9-1-16,1 9 1 16,1 1 0-16,-1-4 1 15,-1 1-58-15,-2-7 0 16,-4-6 0-16,-5-7-157 16,-4-6-382-16,-5-13-1213 15,-8-7 144-15,-4-5 125 16,-3-8 110-16</inkml:trace>
  <inkml:trace contextRef="#ctx0" brushRef="#br0" timeOffset="77068.42">18164 2530 6023 0,'23'-11'229'16,"9"-5"3"-16,12-2 3 15,12-2-244-15,-3 4-96 16,-1 6-130-16,0 1-103 15,-5 3-58-15,-7 1 26 16,-8 2-106-16,-8 1 134 16,-8 0 101-16,-7-2 212 15,-4 0 247-15,-2 0 87 16,-1 0 127 0,-1 1 113-16,4 4 82 15,-1 7 1-15,1 10-96 16,2 7-133-16,0 8-107 15,-4 6-257-15,-2 3-35 16,1-1 0-16,-2-3 0 16,0-3 0-16,0-7 0 15,0-6 0-15,0-7 0 16,0-7 0-16,-2-5 0 16,-2-5 0-16,-5-7 0 15,1-10 0 1,0-11 0-16,4-13 0 15,2-14 0-15,8-5 0 16,7-5 0-16,6 4 0 16,5 4 0-16,7 12 0 15,1 7 0-15,2 8 0 16,2 7 0-16,2 6 0 16,1 5 0-16,-3 5 0 15,-6 6 0-15,-2 2 0 16,-8 1 0-16,-3 4 0 15,-6 3-81 1,-4 2-320-16,-4 2-1410 16,-15 7 154-16,-8 5 133 15</inkml:trace>
  <inkml:trace contextRef="#ctx0" brushRef="#br0" timeOffset="77242.25">18652 2483 5955 0,'11'-2'236'0,"10"2"3"16,12-1 3-16,14 0 3 16,6 1 3-16,3-3 3 15,-2 2-198-15,-11-1-186 16,-12 1-1578-16,-14 1 139 16,-11-1 120-1</inkml:trace>
  <inkml:trace contextRef="#ctx0" brushRef="#br0" timeOffset="78040.68">16052 3217 7638 0,'0'-6'60'0,"0"1"1"16,0-1 0-16,0 1 1 15,0 8-1 1,0 9 1-16,0 7-1 16,0 5 1-16,0 11 1 15,0 1-63-15,0 4 0 16,0-5 0-16,0-2 0 16,0-6 0-16,0-7 0 15,0-6 0-15,0-5 0 16,0-6-372-16,0-19-1469 15,-3 5 159-15,-2-8 137 16</inkml:trace>
  <inkml:trace contextRef="#ctx0" brushRef="#br0" timeOffset="78305.65">15795 3241 8191 0,'0'-10'0'0,"7"0"0"0,13-5 0 16,10-2 0-16,18 6 0 15,14-1 0-15,7 5 0 16,1 0 0-16,-2 4 0 16,-9 2 0-16,-7 1 0 15,-10 0 0-15,-12 1-17 16,-5 2-406-1,-5-30-1399-15,-6 29 157 16,-3 0 133-16,-4-1 116 16</inkml:trace>
  <inkml:trace contextRef="#ctx0" brushRef="#br0" timeOffset="78580.78">16402 3376 7310 0,'3'3'95'0,"11"0"1"16,14-1 2-16,18-1-1 15,10 1 0-15,17-2 3 16,-2-2-2 0,-3 2 1-16,-6 0 2 15,-12 0-101-15,-8 0 0 16,-11 0 0-16,-13 0 0 15,-10 0 0-15,-5-1-286 16,-5-1-196-16,-8-19-1251 16,-6 7 141-16,-4-5 124 15,-14-5 106-15</inkml:trace>
  <inkml:trace contextRef="#ctx0" brushRef="#br0" timeOffset="78820.17">16655 3187 4865 0,'11'-2'282'16,"13"2"41"-16,11-1 5 16,14 5 6-16,3 6 5 15,6 9 7-15,-7 6 5 16,-10 12 6-16,-12 4 8 16,-15 3-107-16,-10 1-215 15,-13-2-43-15,-9-4 0 16,-6-5 0-16,1-7-169 15,5-6-431-15,4-10-1133 16,9-6 141-16,11-9 124 16,10-4 106-1</inkml:trace>
  <inkml:trace contextRef="#ctx0" brushRef="#br0" timeOffset="79215.8">17275 3430 8191 0,'3'-9'0'0,"-2"-3"0"16,2 1 0-16,-1 1 0 16,-2 6 0-16,0 4 0 15,0 1 0-15,-3 2 0 16,0 4 0-1,0 3 0-15,1 2 0 16,-1 0 0-16,5 1 0 16,-2-6 0-16,4-3 0 15,4-2 0-15,-1-1 0 16,4-4 0-16,-3-4 0 16,-4-5 0-16,-3-3 0 15,-1-5 0-15,-4 3 0 16,1 0 0-16,-3 5 0 15,-5 5 0-15,-2 3 0 16,4 3-412 0,3-21-1418-16,1 19 158 15,10-1 134-15,8 2 118 16</inkml:trace>
  <inkml:trace contextRef="#ctx0" brushRef="#br0" timeOffset="79688.36">17464 3319 8191 0,'2'-2'0'0,"0"1"0"15,3 1 0-15,3 4 0 16,-2 10 0-16,0 8 0 16,0 9 0-16,-3 7 0 15,-2 4 0 1,-1 2 0-16,0-3 0 15,0-5 0-15,0-7 0 16,0-7 0-16,0-8 0 16,0-7 0-16,0-6 0 15,-3-9 0-15,0-10 0 16,-1-11 0-16,1-12 0 16,2-17 0-16,1-7 0 15,8-5 0 1,8 0 0-16,0 12 0 0,7 10 0 15,6 11 0 1,0 12 0-16,0 4 0 16,1 7 0-16,3 3 0 15,-1 5 0-15,0 2 0 16,0 4 0-16,-4 0 0 16,0 4 0-16,-8 2 0 15,-3 3 0-15,-6 1 0 16,-7 3 0-16,-2-1-40 15,-4 0-396-15,-8-9-1376 16,-9 9 153-16,-7 0 134 16</inkml:trace>
  <inkml:trace contextRef="#ctx0" brushRef="#br0" timeOffset="79884.18">17522 3343 6124 0,'0'0'219'0,"0"2"2"15,6-2 4-15,11 0 1 16,10 2 3 0,8-2 4-16,8-1 2 0,3-2 2 15,-5 2-43-15,-6-2-520 16,-6 2-223-16,-11-56-1143 16,-8 50 136-1,-7 2 117-15,-4-2 104 16</inkml:trace>
  <inkml:trace contextRef="#ctx0" brushRef="#br0" timeOffset="82348.39">16076 4127 5391 0,'0'-4'291'15,"0"-2"5"-15,0 3 6 16,0 0 4-16,0 2 4 15,0 2 6-15,0 5 5 16,0 8 4-16,0 10 8 16,0 9-333-16,0 9 0 15,0 1 0-15,0 4 0 16,0-4 0-16,0 0 0 16,0-8 0-16,0-3 0 15,0-10 0-15,0-6 0 16,0-6 0-1,0-4 0-15,0-2 0 16,0-2 0-16,0-2 0 16,0-6 0-16,0-3 0 15,0-5 0-15,0-5 0 16,0-5 0-16,0-6 0 16,0-3 0-16,0-6 0 15,0-6 0-15,0 0 0 16,2 1 0-16,1 4 0 15,4 7 0-15,6 2 0 16,3 5 0 0,7 2 0-16,0 4 0 15,3 3 0-15,3 1 0 16,1 5 0-16,-1 6 0 16,0 1 0-16,0 4 0 15,-3 1 0-15,-5 2 0 16,-2 1 0-16,-6 3 0 15,-5 1 0-15,-4 1 0 16,-4 1 0-16,1-2-275 16,3 0-622-16,-15 1-729 15,-2-3 125-15,-9 2 111 16,-4 1 96 0</inkml:trace>
  <inkml:trace contextRef="#ctx0" brushRef="#br0" timeOffset="82537.23">16050 4282 5787 0,'0'-2'253'15,"0"2"3"-15,8 0 4 16,12-1 3-16,10 2 4 16,12-1 3-16,10-1 4 15,4 1-351-15,-1 0-1691 16,-7 0 146-1,-5 0 128-15,-5 0 111 16</inkml:trace>
  <inkml:trace contextRef="#ctx0" brushRef="#br0" timeOffset="82808.98">16644 4338 8191 0,'1'0'0'16,"9"0"0"-16,9-2 0 16,13 2 0-1,11 0 0-15,12 0 0 16,0 0 0-16,0 0 0 16,-5 0 0-16,-8 0 0 15,-11 0 0-15,-10 0 0 16,-11 0-178-16,-7 0-214 15,54-5-1395-15,-66-2 151 16,-7-6 128-16,-4-6 114 16</inkml:trace>
  <inkml:trace contextRef="#ctx0" brushRef="#br0" timeOffset="83044.75">16804 4117 5707 0,'22'0'261'0,"11"0"4"16,13 4 3-16,10 4 4 16,-3 9 3-16,-3 7 5 15,-12 10 3-15,-14 9 5 16,-14 1 4-16,-11 1-292 16,-14-2 0-16,-11-4 0 15,-2-7 0-15,2-5-405 16,4-29-1426-16,9 10 157 15,9-8 135 1,12-6 117-16</inkml:trace>
  <inkml:trace contextRef="#ctx0" brushRef="#br0" timeOffset="83404.42">17331 4409 8191 0,'7'-13'0'16,"4"-6"0"-16,1 1 0 16,2-5 0-16,-7 11 0 15,-2 3 0-15,-3 7 0 16,-2 0 0 0,-9 6 0-16,4 6 0 15,-3-1 0-15,1 4 0 16,-1 3 0-16,8-6 0 15,-2-1 0-15,4-6 0 16,3 0 0-16,1-5 0 16,3-1 0-16,-2-3 0 15,1-1 0-15,-5-4 0 16,-3-4 0-16,-1 5 0 16,-8 1 0-16,5 2-679 15,-5 3-1078-15,5-4 145 16,4 0 126-1,10-3 109-15</inkml:trace>
  <inkml:trace contextRef="#ctx0" brushRef="#br0" timeOffset="83724.12">17775 3984 8191 0,'-3'0'0'0,"-8"3"0"15,-4 9 0-15,-8 10 0 16,-2 13 0-16,-4 16 0 16,6 11 0-16,3 4 0 15,10 1 0-15,5-2 0 16,7-5 0-1,7-9 0-15,6-8 0 16,4-9 0-16,7-16-80 16,13-8-694-16,-3-11-937 15,0-12 139-15,0-13 120 16,-2-6 104-16</inkml:trace>
  <inkml:trace contextRef="#ctx0" brushRef="#br0" timeOffset="84008.86">18014 4107 8191 0,'-1'-5'0'0,"-1"1"0"16,-1 4 0 0,-3-3 0-16,-3 6 0 15,0 9 0-15,0 7 0 16,-2 9 0-16,4 11 0 15,2 6 0-15,4 3 0 16,1 1 0-16,6-5 0 16,4-5 0-16,3-4 0 15,4-10 0-15,9-9 0 16,3-8-365-16,53-5-1477 16,-49-7 159-16,-7-8 135 15,-4-10 120-15</inkml:trace>
  <inkml:trace contextRef="#ctx0" brushRef="#br0" timeOffset="84220.66">17980 4131 8191 0,'0'-10'0'0,"1"-5"0"15,6-3 0-15,10-5 0 16,11 4 0-16,5 0 0 15,8 2 0-15,-1 2 0 16,-5 4-265-16,-8 6-256 16,-10-36-1207-16,-9 38 140 15,-8 5 123 1,-10 4 107-16</inkml:trace>
  <inkml:trace contextRef="#ctx0" brushRef="#br0" timeOffset="84392.5">17962 4210 5807 0,'0'5'251'0,"5"0"3"16,6 3 4-16,8-1 3 15,8-1 3-15,7-4 4 16,6-2-145 0,-1-1-347-16,-6-17-1466 15,-4 11 135-15,-6-2 117 16,-8-7 104-16</inkml:trace>
  <inkml:trace contextRef="#ctx0" brushRef="#br0" timeOffset="84632.27">18329 3756 5609 0,'25'4'271'16,"9"14"3"-16,12 13 4 0,5 16 5 15,-6 16 3-15,-9 19 5 16,-10 6 4 0,-12 4 4-16,-8-1 6 15,-17-4-305-15,-23-5 0 16,-19-12 0-16,29-13-1942 16,-72-16 175-16,-8-16 150 15,-11-13 128-15</inkml:trace>
  <inkml:trace contextRef="#ctx0" brushRef="#br0" timeOffset="85644.03">16118 5169 8191 0,'0'-1'0'16,"0"1"0"-16,0 7 0 16,0 7 0-16,0 10 0 15,0 9 0-15,-1 7 0 16,1 1 0-16,0 1 0 16,0-7 0-16,0-5 0 15,0-8 0 1,-2-8 0-16,2-5 0 15,-1-6 0-15,-2-8 0 16,-1-6 0-16,1-9 0 16,0-12 0-16,1-12 0 15,4-9 0-15,5-3 0 16,5 0 0-16,5 4 0 16,4 7 0-16,3 10 0 15,3 4 0-15,2 8 0 16,1 5 0-16,2 5 0 15,1 7 0 1,1 2 0-16,-4 3 0 16,-1 3 0-16,-8 2 0 15,-5 5 0-15,-9 1 0 16,-4 2 0-16,-1 1-349 16,14 0-615-16,-28-3-625 15,-4 0 121-15,-8 3 104 16,-8-1 95-16</inkml:trace>
  <inkml:trace contextRef="#ctx0" brushRef="#br0" timeOffset="85815.87">16063 5251 5325 0,'0'1'298'16,"0"-1"5"-16,7 0 5 15,12 0 5-15,10 0 4 16,13-4 6-16,10 0-289 15,35 0-645-15,-30-2-909 16,-5 0 112 0,-7 1 97-16</inkml:trace>
  <inkml:trace contextRef="#ctx0" brushRef="#br0" timeOffset="86020.68">16534 5288 8191 0,'15'3'0'0,"11"1"0"16,11-1 0-16,12 0 0 15,3-2 0-15,-1-1 0 16,-2 0 0-16,-9 0 0 16,-6 0-216-16,-11 0-249 15,-12-24-1292-15,-4 16 145 16,-11-5 126-16</inkml:trace>
  <inkml:trace contextRef="#ctx0" brushRef="#br0" timeOffset="86248.46">16686 5106 5547 0,'28'0'276'16,"9"3"5"-16,8 8 4 15,6 8 4-15,-16 10 4 16,-7 8 5-16,-13 6 4 16,-7 2 5-16,-13-1 6 15,-8-3-313 1,-4-4-58-16,0-7-420 16,1-33-1318-16,6 14 151 15,5-10 131-15</inkml:trace>
  <inkml:trace contextRef="#ctx0" brushRef="#br0" timeOffset="86640.1">17159 5411 8191 0,'5'-9'0'15,"3"0"0"-15,-2-3 0 16,0 0 0-16,-5 6 0 16,1 2 0-16,-5 2 0 15,-3 5 0-15,-1 3 0 16,-5 2 0-16,2 1 0 16,3 4 0-16,3-2 0 15,2-2 0-15,6-4 0 16,5-2 0-16,4-2 0 15,0-3 0-15,0-3 0 16,-4-4 0-16,-4-1 0 16,-5-4 0-1,0 0 0-15,-1 2 0 16,1 3 0-16,-8 1 0 16,-3 3 0-16,3 2-305 15,45 2-1554-15,-38 0 162 16,8 1 138-16</inkml:trace>
  <inkml:trace contextRef="#ctx0" brushRef="#br0" timeOffset="86868.89">17405 5334 8191 0,'3'0'0'0,"-2"4"0"15,2 6 0-15,3 6 0 16,-3 9 0-16,-2 5 0 16,1 1 0-16,-2 1 0 15,-3-5 0-15,-3-5-307 16,5-6-1551-16,-5-10 162 16,0-4 138-16,0-10 120 15</inkml:trace>
  <inkml:trace contextRef="#ctx0" brushRef="#br0" timeOffset="87140.63">17382 5176 5235 0,'13'-16'295'0,"3"-6"7"15,1-5 4-15,0-5 5 16,-7 6 4-16,-7 4 7 16,-3 5 4-16,-3 4 5 15,-9 3 7-15,-2 4-228 16,0 3-351-16,1 6-270 16,6-22-1227-1,5 31 142-15,11 3 124 16,8 6 108-16</inkml:trace>
  <inkml:trace contextRef="#ctx0" brushRef="#br0" timeOffset="87588.22">17740 5221 6408 0,'3'-3'190'0,"-2"0"2"15,1 1 3-15,-4-1 0 16,-8 3 3-16,-7 0 2 15,-2 3 2 1,-7 4 2-16,0 4 3 16,6 5-207-16,2 7 0 15,6 2 0-15,7 1 0 16,2 3 0-16,3-5 0 16,5-5 0-16,6-5 0 15,5-7 0-15,4-6 0 16,8-5 0-16,-1-7 0 15,-5-8 0-15,-2-9 0 16,-5-11 0-16,-4-12 0 16,-7-7 0-16,-1-10 0 15,-3 2 0 1,0 8 0-16,0 14 0 16,0 15 0-16,-4 21 0 15,-4 14 0-15,0 17 0 16,2 14 0-16,2 13 0 15,8 11 0-15,10 10 0 16,7-3 0-16,5-3 0 16,10-9-554-16,9-14-1238 15,9-14 152-15,2-14 129 16</inkml:trace>
  <inkml:trace contextRef="#ctx0" brushRef="#br0" timeOffset="92507.98">14931 1284 4809 0,'0'0'70'16,"0"-1"26"-16,0-1 132 15,0 1 97-15,-1 2 6 16,-4 3 4-16,-3 4 7 16,-1 5 6-16,-3 6 6 15,0 7-53-15,0 6-16 16,1 2-27-16,2 1-149 15,3 0-109-15,2 1 0 16,0-2 0-16,0 1 0 16,-4 1 0-16,-2-1 0 15,-2 0 0 1,-2 0 0-16,0-2 0 16,3-1 0-16,1 3 0 15,1 0 0-15,3 0 0 16,5 4 0-16,-4 0 0 15,3 1 0-15,4-2 0 16,-4 1 0-16,0 0 0 16,2-1 0-16,-1 0 0 15,1-2 0-15,0 3 0 16,1 0 0-16,-1 0 0 16,0 5 0-16,2-1 0 15,0 3 0 1,4 1 0-16,0 1 0 15,1-1 0-15,2 3 0 16,-2-2 0-16,0 1 0 16,-2 2 0-16,-2-2 0 15,4 2 0-15,-1-1 0 16,4 0 0-16,2 0 0 16,-1 1 0-16,-1-2 0 15,-1 0 0-15,1 1 0 16,1-4 0-1,1 0 0-15,2 1 0 0,-1-1 0 16,2 2 0 0,-2 0 0-16,3-3 0 15,-3 0 0-15,0-2 0 16,3-1 0-16,-5 1 0 16,1-3 0-16,1 3 0 15,-2-4 0-15,1-1 0 16,-1 0 0-16,2 1 0 15,-3-4 0-15,-2 1 0 16,3 0 0-16,-2-1 0 16,-4 0 0-16,2 3 0 15,-3 0 0 1,0-1 0-16,2 0 0 16,-3 1 0-16,0-2 0 15,0-2 0-15,0 0 0 16,-1 0 0-16,1 0 0 15,2 0 0-15,2 2 0 16,-2-1 0-16,3 1 0 16,-1 0 0-16,2 0 0 15,2-1 0-15,-1 3 0 16,3 0 0-16,-1 4 0 16,0-3 0-1,2 1 0-15,-1-2 0 16,3-1 0-16,-3-3 0 15,5 2 0-15,0-1 0 16,0-3 0-16,1 1 0 16,0-1 0-16,1-2 0 15,-2 1 0-15,6-2 0 16,1 0 0-16,-1-2 0 16,2 1 0-16,5-2 0 15,-3 0 0-15,1-1 0 16,3 2 0-16,1-2 0 15,1 2 0 1,-3-3 0-16,3 2 0 16,-1 0 0-16,-3-3 0 15,-1 0 0-15,0-1 0 16,0-3 0-16,-2 0 0 16,-2-3 0-16,2 0 0 15,1-1 0-15,-2 0 0 16,0 1 0-16,1 0 0 15,-1 1 0-15,-1-2 0 16,1 1 0-16,1-3 0 16,2-2 0-16,1 1 0 15,2-3 0 1,0 1 0-16,3-1 0 16,3 3 0-1,0-1 0-15,3 3 0 0,3-2 0 16,0-1 0-16,2 0 0 15,1 0 0-15,4-3 0 16,0 0 0-16,2-1 0 16,-1-3 0-16,0-1 0 15,1-2 0-15,-1 0 0 16,-1-1 0-16,2 0 0 16,1 0 0-1,1 0 0-15,-2 0 0 16,4 0 0-16,0 0 0 15,1-1 0-15,-2 0 0 16,2-2 0-16,-2-1 0 16,-4-3 0-16,2-1 0 15,-5-3 0-15,-3-1 0 16,0-2 0 0,-1-2 0-16,4-2 0 0,2-1 0 15,1-1 0-15,1-2 0 16,-1 1 0-16,-1 0 0 15,-1-1 0 1,-4 0 0-16,2 1 0 16,-2-2 0-16,3 0 0 15,-4-1 0-15,3-2 0 16,0-3 0-16,1-1 0 16,-2-1 0-16,4 1 0 15,-4-4 0-15,-3 1 0 16,-2 2 0-16,-2-2 0 15,-4 0 0-15,-1 0 0 16,0 1 0-16,-1-2 0 16,-1-2 0-1,1-2 0-15,-1 0 0 16,-4-3 0-16,1-3 0 16,-2-3 0-16,-1-3 0 15,-1-2 0-15,0-2 0 16,-2 1 0-16,2 1 0 15,-1 2 0-15,1 1 0 16,1-2 0-16,1 2 0 16,-2-3 0-16,-2 0 0 15,-2 1 0-15,0-6 0 16,-2 1 0 0,-1-3 0-16,-2 1 0 15,-5-1 0-15,2 4 0 16,-2 0 0-16,2 0 0 15,0 2 0-15,4 1 0 16,-1-2 0-16,-1 1 0 16,-2 0 0-16,2 0 0 15,-4-1 0-15,-2 0 0 16,3 1 0-16,-4 2 0 16,1-1 0-16,0 2 0 15,-2 0 0 1,1 0 0-16,3 0 0 15,-5 1 0-15,2-2 0 16,-2 0 0-16,-2 0 0 16,1-2 0-16,0-1 0 15,0-1 0-15,3 1 0 16,-1 1 0-16,-1 2 0 16,1 0 0-16,-1 3 0 15,-2 1 0-15,1 2 0 16,-1-1 0-16,1 0 0 15,-2 2 0 1,0-4 0-16,2 2 0 16,-3-1 0-16,-2-1 0 15,2 0 0-15,-1 1 0 16,-2 2 0-16,1 1 0 16,-1 1 0-16,0 4 0 15,2 0 0-15,-2-1 0 16,0 2 0-16,0-2 0 15,0 2 0-15,0 1 0 16,0-2 0-16,0 2 0 16,0 0 0-1,0 0 0-15,-2 2 0 16,-2-2 0-16,-2 0 0 16,-4 3 0-16,1 2 0 15,-1-1 0-15,0 4 0 16,0 0 0-16,1 2 0 15,-1 0 0-15,0 0 0 16,0 3 0-16,-3 0 0 16,0 0 0-16,0 0 0 15,0 2 0-15,0 1 0 16,-3 0 0 0,3 2 0-16,-4-2 0 15,4 4 0-15,-2-2 0 16,2 1 0-16,-1 1 0 15,1 1 0-15,1 2 0 16,-4 0 0-16,3 3 0 16,-2 1 0-16,0 1 0 15,-1 0 0-15,3-1 0 16,-3 6 0-16,2-3 0 16,-2 2 0-16,0-2 0 15,-4 4 0 1,-2-3 0-16,3 2 0 15,-4-2 0-15,2 2 0 16,-5-2 0-16,2-2 0 16,-3 0 0-16,-2-1 0 15,-1-1 0-15,2 0 0 16,1-3 0-16,3 4 0 16,2-1 0-16,-3 2 0 15,2 0 0-15,0 1 0 16,3-1 0-16,-3 2 0 15,3-2 0-15,-2 2 0 16,3-1 0-16,-1 2 0 16,1 0 0-16,0 2 0 15,-4-2 0-15,-1 2 0 16,-2 0 0-16,-9 0 0 0,3-2 0 16,-1 1 0-1,0-2 0-15,0 2 0 16,1-2 0-16,-1 1 0 15,-1 0 0-15,1 2 0 16,-2-2 0-16,1 1 0 16,-2 0 0-16,-5 1 0 0,5 0 0 15,-3 1 0-15,3-2 0 16,-1 2 0-16,4-1 0 16,1 3 0-16,1-1 0 15,1 1 0-15,-2 0 0 16,2 0 0-16,1 0 0 15,-1 0 0-15,2 0 0 16,1 0 0-16,-4 0 0 16,-3 0 0-16,1 0 0 15,-5 0 0-15,0 0 0 16,-1 0 0-16,-2 0 0 16,0 1 0-16,1 1 0 15,-2 3 0-15,4-5 0 16,-1 4 0-16,2-2 0 15,-3 1 0-15,3-2 0 16,1 2 0-16,0-1 0 16,1 3 0-16,2-2 0 15,3 0 0-15,-1 1 0 16,1 2 0-16,-3-3 0 16,-1 1 0-16,-1 0 0 15,-1 0 0-15,-2 0 0 16,2-1 0-16,3 0 0 15,-2 3 0-15,-1 0 0 16,3-4 0-16,-2 4 0 16,-1-2 0-16,1 0 0 0,-2 2 0 15,2 0 0-15,2-1 0 16,7 2 0-16,1-2 0 16,2 3 0-16,2-1 0 15,2 1 0 1,-1 0 0-16,-5-1 0 15,2 1 0-15,-5 0 0 16,1-1 0-16,-3 2 0 16,1-3 0-16,-2 2 0 15,-2 0 0-15,3 2 0 16,-2-2 0-16,0 1 0 16,1 0 0-16,0 1 0 15,4-3 0-15,1 1 0 16,6-2 0-16,5 0 0 15,1-2 0-15,-1 1 0 16,1 1 0 0,1-1 0-16,-4-1 0 15,-1 2 0-15,-3-1 0 16,-7 0 0-16,-2 3 0 16,1-1 0-16,-4 2 0 15,0-1 0-15,-2 0 0 16,-1 1 0-16,0-2 0 15,5 1 0-15,1-2 0 16,4 1 0-16,3-2 0 16,0 3 0-1,0-2 0-15,0 2 0 16,0-1 0-16,0 1 0 16,-2 3 0-16,-1-3 0 15,-2 2 0-15,1 1 0 16,-2-2 0-16,0 1 0 15,2 0 0-15,-2 2 0 16,0-2 0-16,3 2 0 16,1-1 0-16,1 0 0 15,2-3 0-15,3 2 0 16,-2-3 0-16,4 0 0 16,2 1 0-1,-3-1 0-15,5-1 0 16,-3 1 0-16,-3-1 0 15,-4 0 0-15,-2 4 0 16,-1-1 0-16,3 0 0 16,-2-1 0-16,4 2 0 15,6-3 0-15,1 1-330 16,11 0-512-16,0-1-784 16,6-3 125-16,9-3 111 15,19-4 96-15</inkml:trace>
  <inkml:trace contextRef="#ctx0" brushRef="#br0" timeOffset="105616.46">12201 7781 2651 0,'0'1'216'15,"0"-1"51"-15,0 0 45 16,0 0 105-16,0 0 104 16,0 0 31-16,0 0 16 15,0 0 17-15,-2 0 18 16,2 0-174-16,-1 0-72 16,-2 0-54-16,2 0-46 15,-3 0-124 1,2 2-113-16,0 0-20 15,1-2 0-15,1 2 0 16,7-2 0-16,8 0 0 16,17 0 0-16,22-2 0 15,25 0 0-15,20-4 0 16,15-1 0-16,6-3 0 16,0 0 0-16,-1-1 0 15,-8 0 0-15,-8 0 0 16,-5 0 0-16,-8 1 0 15,-11-1 0 1,-14 0 0-16,-13 4 0 16,-14-2 0-16,-11 4 0 15,-9 1 0-15,-4 1 0 16,-4 1 0-16,-1-1 0 16,1 3 0-16,3-2 0 15,1 2 0-15,-1 0 0 16,3 0 0-16,-3 0 0 15,4 0 0-15,-2 0 0 16,1 0 0-16,1 0 0 16,-3 0 0-1,-1 0 0-15,-2 0 0 16,-1 0 0-16,-1-2 0 16,-1 2 0-16,0-3 0 15,1 3 0-15,3-4 0 16,5 4 0-16,2-3 0 15,2 0 0-15,-3 2 0 16,-5-1 0-16,-6-2 0 16,-5 4 0-16,-6-2 0 15,-7-2-339-15,-6-8-1510 16,-14 4 160-16,-9-3 137 16,-12-3 119-1</inkml:trace>
  <inkml:trace contextRef="#ctx0" brushRef="#br0" timeOffset="107632.19">13237 7057 7323 0,'2'-10'94'15,"0"-1"1"-15,0 0 0 16,-2 2 1-16,0 6 1 16,-2 3-1-16,-14 11 1 15,-10 8 1-15,-13 12 2 16,-10 12-100-16,-7 7 0 15,2 2 0 1,7-4 0-16,1-5 0 16,13-4 0-16,3-8 0 15,8-8 0-15,5-6 0 16,5-6-199-16,15-9-614 16,-8-3-855-16,5-7 132 15,1-9 114-15,3-5 102 16</inkml:trace>
  <inkml:trace contextRef="#ctx0" brushRef="#br0" timeOffset="107893.95">12805 7078 8191 0,'0'-5'0'0,"1"1"0"15,5 2 0-15,12 3 0 16,4 13 0-16,9 9 0 15,6 7 0-15,-1 4 0 16,-4 1 0-16,-3-3 0 16,-2-3 0-16,-5-3 0 15,-4-6 0-15,-7-3 0 16,-5-6-73-16,-2-4-332 16,-4-24-1406-1,0 15 153-15,-6-7 133 16,4-6 116-16</inkml:trace>
  <inkml:trace contextRef="#ctx0" brushRef="#br0" timeOffset="108150.71">13000 6951 6923 0,'0'-7'137'0,"-2"0"1"15,2 1 0-15,0 0 2 16,0 16 1-16,5 12 0 15,1 9 2 1,2 12 1-16,2 8 2 16,1-2-146-16,-1 1 0 15,-3-6 0-15,-5-4 0 16,0-6 0-16,-4-6 0 16,-3-8-144-16,-9-2-322 15,-3-48-1310-15,-8 33 149 16,-4-6 128-16,-7-7 112 15</inkml:trace>
  <inkml:trace contextRef="#ctx0" brushRef="#br0" timeOffset="108360.51">12630 7212 5943 0,'8'-13'237'16,"15"-2"3"-16,15-2 4 15,14-4 2-15,15 10 3 16,10 4 4-16,-3 3 3 15,-7-1 3-15,-6 4 5 16,-13 1-264-16,-17 0 0 16,-12 0 0-16,-11 0 0 15,-6 0-328-15,-6-1-1524 16,-4 1 160-16,-5-3 138 16,-5-2 119-16</inkml:trace>
  <inkml:trace contextRef="#ctx0" brushRef="#br0" timeOffset="114472.23">14677 7260 6355 0,'1'-6'196'15,"-1"3"1"-15,0-1 3 0,1 0 2 16,-1 3 2 0,0 2 1-16,2-1 4 15,-2 4 0-15,0 3 5 16,0 8-214-16,2 9 0 15,-2 6 0-15,0 7 0 16,0-2 0-16,0 1 0 16,0-4 0-16,0-2 0 15,0-4 0-15,0-4 0 16,0-3 0-16,0-7 0 16,0-1 0-16,0-4 0 15,0-5 0-15,0-2 0 16,0 3 0-1,0-3 0-15,-4 0 0 16,-1 0 0-16,0-4-29 16,3-4-565-16,-4-5-1178 15,3-10 147-15,-1-5 128 16,1-3 112-16</inkml:trace>
  <inkml:trace contextRef="#ctx0" brushRef="#br0" timeOffset="114815.9">14306 7278 8191 0,'2'-9'0'15,"13"-2"0"1,17-5 0-16,22-3 0 0,20 2 0 16,18 1 0-16,11 0 0 15,-5 6 0-15,-5 1 0 16,-13 6 0-16,-20 1 0 16,-21 2 0-1,-20 1 0-15,-12-2 0 16,-7 1 0-16,-1-1-19 15,1 1-500-15,-2 1-1275 16,4-1 150-16,-4 0 131 16,4 2 113-16</inkml:trace>
  <inkml:trace contextRef="#ctx0" brushRef="#br0" timeOffset="115159.59">15121 7413 8191 0,'0'1'0'0,"2"0"0"16,11-1 0-16,16 0 0 15,17 2 0-15,19-2 0 16,16-2 0 0,2 2 0-16,-3 0 0 15,-7 0 0-15,-11 0 0 16,-13-1 0-16,-18 1 0 16,-12-3 0-16,-12 1 0 15,-5-4 0-15,-2 0-298 16,36 0-1563-16,-40-4 162 15,-2 3 139-15</inkml:trace>
  <inkml:trace contextRef="#ctx0" brushRef="#br0" timeOffset="115520.26">15428 7269 5294 0,'0'-5'301'15,"-2"-2"5"-15,1 2 6 16,1 0 3-16,4 3 6 16,11 2 7-16,15 6 4 15,15 1 5-15,11 9 8 16,5 9-345-1,-9 4 0-15,-8 4 0 16,-19 6 0-16,-13-1 0 16,-17 0 0-16,-13-3 0 15,-13-5 0-15,-8-4 0 16,-4-7 0-16,0-5-9 16,14-7-698-16,4-3-1041 15,15-3 145-15,9-6 124 16,8 1 108-16</inkml:trace>
  <inkml:trace contextRef="#ctx0" brushRef="#br0" timeOffset="117167.58">16411 7196 7950 0,'0'-9'27'0,"0"0"-1"16,0-2 1-16,0 1-1 15,0 8 2-15,0-1-2 16,2 3 1-16,-2 7-1 16,0 7 2-16,0 9-28 15,0 8 0-15,0 15 0 16,0-1 0-16,0 4 0 15,0-3 0-15,-2-2 0 16,1-9 0 0,1-5 0-16,0-10 0 15,0-5 0-15,0-8 0 16,0-3 0-16,-2-4 0 16,-1-1 0-16,-1-5 0 15,-3-5 0-15,3-4-569 16,-2-9-1218-16,-1-2 151 15,1-5 128-15,0 1 114 16</inkml:trace>
  <inkml:trace contextRef="#ctx0" brushRef="#br0" timeOffset="117535.83">16096 7208 6656 0,'-3'-9'164'0,"3"-1"2"16,-2-2 2-16,16-5 1 15,24 3 1-15,22 2 3 16,23-3 0-1,19 2 1-15,3 2 4 16,-8 4-178-16,-17 3 0 16,-18 2 0-16,-20-1 0 15,-19 3 0-15,-12 0 0 16,-8-1 0-16,-3 2 0 16,-3-2 0-1,-3 1-140-15,1 1-459 0,-5-1-1142 16,0 4 143-1,0-4 123-15,4 1 109 0</inkml:trace>
  <inkml:trace contextRef="#ctx0" brushRef="#br0" timeOffset="118591.88">17308 7187 8191 0,'0'-1'0'0,"0"-1"0"16,-9 5 0-16,-11 10 0 16,-6 9 0-16,-8 10 0 15,-10 7 0-15,1 0 0 16,4 0 0-16,1-1 0 15,5-5 0-15,6-8 0 16,4-4-193-16,8-8-353 16,4-7-1195-16,5-3 143 15,4-9 123 1,2-6 109-16</inkml:trace>
  <inkml:trace contextRef="#ctx0" brushRef="#br0" timeOffset="118820.67">16960 7243 7879 0,'3'-6'34'16,"4"4"1"-16,10-1-1 15,5 7 1 1,9 9-1-16,3 7 1 16,5 4 0-16,-6-2 0 0,-1 2 0 15,-8-5-35 1,-7-3 0-16,-7-4-23 15,-2-3-308-15,4-4-526 16,-11-2-758-16,1-4 123 16,-8-8 110-16,2-6 95 15</inkml:trace>
  <inkml:trace contextRef="#ctx0" brushRef="#br0" timeOffset="119052.45">17181 7032 8191 0,'0'-5'0'16,"0"3"0"-16,0 9 0 16,0 8 0-16,0 16 0 15,1 12 0-15,-1 10 0 16,2 0 0-16,1 2 0 16,-3-5 0-16,1-4 0 15,-1-4 0-15,-3-8 0 16,-3-6-365-16,-6-14-1477 15,-4 0 159-15,-7-9 135 16,-5-5 120-16</inkml:trace>
  <inkml:trace contextRef="#ctx0" brushRef="#br0" timeOffset="119220.3">16891 7376 5776 0,'0'-15'254'0,"5"-3"3"16,10-2 4-16,9-3 3 15,14 7 4-15,12 3 3 16,10 0 5-16,-1 4 3 16,1-2-229-16,-3 5-616 15,-8-2-1159-15,-10 3 140 16,-6-2 122-16</inkml:trace>
  <inkml:trace contextRef="#ctx0" brushRef="#br0" timeOffset="119664.36">17596 7331 8191 0,'3'0'0'0,"2"-2"0"15,2 1 0-15,5-4 0 16,1 0 0-1,-3-4 0-15,-3 3 0 0,-2-1 0 16,-4 4 0-16,-1 3 0 16,-4 0 0-16,-5 3 0 15,-1 4 0 1,-3 1 0-16,0 4 0 16,3 0 0-16,6-2 0 15,4-1 0-15,0-3 0 16,3-5 0-16,3 3 0 15,2-4 0-15,1 0 0 16,2-4 0-16,-4-2 0 16,-1-3 0-16,-5-5 0 15,1 0 0-15,-2 0 0 16,-2 1 0-16,0 5 0 16,-4 3 0-1,0 1-45-15,0 4-469 16,3-45-1276-16,5 41 151 15,8 0 129-15,4-2 114 16</inkml:trace>
  <inkml:trace contextRef="#ctx0" brushRef="#br0" timeOffset="120180.24">17867 7154 8191 0,'1'-4'0'0,"1"0"0"16,-1 3 0 0,5 1 0-16,-2 12 0 15,1 9 0-15,-1 5 0 16,-1 8 0-16,-3 6 0 16,0 1 0-16,0-2 0 15,0-1 0-15,0-2 0 16,0-7 0-16,0-7 0 15,0-5 0-15,-2-6 0 16,1-7 0-16,-3-3 0 16,-5-7 0-16,0-11 0 15,4-11 0 1,-3-13 0-16,5-12 0 16,3-7 0-16,5 0 0 15,-1 2 0-15,8 7 0 16,2 9 0-16,9 7 0 15,3 8 0-15,6 3 0 16,4 6 0-16,5 1 0 16,-2 3 0-16,-2 5 0 15,-2 0 0-15,-6 6 0 16,-8 2 0-16,-5-1 0 16,-6 2 0-1,-5 3 0-15,-4-1 0 16,-1 5 0-16,0 1-510 15,-9-12-1293-15,-6 16 153 16,-7 2 131-16,-10 2 115 16</inkml:trace>
  <inkml:trace contextRef="#ctx0" brushRef="#br0" timeOffset="120343.3">17870 7258 8191 0,'1'0'0'16,"5"2"0"-16,16-2 0 15,13 0 0-15,11 1 0 16,8-4 0 0,-1 1 0-16,-7-2-427 15,-15-52-1399-15,-17 44 157 16,-9-2 134-16</inkml:trace>
  <inkml:trace contextRef="#ctx0" brushRef="#br0" timeOffset="124131.68">14665 8132 8191 0,'0'-4'0'15,"0"0"0"-15,0 2 0 16,0 0 0-16,0 10 0 15,0 12 0-15,0 6 0 16,0 10 0-16,0 8 0 16,-1 5 0-16,-3-6 0 15,-2 2 0 1,-2-5 0-16,2-8 0 16,1-9 0-16,4-8 0 15,1-6 0-15,-3-7 0 16,3-8 0-16,-2-10 0 15,0-7 0-15,0-13 0 16,2-9 0-16,0-5 0 16,0-1 0-16,4 2 0 15,-2 4 0-15,7 6 0 16,7 2 0-16,9 8 0 16,4-2 0-1,10 5 0-15,5 4 0 16,3 4 0-16,0 5 0 15,-2 4 0-15,-8 5 0 16,-10 1 0-16,-12 1 0 16,-5 1 0-16,-8 2 0 15,-2 2 0-15,-2 3-3 16,-3 1-417-16,-3-7-1406 16,-9 15 156-16,-4 1 134 15,-10 1 118-15</inkml:trace>
  <inkml:trace contextRef="#ctx0" brushRef="#br0" timeOffset="124329.5">14658 8254 5653 0,'2'-3'266'0,"-1"3"4"16,9 0 4-16,9-1 3 15,12 2 5-15,7-2 3 16,7 0 6-16,-3-2 2 15,-3-1 7-15,-4 3-621 16,9-2-1533-16,-17 0 161 16,-2-3 137-16,-3 3 121 15</inkml:trace>
  <inkml:trace contextRef="#ctx0" brushRef="#br0" timeOffset="124596.25">15211 8255 7607 0,'6'0'65'0,"7"0"-1"15,6-1 0-15,16 1 0 16,13 0 1-16,13 0-1 16,7 0 2-16,3 0 0 15,-1 0 0 1,-9 0-66-16,-12 0 0 15,-14-3 0-15,-13 3 0 16,-14 0 0-16,-5-1-100 16,-8 0-333-16,-7-7-1363 15,-4 2 151-15,-4-4 131 16,-8-1 113-16</inkml:trace>
  <inkml:trace contextRef="#ctx0" brushRef="#br0" timeOffset="124816.05">15477 8060 6944 0,'16'-5'135'16,"13"2"1"-16,13 3-1 15,13 8 3-15,4 10 1 16,-7 11-1 0,-6 6 3-16,-17 10 1 15,-12 3 1-15,-16-2-143 16,-12-4 0-16,-11-1 0 15,-7-8 0-15,2-7-268 16,53-8-1601-16,-40-8 164 16,18-9 139-16</inkml:trace>
  <inkml:trace contextRef="#ctx0" brushRef="#br0" timeOffset="125183.7">16098 8359 8191 0,'9'-8'0'0,"-1"-5"0"16,5 0 0 0,-1-2 0-16,-6 6 0 0,-5 1 0 15,1 6 0-15,-8 2 0 16,-3 2 0-16,-5 6 0 15,1 0 0-15,-1 1 0 16,5 2 0-16,4 1 0 16,4-7 0-1,4 2 0-15,4-6 0 16,1-1 0-16,3-3 0 16,-3-4 0-16,-2-2 0 15,-2-4 0-15,-8-3 0 16,-3 3 0-16,-5 2 0 15,15 2-944-15,-13 4-743 16,4 0 135-16,12 0 117 16</inkml:trace>
  <inkml:trace contextRef="#ctx0" brushRef="#br0" timeOffset="125688.23">16626 7927 8191 0,'-7'2'0'16,"-9"12"0"-16,-11 8 0 16,-6 12 0-16,-3 12 0 15,-1 13 0-15,7 4 0 16,10 5 0-16,11 0 0 16,3-2 0-16,8-3 0 15,7-6 0 1,4-8 0-16,7-6 0 15,6-14 0-15,13-11-194 16,53-10-1695-16,-44-11 166 16,-5-15 143-16</inkml:trace>
  <inkml:trace contextRef="#ctx0" brushRef="#br0" timeOffset="125971.97">16931 8144 8191 0,'-1'-6'0'16,"-5"5"0"-16,-3 1 0 15,-2 7 0 1,-5 8 0-16,0 12 0 16,6 7 0-16,-2 7 0 15,7 4 0-15,3 0 0 16,2-1 0-16,4-4 0 15,11-8 0-15,5-4 0 16,9-13 0-16,9-6 0 16,3-6 0-16,-2-7-384 15,-4-27-1454-15,-8 11 159 16,-6-11 136-16</inkml:trace>
  <inkml:trace contextRef="#ctx0" brushRef="#br0" timeOffset="126203.75">16895 8135 8191 0,'3'-11'0'16,"6"-3"0"-16,8-4 0 16,11-2 0-16,6 2 0 15,8 2 0 1,-3 6 0-16,-6 2 0 0,-7 3 0 15,-7 3-341-15,15 6-624 16,-31 1-625 0,-8 4 120-16,-13 5 105 15,-7 2 94-15</inkml:trace>
  <inkml:trace contextRef="#ctx0" brushRef="#br0" timeOffset="126370.6">16869 8235 6063 0,'0'6'225'0,"0"0"3"15,-2 2 3-15,10 0 2 16,10 0 3-16,9-7 4 16,10 0 1-16,9-1-300 15,50-2-663-15,-49-4-877 16,-3-5 123-16,-8-4 105 16,-10-9 96-16</inkml:trace>
  <inkml:trace contextRef="#ctx0" brushRef="#br0" timeOffset="126591.39">17226 7846 6499 0,'14'-1'181'16,"12"10"1"-16,12 11 3 16,11 17 0-16,9 16 4 15,-8 18 0-15,-11 12 3 16,-14 5 1-16,-15 5 3 15,-22 1-196 1,-22-5 0-16,-26-6 0 16,-16-9-366-16,-21-61-1476 15,-10 26 158-15,-1-17 137 16</inkml:trace>
  <inkml:trace contextRef="#ctx0" brushRef="#br0" timeOffset="127659.39">14759 9110 6192 0,'0'-2'213'16,"0"2"1"-16,0-2 3 15,0 6 2-15,0 6 4 16,0 9 0-16,2 10 5 16,-2 9 1-16,0 7 4 15,1 1-233-15,1-1 0 16,-2-4 0-16,0-4 0 16,1-8 0-16,-2-7 0 15,2-8 0 1,-1-8 0-16,0-4 0 15,0-8 0-15,-1-12 0 16,-1-9 0-16,-1-15 0 16,1-17 0-16,2-9 0 15,4 1 0-15,6 2 0 16,3 6 0-16,4 13 0 16,6 7 0-16,6 7 0 15,3 6 0-15,9 5 0 16,3 6 0-16,2 4 0 15,2 5 0-15,-2 3 0 16,-1 2 0 0,-10 1 0-16,-6 0 0 15,-11 3 0-15,-6 1 0 16,-10 0 0-16,0 6 0 16,-6 0 0-16,-2-1-278 15,6 1-651-15,-20 0-688 16,-7-1 124-16,-4 1 110 15,-6 2 95-15</inkml:trace>
  <inkml:trace contextRef="#ctx0" brushRef="#br0" timeOffset="127848.22">14778 9171 6127 0,'0'1'219'15,"0"1"2"-15,8 1 3 16,17-2 3-16,13 2 2 15,14-3 2-15,16 0 4 16,-2-3 2 0,-2 2-271-16,-11-2-507 0,-8 0-1179 15,-6 1 139-15,-12 1 122 16,-5 0 105-16</inkml:trace>
  <inkml:trace contextRef="#ctx0" brushRef="#br0" timeOffset="128099.98">15366 9261 6589 0,'0'-1'172'15,"0"1"1"-15,7-2 1 16,12 1 3-16,11 2 1 16,13-1 0-16,17 0 4 15,5-1 1-15,0 1 2 16,-6 0-185-16,-10 0 0 15,-14 0 0 1,-11 0 0-16,-15 0 0 0,-6-2 0 16,-5 0-330-1,22-1-1521-15,-38-5 160 16,-4-8 138-16,-11-3 119 16</inkml:trace>
  <inkml:trace contextRef="#ctx0" brushRef="#br0" timeOffset="128328.77">15532 9033 7007 0,'16'0'128'0,"10"0"2"15,8 6-2 1,13 7 3-16,3 10 1 0,-3 12-1 16,-9 13 3-1,-13 7 0-15,-15 4 2 16,-12-3-136-16,-10-3 0 15,-12-8 0-15,-3-8 0 16,-1-9-279-16,39-9-1587 16,-24-9 163-16,13-8 140 15,10-10 120-15</inkml:trace>
  <inkml:trace contextRef="#ctx0" brushRef="#br0" timeOffset="128699.42">16031 9435 8191 0,'9'-9'0'16,"1"-2"0"-16,2-3 0 16,-2 0 0-16,-9 8 0 15,1 3 0-15,-5 2 0 16,-3 2 0-16,-2 6 0 15,-1 1 0-15,0 2 0 16,2 2 0 0,5 0 0-16,0-2 0 15,7-4 0-15,1-3 0 16,1-2 0-16,-1-2 0 16,3-4 0-16,-8-5 0 15,1-5 0-15,-2-4 0 16,-3-4 0-16,-1 5 0 15,-1 4 0-15,1 4-148 16,10 7-731-16,-6 2-786 16,7-1 132-16,7 2 114 15</inkml:trace>
  <inkml:trace contextRef="#ctx0" brushRef="#br0" timeOffset="128944.2">16351 9365 8191 0,'1'-2'0'0,"-1"0"0"15,4 1 0-15,-1 4 0 16,-1 9 0 0,1 6 0-16,0 5 0 0,-3 4 0 15,0 4 0-15,0-2 0 16,-3-4 0-1,3-6-215-15,8-5-700 16,-16-4-722-16,2-10 127 16,0-10 112-16,0-9 97 15</inkml:trace>
  <inkml:trace contextRef="#ctx0" brushRef="#br0" timeOffset="129231.93">16291 9260 7383 0,'8'-10'88'0,"4"-5"0"16,6-4 2 0,4-4-2-16,-1 1 3 15,-3 0-2-15,-7-1 2 16,-7 3 0-16,-2-1 1 15,-5 3-92-15,-10 3 0 16,-1 2 0-16,-9 5 0 16,-5 2 0-16,4 3 0 15,5 4-335-15,9 5-1516 16,14 5 161-16,10 4 137 16</inkml:trace>
  <inkml:trace contextRef="#ctx0" brushRef="#br0" timeOffset="129724.47">16816 9268 6902 0,'6'-7'139'16,"-2"0"1"-16,-1-1 1 16,1-3 1-16,-13 5 1 15,-5 3 1 1,-9-1 1-16,-8 6 2 0,-3 5 1 15,-4 7-148-15,5 9 0 16,4 4 0 0,7 6 0-16,9 0 0 15,9 0 0-15,1-5 0 16,12-5 0-16,5-5 0 16,11-7 0-16,5-7 0 15,8-5 0-15,-1-9 0 16,-2-7 0-16,-6-11 0 15,-4-11 0-15,-5-9 0 16,-7-13 0-16,-3-7 0 16,-8 1 0-16,0 7 0 15,-2 12 0 1,-2 12 0-16,0 15 0 16,-4 15 0-16,-4 9 0 15,-2 13 0-15,1 18 0 16,5 16 0-16,6 11 0 15,10 14 0-15,12 5 0 16,8-4 0-16,12-4 0 16,20-14-863-16,-5-13-845 15,3-18 138-15,-2-16 120 16,0-14 104-16</inkml:trace>
  <inkml:trace contextRef="#ctx0" brushRef="#br0" timeOffset="137283.87">14118 6870 3484 0,'0'0'162'0,"0"0"38"16,0-2 25-1,0 2 30-15,0 0 43 16,0 0 77-16,0 0 66 16,0 2 41-16,0 1 12 15,-4 2-129-15,-2 2-45 16,2 3-37-16,-7 2-24 15,-1 1-32-15,-3 4-42 16,-1 0-83-16,0 1-68 16,0 0-34-16,5-1 0 15,-1 4 0-15,4-2 0 16,-1 1 0 0,5 1 0-16,-4 0 0 15,4 1 0-15,-1-3 0 16,1 0 0-16,-1-1 0 15,-5 1 0-15,2-1 0 16,-3 1 0-16,3 2 0 16,-2-2 0-16,1 2 0 15,3-2 0-15,-3 1 0 16,2-2 0-16,2 1 0 16,-1-2 0-16,1 3 0 15,1-2 0 1,2 1 0-16,-4 1 0 15,4 2 0-15,-2 0 0 16,0-1 0-16,1 3 0 16,-1-1 0-16,-2-2 0 15,6 3 0-15,-3-2 0 16,1-1 0-16,2 2 0 16,0-1 0-16,0 3 0 15,0 0 0-15,0 1 0 16,-3-2 0-16,3 2 0 15,-4 0 0 1,3-4 0-16,0 0 0 16,1 4 0-16,-3-3 0 15,3-1 0-15,3 5 0 16,-6-3 0-16,3 3 0 16,0-2 0-16,0 1 0 15,0 1 0-15,0-1 0 16,0 1 0-16,0-2 0 15,0 0 0-15,0-3 0 16,0-1 0-16,0 2 0 16,0-1 0-1,0 2 0-15,0 0 0 16,0 1 0-16,3 1 0 16,-2 3 0-16,0 0 0 15,1 3 0-15,-2-3 0 16,0 3 0-16,0-2 0 15,2-1 0-15,-2 1 0 16,7-2 0-16,-6 1 0 16,5 0 0-16,0-1 0 15,-1 1 0-15,-1-1 0 16,2 3 0 0,0-2 0-16,0-1 0 15,-1 2 0-15,3 0 0 16,0 1 0-16,-1-1 0 15,3 1 0-15,-3 1 0 16,0-4 0-16,-2 3 0 16,2-2 0-16,-1 0 0 15,1 0 0-15,0 0 0 16,-1 0 0-16,1 0 0 16,0 0 0-1,0 0 0-15,2 0 0 16,1-3 0-16,1-1 0 15,1-2 0-15,-3 0 0 16,5-1 0-16,-3-2 0 16,2 1 0-16,-1-1 0 15,-1 1 0-15,0-2 0 16,-2 1 0-16,4-1 0 16,1-1 0-16,1 1 0 15,2-1 0-15,-2 0 0 16,5 0 0-1,-4-2 0-15,0 0 0 16,2-1 0-16,0 2 0 16,2-5 0-16,0 4 0 15,3-2 0-15,3-2 0 16,-3 0 0-16,-1 2 0 16,1-2 0-16,0-1 0 15,-3 1 0-15,2-1 0 16,-2-1 0-16,-3-1 0 15,-2-3 0 1,3-2 0-16,-1-2 0 16,2-1 0-16,6 0 0 15,1 1 0-15,5-2 0 16,-2 2 0-16,-1-2 0 16,1 0 0-16,0 0 0 15,5 0 0-15,9-2 0 16,4 2 0-16,7 0 0 15,9 0 0-15,2 0 0 16,6 0 0-16,6 0 0 16,6 0 0-1,7 0 0-15,2 0 0 16,3 0 0-16,2 0 0 16,-3 0 0-16,-3 4 0 15,-1-3 0-15,-5 2 0 16,0-1 0-16,-1-2 0 15,-2 0 0-15,-2 2 0 16,-3-1 0-16,-3 0 0 16,-6 2 0-16,-6-2 0 15,-7 0 0-15,-7-1 0 16,-9 0 0 0,-6 0 0-16,-4-2 0 15,-5-1 0-15,-2-2 0 16,0 0 0-16,-1-5 0 15,-3 2 0-15,1-2 0 16,-1 2 0-16,0-3 0 16,5 2 0-16,1 0 0 15,5 2 0-15,4 2 0 16,2 4 0-16,4 0 0 16,-1 1 0-1,2 0 0-15,-1 0 0 16,-3 0 0-16,0 0 0 15,0 0 0-15,0 0 0 16,-3 0 0-16,-2-2 0 16,-1 0 0-16,-3-3 0 15,0 0 0-15,2-3 0 16,-2-1 0-16,1 0 0 16,0-3 0-16,3 2 0 15,0-2 0-15,3 4 0 16,0-2 0-1,0 0 0-15,-3 3 0 16,1-3 0-16,-3 2 0 16,-2-3 0-16,2 1 0 15,-3 0 0-15,-1-5 0 16,-4 3 0-16,-2-1 0 16,1-2 0-16,-1 0 0 15,3-3 0-15,-2 0 0 16,4-2 0-16,-2 0 0 15,1-1 0-15,-5 1 0 16,-5 3 0-16,-4-1 0 16,-7 4 0-16,0-1 0 15,2 1 0 1,-1-1 0-16,1 0 0 16,4-3 0-16,2 0 0 15,4-1 0-15,1-1 0 16,2-2 0-16,3-3 0 15,-3 1 0-15,-1-1 0 16,2-1 0-16,0 1 0 16,-2-3 0-16,4 2 0 15,2-2 0-15,1-1 0 16,3 0 0-16,0 2 0 16,-1-2 0-16,-2 1 0 15,-3 2 0 1,-1-2 0-16,-5 3 0 15,1 0 0-15,-2-1 0 16,1 2 0-16,-4-3 0 16,2 3 0-16,1-3 0 15,-3 2 0-15,3-3 0 16,-3 0 0-16,0 1 0 16,0-1 0-16,-1-3 0 15,-2 4 0-15,1-2 0 16,0-2 0-1,2 0 0-15,2-1 0 16,-2 3 0-16,1-1 0 16,1-1 0-16,-2 2 0 15,-3-1 0-15,1-1 0 16,-1 2 0-16,1-2 0 16,-2 3 0-16,-2-1 0 15,1-1 0-15,-2 2 0 16,1-1 0-16,0-1 0 15,-1-1 0-15,3-1 0 16,0 0 0-16,-3-3 0 16,4 3 0-16,-2-1 0 15,-2 1 0 1,2 3 0-16,-1 0 0 16,-1 1 0-16,2 1 0 15,-4 0 0-15,0 4 0 16,-1-3 0-16,2 4 0 15,-4 1 0-15,4 2 0 16,-2-2 0-16,0 2 0 16,0 3 0-16,0 1 0 15,1-4 0-15,-1 6 0 16,0-2 0-16,2 2 0 16,-1 1 0-16,-1 2 0 15,0-4 0 1,3 1 0-16,-3 0 0 15,0-3 0-15,0 1 0 16,0 2 0-16,0-2 0 16,0 0 0-16,0-2 0 15,0-1 0-15,1-2 0 16,-1 1 0-16,2-6 0 16,-2 5 0-16,0 0 0 15,0 0 0-15,1 0 0 16,-1 0 0-1,0 2 0-15,0 0 0 16,0 3 0-16,-1 0 0 16,-1 1 0-16,-2 0 0 15,-2 1-5-15,-1 2-28 16,-3-1-129-16,-6-3-95 16,4 0 3-16,-2 0 5 15,3 0 4-15,2 1 4 16,0 1 1-16,2 2 4 15,1-1 6-15,-1 4 25 16,-3-1 117 0,3-2 90-16,-1 2 0 15,-2 1-2-15,0-1-2 16,3-1 1-16,-3 0 1 16,0 0 6-16,3-2 16 15,-1 1 8-15,0 0 5 16,-4-1 0-16,-1 3-2 15,-3-5 12-15,3 3 0 16,-2-1 0-16,1 3-1 16,1-2-7-1,0 5-17-15,0-1-6 0,1 1 0 16,0 1-4 0,2 1 1-16,-3 2-10 15,-2-2 1-15,-5 1-5 16,-3-1 0-16,0-1 6 15,-2-3-7-15,1 3 4 16,-1-2-5-16,-2-1 1 16,2 0 4-16,3 1-2 15,2-1-4-15,4 1 8 16,4 1 2-16,-2 1-4 16,-1 2 6-16,0 1-6 15,-1-1 3-15,-1 2 1 16,-2-1-6-16,-4 2-3 15,-4-2 6-15,-5 0-1 16,-1 2 2 0,-3-2-8-16,-1 2 1 15,1-2 5-15,2 0 15 16,-4-1 5-16,5-3 13 16,8 0 34-16,4 0 3 15,4 1 3-15,5-1-1 16,0 2 8-16,-1 2 4 15,-1 0-6-15,-5-1-19 16,-5 0-4-16,-2 1-6 16,2-2-30-1,1-1-14-15,0 1-3 16,2 1-1-16,2 0 6 16,0 1-13-16,3 2 5 15,0-2 7-15,3 2-5 16,-3 0 0-16,0 0-3 15,-4 0 4-15,0 0 2 16,1 0 3-16,1 0-10 16,0 0 9-16,-4 0-4 15,-2-3-7-15,-3 2 12 16,-2 0-19 0,-3-1 5-16,-1-2 2 15,-1 2 3-15,0-2-5 16,-4-1 2-16,0-2-2 15,4 4 5-15,8-2 6 16,-2 2-14-16,0 0 20 16,0 2-6-16,4 1 1 15,-2 0-4-15,1 0-1 16,6 0 2-16,-2-2 3 16,-5 2 1-1,0-2-6-15,0 2 1 0,-6-2-7 16,-2 2 6-1,-1 0-1-15,-6-1-4 16,-1 1 4-16,-1-1-4 16,1-1-8-16,2-1-1 15,-1 3-23-15,4-1-4 16,5 1 5-16,3 0 0 16,0 0-8-16,2 0 7 15,-2-1-31-15,-3 1 7 16,-1 0-2-16,-3 0-6 15,-3 0 16-15,1 0 2 16,-8 0-31 0,0 0-2-16,0 0 7 15,1 0-1-15,-1 0 24 16,1 0 1-16,-4 0 1 16,-2 0 11-16,-1 0 6 15,2 0 9-15,6 0 24 16,0 0 0-16,6 0 3 15,9 0-2-15,2 0 1 16,4 0-2-16,5 1 3 16,3 2-2-16,-2 0 1 15,-3 1-3 1,-4 4 5-16,3-4 0 16,-2 1 1-16,0-1 2 15,0-2-1-15,-1 1 4 16,1 0 25-16,0-1 9 15,1 0-6-15,3 5 10 16,0-4 11-16,-4 2 8 16,-3-1 27-16,-1 3 20 15,0-2 4-15,5-1 1 16,3 4-8-16,0-3 23 16,0 4 23-1,0-2 25-15,0-1 5 16,4-1-8-16,-4 3-28 15,-1-5-18-15,1 1-5 16,-4 2-4-16,-1 0-17 16,-2 2-32-16,-5-2-21 15,1 4-30-15,1-2-22 16,3 0 0-16,-2 1 0 16,2-2 0-16,-2 2 0 15,-5 0 0-15,2 1 0 16,-3-2 0-1,3 1 0-15,-1 1 0 16,0-2 0-16,-4 4 0 16,7-3 0-16,3 0 0 15,3 1 0-15,6 1 0 16,2 2 0-16,-1 1 0 16,-2-1 0-16,-2 3 0 15,-2 0 0-15,2 2 0 16,-3-1 0-16,3-2 0 15,-2 1 0-15,5-4 0 16,-3-1 0 0,5-3 0-16,2 0 0 15,-1-3 0-15,5 1 0 16,1 0 0-16,0-4 0 16,1 3 0-16,5-2-149 15,0 3-264-15,31-3-1375 16,-22 6 150-16,3 2 129 15,7 1 114-15</inkml:trace>
  <inkml:trace contextRef="#ctx0" brushRef="#br0" timeOffset="152155.67">9499 12972 3121 0,'0'-1'133'0,"0"1"15"16,0-2 16-16,0 0 15 15,0 1 22 1,0-2 19-16,0 2 22 15,0-2 28-15,0 0 56 16,0 2-41-16,0 0 34 16,0-1 35-16,0 2-9 15,0-2-12-15,0 2-16 16,0-2-15-16,0 2-19 16,0-2-23-1,0 2-60-15,0 0-66 0,0 0-79 16,0 0-55-1,0 0 0-15,0 0 0 16,0 4 0-16,0-4 0 16,0 2 0-16,1 1 0 15,3-2 0-15,1-1 0 16,-1 2 0-16,2-2 0 16,0 0 0-16,-2-2 0 15,2-2 0-15,-2-2 0 16,-2-1 0-16,-1-5 0 15,-1 6 0 1,0-3 0-16,0 4 0 16,-1-2 0-16,-4 7 0 15,-3-4 0-15,-4 6 0 16,-1 1 0-16,-1 7 0 16,4-2 0-16,2 2 0 15,4 1 0-15,1-1 0 16,3-1 0-16,0-2 0 15,2-2 0-15,-2-1 0 16,3-2 0-16,2-2 0 16,-2-2 0-16,0-2 0 15,-2-1 0 1,-1-3 0-16,0 0 0 16,0-1 0-16,0 4 0 15,0 3-369-15,0-2-1472 16,-1 4 158-16,0 3 137 15,-2 0 119-15</inkml:trace>
  <inkml:trace contextRef="#ctx0" brushRef="#br0" timeOffset="154328.2">9466 13014 6556 0,'1'0'175'0,"1"0"2"15,-2 0 1-15,2-2 2 16,-2 2 1-16,2 0 2 16,-2 0 2-16,0 0 2 15,1 0 2 1,1 0-189-16,-1 0 0 15,-1 0 0-15,2 0-65 16,5 0-507-16,0 0-1196 16,3-1 146-16,2-1 128 15,1 0 110-15</inkml:trace>
  <inkml:trace contextRef="#ctx0" brushRef="#br0" timeOffset="155959.63">8309 13873 4304 0,'0'0'111'0,"0"0"40"0,1 0 67 16,-1 0 47 0,0 0 48-16,0 0 56 15,0 0 23-15,0 0 6 16,0 0 10-16,0 0-80 16,0 0-37-16,0 0-39 15,0 0-78-15,0-2-48 16,0 2-53-16,0 0-55 15,0 0-18-15,0-2 0 16,-3 2 0-16,-5 2 0 16,1 2 0-16,-2 3 0 15,-1 1 0 1,1 3 0-16,8 0 0 16,-1-2 0-16,2-3 0 15,2-2 0-15,2-2 0 16,3-1 0-16,-1-1 0 15,3-1 0-15,-2-2 0 16,-2-4 0-16,-3 1 0 16,-1-4 0-16,-1 1 0 15,0 2 0-15,0 2 0 16,0 2 0-16,-1 2 0 16,-6 0 0-16,0 3 0 15,-4 2 0 1,0 4 0-16,2 6 0 15,2 0 0-15,4 2 0 16,2-1 0-16,1-2 0 16,3-4 0-16,4-4 0 15,7-4 0-15,1-2 0 16,0-5 0-16,-1-3 0 16,-8-1 0-16,-5-3 0 15,-1 0 0-15,-1 4 0 16,-4 2 0-16,-5 2 0 15,-6 5 0-15,3 0-308 16,2-2-1550 0,5 7 162-16,7-2 138 15,12 0 120-15</inkml:trace>
  <inkml:trace contextRef="#ctx0" brushRef="#br0" timeOffset="158559.76">11671 13097 1632 0,'-2'0'96'16,"1"0"31"-16,-1-2 22 16,1 2 26-16,1-1 20 15,0 0 27-15,0 1 27 16,-2-2 35-16,1 1 29 15,-1 1-44-15,0 0-15 16,-2 0-18 0,2 0-11-16,2 0-18 0,-3 0-12 15,2 0-13 1,-1 0-11-16,2 0 23 16,-2 0 31-1,2 0 39-15,0 0 37 0,0 0-11 16,0 0-7-16,0 0-3 15,0 0-5-15,0 0-8 16,0 0-16-16,0 0-61 16,2 0-64-16,4 0-65 15,7 0-58-15,2 0-3 16,8 0 0 0,0-1 0-16,3-2 0 15,-2-1 0-15,4-2 0 16,-1-2 0-16,3-2 0 15,2 1 0-15,0-3 0 16,3 0 0-16,2-2 0 16,3 1 0-16,1-4 0 15,2-1 0-15,4 1 0 16,0-3 0-16,1 1 0 16,2-3 0-16,1 0 0 15,2 0 0 1,1 1 0-16,-4 2 0 15,0 0 0-15,0-1 0 16,-3 3 0-16,0 1 0 16,2-2 0-16,-3 1 0 15,6-2 0-15,-4 0 0 16,2 0 0-16,1 0 0 16,1-1 0-16,-2 1 0 15,-3-3 0-15,3 0 0 16,2-1 0-1,-4 0 0-15,9-2 0 16,-1 0 0-16,2 0 0 16,1-2 0-16,-1 2 0 15,-4 0 0-15,-2 1 0 16,2-2 0-16,-5 1 0 16,3 0 0-16,2-1 0 15,-3-3 0-15,5 3 0 16,2-1 0-16,-1 1 0 15,-1 1 0-15,-1 2 0 16,-4 1 0 0,0 0 0-16,-6 0 0 15,1 1 0-15,-2-1 0 16,3 0 0-16,-2 2 0 16,3-2 0-16,-4 2 0 15,3 1 0-15,-2-1 0 16,0 1 0-16,-3 0 0 15,-1-2 0-15,3 3 0 16,0-2 0-16,-1 2 0 16,4-1 0-16,-2 2 0 15,0 0 0 1,-6 1 0-16,-2 1 0 16,-3 3 0-16,-1 0 0 15,1-1 0-15,0 1 0 16,2 1 0-16,0-3 0 15,-3 5 0-15,-2-2 0 16,-2 0 0-16,-5 2 0 16,-4 2 0-16,-4-1 0 15,0 2 0-15,-4-1 0 16,-5 1 0 0,3 2 0-16,-4-1 0 15,-5 2 0-15,0 2 0 16,1 0 0-16,-5 1-345 15,-9-7-1503-15,-9 8 161 16,-10 1 136-16,-13 0 119 16</inkml:trace>
  <inkml:trace contextRef="#ctx0" brushRef="#br0" timeOffset="159576.04">13984 11456 5911 0,'0'-6'241'0,"0"2"2"15,-10 1 4-15,-9 8 2 16,-6 12 5-16,-6 15 2 15,2 10 4 1,5 8 2-16,9 6 6 16,9-1-268-16,6 3 0 15,11-5 0-15,7-6 0 16,9-8 0-16,9-6 0 16,9-16 0-16,7-7 0 15,2-8 0-15,2-7 0 16,-9-6 0-16,-2-6 0 15,-13-5-246-15,-10-6-216 16,-6-9-1287-16,-12 5 144 16,-2 1 124-1,-4 3 110-15</inkml:trace>
  <inkml:trace contextRef="#ctx0" brushRef="#br0" timeOffset="159856.79">13942 11514 5866 0,'-4'-14'245'16,"1"-4"4"-16,3-4 2 15,9-2 4-15,18 2 3 16,9 3 3-16,13 1 4 16,10 0 3-1,-1 2 5 1,-6 1-273-16,-10 4 0 0,-10 2 0 15,-14 2 0-15,-9 3 0 16,-7 2 0-16,-2 1-198 16,-9 4-195-16,7 1-514 15,-25 5-634-15,-9 5 114 16,-12 7 100-16,-1 7 89 16</inkml:trace>
  <inkml:trace contextRef="#ctx0" brushRef="#br0" timeOffset="160052.61">13930 11518 5955 0,'-2'7'236'15,"0"1"3"1,0 2 3-16,10 0 3 16,17-5 3-16,20-3 3 15,7-2 3-15,11-2 4 16,-3-6-318-16,-5-3-1794 16,-20 1 161-16,-10-3 138 15</inkml:trace>
  <inkml:trace contextRef="#ctx0" brushRef="#br0" timeOffset="165292.09">13578 7437 3578 0,'-2'-5'152'0,"0"0"31"16,0-4 36-16,-3-2 110 15,2 1 114-15,1 3 13 16,-1-1 12-16,1 2 10 16,4 4 13-16,-2-2-114 15,-2 1-50-15,4 3-31 16,-4 0-37-16,2 0-128 15,0 0-127-15,0 0-4 16,0 0 0 0,0 0 0-16,0-2 0 15,7 7 0-15,7 1 0 16,9 4 0-16,8 3 0 16,9 5 0-16,2 0 0 15,-1-1 0-15,-7 1 0 16,-5 0 0-16,-11-3 0 15,-4 0 0-15,-7 0 0 16,-5 0 0-16,-11 4 0 16,-14 2 0-1,-12 9 0-15,-11-2 0 16,-5 7 0-16,-1-2 0 16,7-1 0-16,9 0 0 15,7-4 0-15,9-3 0 16,13-9-518-16,0-2-1283 15,5-8 152-15,4-5 131 16</inkml:trace>
  <inkml:trace contextRef="#ctx0" brushRef="#br0" timeOffset="166843.19">14364 1937 2195 0,'0'2'175'0,"-2"-2"52"16,-1 0 42-16,3 0 32 15,-2 0 29-15,0 0 33 16,2 0 84-16,2 0 124 16,-2 0 44-16,0 0-114 15,0 0-68-15,0 0-54 16,0 0-39-16,0 0-30 15,0 0-25-15,0 0-30 16,0 0-92-16,0 0-131 16,0 0-32-16,0 0 0 15,2 3 0 1,8 3 0-16,9 7 0 16,13 4 0-16,11 3 0 15,8-1 0-15,1 3 0 16,-4 1 0-16,-8-2 0 15,-7 2 0-15,-7 4 0 16,-9 0 0-16,-5 0 0 16,-6 0 0-16,-5-2 0 15,1-5 0-15,-2-1 0 16,-2 1 0 0,-4 1 0-16,-5 6 0 0,-10 4 0 15,-7 8 0 1,-10 5 0-16,-1 1 0 15,3-3 0-15,3-2 0 16,10-12 0-16,21-9-940 16,-9-7-747-16,3-10 135 15,2-9 116-15,1-7 104 16</inkml:trace>
  <inkml:trace contextRef="#ctx0" brushRef="#br0" timeOffset="170965.47">16155 11429 4939 0,'0'-4'313'0,"0"0"5"15,0-2 6-15,0 1 5 16,0-2 5-16,0 5 7 16,0 0 5-16,0 0 7 15,0 2 5 1,0 0-122-16,0 0-236 15,0 0 0-15,0 0 0 16,2 2 0-16,-2 6 0 16,1 7 0-16,4 7 0 15,-1 10 0-15,1 6 0 16,-1 3 0-16,-1 4 0 16,-2-3 0-16,-1-3 0 15,2-2 0-15,-4-7 0 16,2-9 0-16,2-4 0 15,-2-8 0 1,0-3 0-16,0-4 0 16,0-4 0-16,1-2 0 15,-1-6 0-15,0-2 0 16,-1-7 0-16,-1-4 0 16,1-3 0-16,-1-4 0 15,1 0 0-15,0-1 0 16,1-3 0-16,0 1 0 15,0-2 0-15,0 3 0 16,1 0 0-16,2 3 0 16,1 2 0-1,2 2 0-15,3 2 0 16,1 3 0-16,1 2 0 16,4 0 0-16,2 1 0 15,2 4 0-15,4-2 0 16,0 3 0-16,0 2 0 15,0 1 0-15,-3 0 0 16,3 5 0-16,-4 0 0 16,4 2 0-16,-4 1 0 15,4 1 0 1,-1 0 0-16,0 1 0 16,-3 2 0-16,1 2 0 15,-5 0 0-15,0 1 0 16,-5-2 0-16,-1-2 0 15,-8 3 0-15,0-4 0 16,-1-1 0-16,0 1-307 16,9 1-672-16,-20-1-617 15,-10 2 121-15,-10 3 106 16</inkml:trace>
  <inkml:trace contextRef="#ctx0" brushRef="#br0" timeOffset="171187.26">16118 11498 5815 0,'0'0'250'0,"2"2"4"16,8-1 2-16,14 1 4 16,12 0 4-16,11 0 3 15,10-2 4 1,3 1 3-16,-7-1 6 0,-8 2-417 15,-8-2-244-15,-5-3-1420 16,-3 1 152 0,-9 1 131-16</inkml:trace>
  <inkml:trace contextRef="#ctx0" brushRef="#br0" timeOffset="171602.87">16925 11545 7409 0,'0'-2'85'15,"0"2"1"-15,0 0 0 16,2 0 0-16,9 4 1 16,20-1 0-16,16 1 0 15,21 0 1-15,20 0 2 16,5 1-90-16,-5-1 0 16,-6 0 0-16,-14-1 0 15,-14 1 0-15,-17-1 0 16,-9-2 0-16,-14-1 0 15,-8 1 0 1,-6-1 0-16,-6 0 0 16,-4-1-285-16,7 0-596 15,-15-3-747-15,-2-2 126 16,0-2 111-16,0-1 96 16</inkml:trace>
  <inkml:trace contextRef="#ctx0" brushRef="#br0" timeOffset="172039.41">17256 11465 3400 0,'0'-5'366'16,"0"0"92"-1,0-4 11 1,0 2 12-16,0 1 12 0,0 0 13 15,0 4 14-15,0 0 14 16,0 2 14-16,0 0-237 16,-1 0-206-16,1 0-105 15,0 0 0-15,0 0 0 16,0 0 0-16,3 0 0 16,18 3 0-16,17 3 0 15,17 6 0-15,8 4 0 16,8 7 0-1,-10 2 0-15,-15 0 0 16,-13 4 0-16,-13-4 0 16,-13 1 0-16,-7 0 0 15,-17-3 0-15,-6-1 0 16,-14 1 0-16,-8-3 0 16,-6-1 0-16,5 2-64 15,1 1-447-15,12-32-1274 16,10 26 150-16,8-1 128 15,10-7 114 1</inkml:trace>
  <inkml:trace contextRef="#ctx0" brushRef="#br0" timeOffset="173420.8">18375 11108 6889 0,'-1'-8'140'16,"-9"2"2"-16,-5 0 0 15,-12 2 2-15,-8 14 0 16,-11 13 2-16,1 12 1 16,5 14 1-16,4 12 1 15,14 9-149-15,9 3 0 16,9 1 0-16,4-4 0 16,9-6 0-16,2-5 0 15,3-8 0-15,2-9 0 16,14-10-415-16,4-13-1414 15,2-10 157 1,3-11 134-16</inkml:trace>
  <inkml:trace contextRef="#ctx0" brushRef="#br0" timeOffset="173979.5">18676 11220 8191 0,'-2'0'0'0,"-1"3"0"16,-4 7 0-16,-3 8 0 15,-3 9 0-15,0 13 0 16,-1 6 0-16,6 0 0 16,4 0 0-16,4-1 0 15,7-5 0 1,10-6 0-16,8-8 0 15,8-3 0-15,11-7 0 16,0-6 0-16,0-6 0 16,-1-5 0-16,-6-6-351 15,-6-11-1495-15,-11-5 160 16,-10-7 136-16,-6-6 119 16</inkml:trace>
  <inkml:trace contextRef="#ctx0" brushRef="#br0" timeOffset="174219.31">18739 11247 8191 0,'0'-12'0'16,"4"-3"0"0,2-2 0-16,9-5 0 0,8 6 0 15,9 3 0-15,4 2 0 16,0 2 0-16,-4 3 0 15,-9 2 0-15,-5 1 0 16,-6 2-279-16,-2 1-286 16,-4 1-1148-16,-3 1 139 15,-5-1 120-15,-5 2 106 16</inkml:trace>
  <inkml:trace contextRef="#ctx0" brushRef="#br0" timeOffset="174415.13">18595 11333 8191 0,'1'4'0'0,"2"2"0"15,12-2 0-15,12-1 0 16,9 0 0-16,10-3 0 16,8-2 0-16,-5 1-298 15,26 2-632-15,-42-1-681 16,-8 0 123-1,-8 0 109-15,-7 2 95 16</inkml:trace>
  <inkml:trace contextRef="#ctx0" brushRef="#br0" timeOffset="174975.61">19178 11537 5618 0,'2'-6'269'15,"-1"1"5"-15,0 0 3 16,1-2 4-16,-1 3 5 15,-1-1 3-15,0 4 5 16,2-2 4-16,-2 3 7 16,0 0-305-16,0 0 0 15,0 0 0-15,0 2 0 16,0 2 0-16,-2 1 0 16,2 2 0-16,0 1 0 15,0-2 0 1,0 2 0-16,3-3 0 15,5-2 0-15,1-2 0 16,3-1 0-16,1-1 0 16,2-5 0-16,-8 0 0 15,-1-4 0-15,-3-1 0 16,-3 0 0-16,0 4 0 16,-3 3 0-16,-5-1 0 15,0 3 0-15,-5 2 0 16,1 0 0-16,0 4 0 15,3 2 0-15,3 2 0 16,3 1 0 0,3 0-519-16,7-5-1281 15,9-2 152-15,3-6 131 16,11-7 115-16</inkml:trace>
  <inkml:trace contextRef="#ctx0" brushRef="#br0" timeOffset="175551">19370 10926 6355 0,'6'-8'196'0,"10"0"1"15,11 6 3 1,12 10 2-16,12 19 2 16,5 19 1-16,-1 18 4 15,-7 19 0-15,-17 14 5 16,-15 10-214-16,-13 4 0 16,-20-4 0-16,-26-4 0 15,-19-12 0-15,-15-12-333 16,-17-39-1518-16,-1 0 161 15,2-19 137-15,-2-21 119 16</inkml:trace>
  <inkml:trace contextRef="#ctx0" brushRef="#br0" timeOffset="178527.12">16264 12340 8191 0,'-20'3'0'0,"-6"4"0"16,-9 6 0-16,1 6 0 15,12 6 0-15,5 5 0 16,9 5 0-1,5 2 0-15,8 3 0 16,5-1 0-16,11-1 0 16,5-2 0-16,8-7 0 15,3-6 0-15,4-6 0 16,0-9 0-16,1-4 0 16,-1-12 0-16,-1-6-350 15,47-12-1496-15,-62-7 160 16,-8-11 136-16,-5-2 119 15</inkml:trace>
  <inkml:trace contextRef="#ctx0" brushRef="#br0" timeOffset="178766.9">16293 12336 5986 0,'-9'-11'233'16,"-1"-3"3"-16,3 1 3 15,1-7 3-15,11 7 2 16,12 1 4-16,11-4 3 16,10 3 3-16,9 0 4 15,6-1-258-15,-4 3 0 16,-7 3-262-16,-13 2-124 16,13 5-507-1,-32-1-637-15,-15 2 113 16,-12-1 98-16</inkml:trace>
  <inkml:trace contextRef="#ctx0" brushRef="#br0" timeOffset="178954.72">16169 12350 5433 0,'-11'6'288'16,"0"0"4"-16,1 0 5 15,3 2 4-15,14-2 5 16,14-5 5-16,10 1 4 15,12-2 6 1,14 0-281 0,6-2-656-16,-2 1-1082 0,-9-2 137 15,-6-1 118-15</inkml:trace>
  <inkml:trace contextRef="#ctx0" brushRef="#br0" timeOffset="179323.37">16702 12489 7211 0,'-2'0'107'15,"2"1"-1"-15,0 2 3 16,9-2-2-16,14 2 2 16,20-2 0-16,12-1 2 15,19 0-1-15,4 0 2 16,-2-1-112-16,-8 1 0 16,-9 0 0-16,-11 0 0 15,-15 0 0-15,-12 0 0 16,-10 0 0-1,-7 0 0-15,-4 0-344 16,33-3-1503-16,-38-4 159 16,-1-4 137-16,-4-3 119 15</inkml:trace>
  <inkml:trace contextRef="#ctx0" brushRef="#br0" timeOffset="179587.13">17051 12372 6810 0,'3'-7'149'16,"10"4"0"-16,13-1 3 15,12 0-1-15,13 10 3 16,10 12 0-16,-3 11 2 16,-10 10 1-16,-11 12 2 15,-20 3-159-15,-14 2 0 16,-13-4 0-16,-17-4 0 15,-12-10 0-15,-6-11-69 16,2-8-601-16,-2-12-1071 16,12-10 143-16,17-10 123 15,10-5 109 1</inkml:trace>
  <inkml:trace contextRef="#ctx0" brushRef="#br0" timeOffset="180714.76">17987 12449 8012 0,'0'-6'20'15,"-6"6"-1"-15,-8-4 1 16,-8 10 0-16,-4 11 0 16,-9 11 0-16,3 6 0 15,5 11 0 1,5 4 0-16,9 4-20 16,9 1 0-16,7-3 0 15,9-6 0-15,11-7 0 16,10-10 0-16,10-8 0 15,9-13 0-15,0-3 0 16,-1-11-140-16,-4-10-374 16,-9-52-1250-16,-9 35 147 15,-9-10 126-15,-11 1 111 16</inkml:trace>
  <inkml:trace contextRef="#ctx0" brushRef="#br0" timeOffset="180927.07">17955 12462 6011 0,'-4'-12'231'0,"2"-5"2"15,1-2 3-15,4-1 3 16,11 2 3-16,15 4 2 16,6 0 5-1,6 2 2-15,4 2 4 0,-7 5-255 16,-6 3-44-16,-6 2-321 15,-6 0-1465 1,-13 0 156-16,-1 2 135 16</inkml:trace>
  <inkml:trace contextRef="#ctx0" brushRef="#br0" timeOffset="181130.87">17780 12516 8191 0,'-1'1'0'16,"1"0"0"-16,4 2 0 16,15-3 0-16,17 3 0 15,15-3 0 1,9-2-9-16,13 2-425 16,-11-5-1387-16,-10 5 156 15,-13-1 133-15,-12-1 116 16</inkml:trace>
  <inkml:trace contextRef="#ctx0" brushRef="#br0" timeOffset="181575.47">18407 12760 8191 0,'4'-2'0'16,"1"1"0"-16,2 0 0 15,4-5 0-15,-2 2 0 16,-2-1 0-16,-1-3 0 16,-4 6 0-16,-1 1 0 15,-2 1 0-15,-7 3 0 16,-2 3 0-16,-1 5 0 15,-1 3 0-15,2 1 0 16,6 0 0-16,4 0 0 16,4-6 0-1,5 3 0-15,2-9 0 16,5 0 0-16,0-6 0 16,0-2 0-16,-7-9 0 15,-6 1 0-15,-2-6 0 16,-1 3 0-16,-7-1 0 15,-9 9 0-15,-3 0-236 16,-4 2-1641-16,4 5 164 16,8 0 141-16,14-2 122 15</inkml:trace>
  <inkml:trace contextRef="#ctx0" brushRef="#br0" timeOffset="182078.94">18652 12735 8191 0,'0'-4'0'15,"6"2"0"-15,10-5 0 16,16 2 0-16,19-3 0 16,12 4 0-16,9 0 0 15,-1 3 0-15,-10-1 0 16,-18 2 0-16,-13 2 0 15,-12-4 0-15,-11 2 0 16,-7 0-391-16,-7-23-1444 16,-3 15 158-16,-2-5 136 15,-4-2 117-15</inkml:trace>
  <inkml:trace contextRef="#ctx0" brushRef="#br0" timeOffset="182359.68">18895 12514 8191 0,'0'-2'0'16,"1"1"0"-16,-1 1 0 16,0 5 0-16,0 12 0 15,0 11 0-15,0 9 0 16,0 8 0-16,0 3 0 15,0 4 0 1,0-5 0-16,0-4 0 16,-1-4 0-16,1-11 0 15,0-7 0-15,-3-8-317 16,9-7-1538-16,1-9 160 16,8-11 138-16</inkml:trace>
  <inkml:trace contextRef="#ctx0" brushRef="#br0" timeOffset="182647.42">19451 12525 8191 0,'1'3'0'0,"2"6"0"0,-1 8 0 15,1 9 0-15,-3 8 0 16,0 8 0-16,1 6 0 16,-1 1 0-16,0-1 0 15,0-3 0-15,0-7 0 16,-1-10 0-16,-2-10 0 16,-7-7-356-16,-2-8-1488 15,-8-11 159-15,-5-10 136 16,-2-12 119-1</inkml:trace>
  <inkml:trace contextRef="#ctx0" brushRef="#br0" timeOffset="182851.23">19236 12498 8191 0,'13'-16'0'16,"17"-4"0"-16,18-1 0 15,17-1 0-15,12 7 0 16,3 9 0-16,-4 2 0 15,-11 4 0-15,-17 0 0 16,-16 0 0-16,-17 0 0 16,-10 1-316-1,37 4-1539-15,-63-2 160 16,-11-2 138-16,-11 0 121 16</inkml:trace>
  <inkml:trace contextRef="#ctx0" brushRef="#br0" timeOffset="189186.79">16277 10852 3626 0,'1'-4'137'16,"1"-2"28"-16,-1 1 25 15,-1 0 21-15,0 2 26 16,0 1 57-16,0 1 52 15,0 0 34-15,0-1 34 16,0 1-95-16,0 0-40 16,-3 1-23-16,-5-2-21 15,-5 2-14-15,-6 0-31 16,-5 3-58 0,-3 1-53-16,-2 3-33 0,-1 2-22 15,-3 7-3 1,-3 1 1-16,1-1 2 15,-1 5 8-15,0 0-3 16,4 1 12-16,2 1-3 16,3 0 1-16,2 2 2 15,5-1-8-15,-3 1-3 16,3 1-5-16,-1 0-5 16,1 2-10-16,0-1-5 15,1 1-5-15,0-1 0 16,1 1 0-16,0 1 0 15,1 1 0-15,1 3 0 16,-1-1 0 0,2 1 0-16,1-1 0 15,-1-3 0-15,1-2 0 16,-1 0 0-16,1-2 0 16,-1-2 0-16,1 0 0 15,1-1 0-15,0 5 0 16,2 1 0-16,0 2 0 15,4 3 0-15,0 0 0 16,3 0 0-16,1-2 0 16,3-3 0-16,0-1 0 15,0-1 0-15,0-3 0 16,0-1 0 0,0 1 0-16,0 2 0 15,0 2 0-15,0 2 0 16,0 0 0-16,0 2 0 15,0-1 0-15,0 0 0 16,1-1 0-16,4-2 0 16,0-2 0-16,1-1 0 15,1-1 0-15,1 2 0 16,-1-2 0-16,4 0 0 16,-2 4 0-16,4-1 0 15,-2 3 0 1,1 0 0-16,-2-2 0 15,3 0 0-15,-4-1 0 16,4 0 0-16,1-4 0 16,5 0 0-16,4-2 0 15,2 3 0-15,8-3 0 16,3-1 0-16,-1 6 0 16,-1-2 0-16,0 0 0 15,-4 0 0-15,-3 0 0 16,1-2 0-16,-1-1 0 15,3-4 0 1,5 0 0-16,6 0 0 16,1-4 0-16,7 1 0 15,2-2 0-15,2 0 0 16,-3 0 0-16,-1 0 0 16,-4 2 0-16,-1-1 0 15,-3-2 0-15,4 0 0 16,3-1 0-16,5 1 0 15,1-1 0-15,0-1 0 16,1 0 0-16,-2 2 0 16,-3-1 0-16,0 2 0 15,-2-2 0 1,-2 0 0-16,-2 1 0 16,0-1 0-16,1-2 0 15,0-1 0-15,-2 1 0 16,8-1 0-16,-2-2 0 15,0 1 0-15,-1 0 0 16,-2-2 0-16,-7 1 0 16,0 0 0-16,-3 0 0 15,-2 2 0-15,4-1 0 16,0 0 0-16,-1-3 0 16,2 3 0-16,-1-4 0 15,-1 0 0 1,1 1 0-16,2 0 0 15,-1 1 0-15,-1 0 0 16,-2 1 0-16,3-3 0 16,-3 2 0-16,1-2 0 15,3 3 0-15,3 0 0 16,-6 0 0-16,-1-1 0 16,-1 1 0-16,-2 0 0 15,-2-1 0-15,2 2 0 16,-1-2 0-16,0 1 0 15,-1 0 0 1,4 1 0-16,-4-2 0 16,4-2 0-16,1 3 0 15,0-1 0-15,-1-3 0 16,3 2 0-16,-1-2 0 16,-1 0 0-16,3 0 0 15,0 0 0-15,-4 0 0 16,4 0 0-16,-2 0 0 15,-2 0 0-15,1 0 0 16,0 0 0-16,0 0 0 16,-1 0 0-1,-2 0 0-15,2 0 0 16,0 0 0-16,-2 0 0 16,2-1 0-16,1-3 0 15,-1 0 0-15,0-2 0 16,1-1 0-16,1 0 0 15,-3 2 0-15,1-2 0 16,-3 0 0-16,1 3 0 16,0-4 0-16,-2 1 0 15,0 1 0 1,2-1 0-16,2-3 0 16,-2 0 0-16,2 0 0 15,-2-2 0-15,-1 1 0 16,-3-2 0-16,-2 1 0 15,-1-2 0-15,-1 2 0 16,1-1 0-16,0 0 0 16,3 1 0-16,-2-2 0 15,3-2 0-15,-2-1 0 16,-1 0 0-16,-1-1 0 16,-4-1 0-1,-2 0 0-15,-4 0 0 16,1-3 0-16,-1 0 0 15,-3-5 0-15,0-2 0 16,5-4 0-16,-4 1 0 16,3-3 0-16,-1 4 0 15,3 0 0-15,-3 2 0 16,-2 2 0-16,-3 0 0 16,-3 1 0-16,-4-1 0 15,1-2 0-15,-1-1 0 16,2-4 0-1,-3-6 0-15,4-5 0 16,-4-1 0-16,0-3 0 16,-2 3 0-16,1-2 0 15,-1 7 0-15,1 2 0 16,2-1 0-16,-1 0 0 16,1 2 0-16,-1-2 0 15,1-1 0-15,-2 1 0 16,-2 1 0-16,0 0 0 15,-2 3 0 1,-2 1 0-16,0 3 0 16,-2 3 0-16,-3 0 0 15,2 0 0-15,-2 2 0 16,-1 2 0-16,1-4 0 16,-2 1 0-16,-3-1 0 15,-2 4 0-15,1-1 0 16,-2 1 0-16,2 2 0 15,3 3 0-15,-2-2 0 16,1-1 0-16,1 0 0 16,1 1 0-1,-1-2 0-15,0 0 0 16,0 2 0-16,-2 0 0 16,-1 1 0-16,-2 0 0 15,0-1 0-15,-4 2 0 16,3 0 0-16,0 0 0 15,0 2 0-15,2 2 0 16,-4 0 0-16,-2 5 0 16,1-1 0-16,-2 2 0 15,2 0 0-15,0 1 0 16,0-1 0 0,-1 0 0-16,-1-1 0 15,0-2 0-15,0 2 0 16,-6-4 0-16,-3 0 0 15,2 1 0-15,0-1 0 16,-1-1 0-16,3 2 0 16,-1 0 0-16,1 1 0 15,2 0 0-15,3-1 0 16,0 0 0-16,1-1 0 16,-1 1 0-1,-2-1 0-15,0 0 0 16,-4 2 0-16,-3-1 0 15,-1 2 0-15,-1 0 0 16,1-1 0-16,0 0 0 16,6 2 0-16,-2-1 0 15,0 1 0-15,1 0 0 16,0 0 0-16,0 2 0 16,1-1 0-16,-1 1 0 15,-2-1 0-15,0 0 0 16,-3 1 0-1,-2-1 0-15,0 1 0 16,-4-1 0-16,2 1 0 16,5 1 0-16,-1-2 0 15,-3 2 0-15,4 1 0 16,0-1 0-16,2 2 0 16,-2-3 0-16,3 0 0 15,2-1 0-15,-2 0 0 16,0 3 0-16,0-1 0 15,3 5 0-15,-3-1 0 16,-3 2 0 0,-1-2 0-16,-4 0 0 15,0 0 0-15,3 1 0 16,-2 0 0-16,1-1 0 16,2 3 0-16,4-1 0 15,-2 1 0-15,4 1 0 16,-3 0 0-16,-2 0 0 15,0 0 0-15,-1 0 0 16,0 0 0-16,-3 0 0 16,0 0 0-16,-3 0 0 15,1 0 0-15,-1 0 0 16,0 0 0 0,2 0 0-16,-5 0 0 15,0 0 0-15,4 0 0 16,-1 0 0-16,3 0 0 15,6 0 0-15,2 0 0 16,-1 0 0-16,4 3 0 16,0-2 0-16,-4 3 0 15,-3 0 0-15,1 0 0 16,0 0 0-16,0 0 0 16,3 2 0-16,-1-1 0 15,2 3 0-15,1-2 0 16,-2 1 0-1,2 0 0-15,0-2 0 16,-1 2 0-16,-3-3 0 16,-1 1 0-16,1 1 0 15,3-2 0-15,2 1 0 16,0 1 0-16,1-2 0 16,-4 1 0-16,1 1 0 15,-5-1 0-15,-4 2 0 16,-2 0 0-16,-2 0 0 15,4 0 0 1,-2 0 0-16,7 1 0 16,2 0 0-16,3-2 0 15,1 2 0-15,3 1 0 16,-1-1 0-16,-5 2 0 16,-10 0 0-16,0 2 0 15,0-2 0-15,0 1 0 16,8 0 0-16,4 0 0 15,-3 2 0-15,1-1 0 16,5-1 0-16,0 5 0 16,1 2 0-16,6-2 0 15,1-2 0 1,3 2 0-16,3-3 0 16,4-6 0-16,2-3 0 15,3-1 0-15,-2-1 0 16,2-1-216-16,-1-1-462 15,-2-17-1022 1,0 15 137 0,0-8 118-16,0-5 105 0</inkml:trace>
  <inkml:trace contextRef="#ctx0" brushRef="#br0" timeOffset="190138.71">16088 10736 4908 0,'-30'17'205'15,"-5"2"20"-15,-4 4 6 16,-5 4-139-16,20-3-162 16,7-11-1189-16,5 10 78 15,-2-1 69 1,4-3 64-16</inkml:trace>
  <inkml:trace contextRef="#ctx0" brushRef="#br0" timeOffset="203527.04">8563 15043 1662 0,'0'0'151'15,"-1"0"36"-15,1 0 26 16,0 0 23-16,0 0 20 16,0 0 20-16,0 0 20 15,0 0 17-15,0 0 14 16,0 0-100-1,0 0-46-15,0 0-32 16,0 0-22-16,0 0-16 16,0 0-12-16,0 0-19 15,1 0-13-15,5 0-13 16,4-2-13-16,3 2-23 16,8-3-39-16,1 2-138 15,3-10-926-15,-2 3 58 16,-2-2 53-16,-6 1 50 15</inkml:trace>
  <inkml:trace contextRef="#ctx0" brushRef="#br0" timeOffset="204759.84">8507 16080 2299 0,'0'0'86'15,"0"0"56"-15,0 0 47 16,0 0 23 0,0 0 21-16,0 0 23 15,0 0 25-15,0 0 28 16,3 0 24-16,7 0-49 16,6 0-88-16,66 3-1265 15,-47-3 57-15,5 1 52 16</inkml:trace>
  <inkml:trace contextRef="#ctx0" brushRef="#br0" timeOffset="209687.41">11552 14630 2404 0,'0'0'68'0,"0"0"35"16,0 0 25-16,0 0 19 15,0 0 15-15,0 0 26 16,0 0 33-16,0 0 26 16,0 0 25-16,0 0-28 15,0 0-4 1,0 0-22-16,0 0-5 16,0 0 15-16,0 0 23 15,0 0 21-15,0 0 16 16,0 0 21-16,0 0 0 15,0 0-15-15,0 0-18 16,0 0-10-16,2 0-19 16,-2-2-35-16,0 2-42 15,0 0-46-15,0-1-56 16,0 1-46-16,0 0-22 16,0 0 0-1,0-2 0-15,0 2 0 16,2 0 0-16,-2 0 0 15,0 0 0-15,0 0 0 16,0 0 0-16,0 0 0 16,0-1 0-16,0 1 0 15,0 0 0-15,0 0 0 16,0 0 0-16,0 0 0 16,0 0 0-16,0 0 0 15,0 0 0 1,0 0 0-16,0 0 0 15,0 0 0-15,0 0 0 16,0 0 0-16,0-1 0 16,0 1 0-16,0 0 0 15,0 0 0-15,0 0 0 16,0 0 0-16,0 0 0 16,0 0 0-16,0 0 0 15,0 0 0-15,0 0 0 16,0 0 0-16,0 0-221 15,28 0-1660 1,-23-1 165-16,0-6 142 16,-1-4 121-16</inkml:trace>
  <inkml:trace contextRef="#ctx0" brushRef="#br0" timeOffset="211834.94">11549 14617 2878 0,'0'0'65'0,"0"0"35"16,0 0 22-16,0 0 10 15,0 0 12-15,0 0 26 16,0 0 38-16,0 0 37 16,0 0 34-16,0-2-9 15,0 0 20-15,0 1-15 16,0 0 5-16,0-1 8 15,-1 2-1-15,-2 0-14 16,1 0-20-16,-2 0-16 16,1 0 0-16,3 0-15 15,0 0-44-15,0-1-23 16,0 1-24 0,0-1-17-16,0 1-7 15,0 0-10-15,0 0-19 16,0 0-24-16,0 0-32 15,0-2-22-15,0 2 0 16,0 0 0-16,0-1 0 16,0 1 0-16,0 0 0 15,0-2 0-15,0 2 0 16,0 0 0-16,0 0 0 16,0 0 0-1,0 0 0-15,0 0 0 16,0 0 0-16,0 0 0 15,0 0 0-15,2 0 0 16,1 0 0-16,1 0 0 16,0 0 0-16,4 0 0 15,3 0 0-15,-4 0 0 16,5 0 0-16,5 0 0 16,1 2 0-16,6-2 0 15,5 0 0 1,7 0 0-16,5 0 0 15,0 0 0-15,3 0 0 16,1 0 0-16,-2 0 0 16,0 0 0-16,-1 0 0 15,-6 0 0-15,0 0 0 16,-1 0 0-16,2 0 0 16,-1-2 0-16,-2 2 0 15,1 0 0-15,-1 0 0 16,-1 0 0-16,3 0 0 31,1 0 0-31,-3 0 0 0,2 0 0 16,1 0 0-16,-3 0 0 15,-2 2 0-15,1-2 0 16,-2 0 0-16,-1 3 0 16,-1-3 0-16,0 0 0 15,0 1 0-15,3-1 0 16,-1 0 0-16,1 0 0 15,1-1 0-15,1 1 0 16,-3 0 0 0,-1 0 0-16,1 0 0 15,-4 0 0-15,0 0 0 16,-4 0 0-16,-2 0 0 16,-4 0 0-16,-6 0 0 15,1-2 0-15,-4 2 0 16,-3 0 0-16,-3-1 0 15,0 1 0-15,-4 0-303 16,0-2-672-16,-11-3-623 16,-10-2 122-16,-9-2 106 15,-8-5 94 1</inkml:trace>
  <inkml:trace contextRef="#ctx0" brushRef="#br0" timeOffset="212470.93">12462 14044 5606 0,'0'-10'270'0,"4"-4"5"16,-4-1 4-1,2 1 3-15,-1 8 5 16,3 3 5-16,-4 8 3 16,0 10 4-16,2 10 7 15,-2 7-306-15,0 14 0 16,0 1 0-16,0 0 0 16,0-1 0-16,0-8 0 15,0-8 0-15,0-7 0 16,0-6 0-16,0-8 0 15,0-2 0-15,-2-4 0 16,-5-3 0 0,-5-3 0-16,-3-6-409 0,-5-17-1421 15,0 5 156 1,1-4 135-16</inkml:trace>
  <inkml:trace contextRef="#ctx0" brushRef="#br0" timeOffset="212814.6">12163 14018 7028 0,'0'-10'126'0,"0"-1"1"15,13-3 0-15,16-2 1 16,26 3 2-16,21 2-1 16,13-1 2-16,7 4 1 15,-2 3 1-15,-19 1-133 16,-12 2 0-16,-22 1 0 16,-14 1 0-16,-15 0 0 15,-8 0 0-15,-13 0 0 16,-5 0-216-16,10 1-626 15,-21 1-814 1,-2-2 131-16,0 1 112 16,9-1 101-16</inkml:trace>
  <inkml:trace contextRef="#ctx0" brushRef="#br0" timeOffset="-181430.89">12998 14634 1489 0,'0'0'79'0,"0"0"41"16,0 0 27-16,2 0 26 15,-2-1 28-15,0-1 31 16,0 2 29-16,0-3 26 16,0 2 29-16,0-1-19 15,0 0-7-15,0 1-18 16,0 0-14-16,0-2-5 15,0 3 5 1,0 0 21-16,0 0 26 16,0-1 33-16,0-1 18 15,0 0-25-15,0 2-26 16,0-1-20-16,0 1-13 16,0 0-15-16,-2 0-40 15,-2 0-53-15,0 0-60 16,-1 0-59-16,-2 0-45 15,5 0 0-15,-3 0 0 16,3 0 0 0,-4 1 0-16,3 1 0 15,1 0 0-15,-2-1 0 16,4-1 0-16,-5 0 0 16,4 3 0-16,-1-2 0 15,2 0 0-15,0-1 0 16,0 0 0-16,0 1 0 15,14-1 0-15,18 1 0 16,12 1 0-16,19 1 0 16,12-3 0-16,-1 3 0 15,-3-2 0 1,-5 1 0-16,-11-2 0 16,-9 1 0-16,-8-1 0 15,-7 0 0-15,-8-1 0 16,0 1 0-16,0 0 0 15,0-2 0-15,-2 1 0 16,-4-2 0-16,2 1 0 16,-8-1 0-16,-2 2 0 15,-2 1 0-15,-3 0 0 16,-2 0 0-16,2 0 0 16,-3 0 0-1,-1 0 0-15,0 0 0 16,0 0 0-16,0 1-265 15,16 4-640-15,-14 1-721 16,2-5 125-16,1-1 111 16,1-1 96-16</inkml:trace>
  <inkml:trace contextRef="#ctx0" brushRef="#br0" timeOffset="-180358.88">13369 14434 3640 0,'0'0'153'0,"0"0"55"15,0 0 126-15,0-2 99 16,0 2 11-16,0 0 10 15,0 0 12-15,0 0 9 16,0 0 14-16,0 0-90 16,0 0-77-1,0 0-62-15,2 0-149 16,0 0-108-16,-2 0-3 16,5 0 0-16,2 2 0 15,0 3 0-15,8 0 0 16,8 5 0-16,8-1 0 15,7 1 0-15,9 3 0 16,-2 0 0-16,-4 1 0 16,-3-1 0-1,-11 2 0-15,-7 1 0 16,-8-1 0-16,-8 3 0 16,-4 1 0-16,-11 2 0 15,-14 3 0-15,-8 2 0 16,-11 5 0-16,-4-2 0 15,0 1 0-15,6-1 0 16,10-2 0-16,7-8 0 16,11-3 0-16,8-7 0 15,6 0-127-15,12-6-536 16,7-2-1065-16,13-5 142 16,6-11 122-1,11-4 107-15</inkml:trace>
  <inkml:trace contextRef="#ctx0" brushRef="#br0" timeOffset="-179184.98">14375 14597 5311 0,'3'-1'299'16,"-1"-4"5"-16,5 1 5 16,-1-3 4-1,8-2 5-15,-4-1 6 0,4 1 5 16,-2-2 6 0,1 0 6-16,-3-2-333 15,-4-2-8-15,-2-3 0 16,-2-3 0-16,-6 1 0 15,-3-4 0-15,-4 4 0 16,-3 1 0-16,-8 5 0 16,-5 5 0-16,-7 3 0 15,-3 3 0-15,-4 6 0 16,0 8 0-16,1 6 0 16,10 3 0-16,6 6 0 15,9 1 0-15,12 0 0 16,1-6 0-1,11 0 0-15,9-5 0 16,6-3 0-16,5-7 0 16,5-4 0-16,-1 0 0 15,-7-6 0-15,-6-2 0 16,-7 1 0-16,-3-3 0 16,-4-2 0-16,-3 4 0 15,-2 3 0-15,-1 0 0 16,0 3 0-16,0 7 0 15,0 8 0-15,0 9 0 16,0 12 0-16,0 10 0 16,-4 6 0-1,-7 3 0-15,-7 2 0 16,-5 0 0-16,-10-5 0 16,-1-4 0-16,0-10 0 15,-1-8 0-15,1-11 0 16,3-11 0-16,4-7 0 15,2-8 0-15,12-12 0 16,7-11 0-16,12-5 0 16,13-9 0-16,13-2 0 15,11-2 0 1,10 3 0-16,6 0 0 0,4 3 0 16,-5 2 0-1,-2 4 0-15,-8 4 0 16,-8 6 0-16,-7 2 0 15,-10 10 0-15,-11 4 0 16,-6 4 0-16,-2 3 0 16,3 3 0-16,-4 7 0 15,1 3 0-15,-1 4 0 16,1 8 0-16,0 6 0 16,3 0 0-1,0-4 0-15,-2 2 0 16,3-8 0-16,-1-3 0 15,0-4 0-15,2-7 0 16,1-2 0-16,0-4 0 16,2-4 0-16,-4-8 0 15,-5-8 0-15,-1-6 0 16,-2-4 0-16,-5 0 0 16,1 1 0-16,-3 3 0 15,-3 8 0-15,-2 4 0 16,-1 7 0-16,0 5-363 15,9 4-560 1,-2 0-673-16,6 0 121 16,6-2 106-16</inkml:trace>
  <inkml:trace contextRef="#ctx0" brushRef="#br0" timeOffset="-178858.28">14941 14111 5859 0,'0'-11'246'15,"2"1"3"-15,-1 3 2 16,1 3 5-16,1 16 3 16,1 17 2-16,-4 14 5 15,0 11 4-15,2 9 4 16,-4 5-274-16,2 1 0 15,-3-4 0-15,2-2 0 16,1-6 0-16,0-9 0 16,0-6 0-16,0-10 0 15,0-9 0-15,6-9 0 16,5-8-239-16,12-4-434 16,-6-9-1022-16,5-10 136 15,-5-3 118-15,-10-6 103 16</inkml:trace>
  <inkml:trace contextRef="#ctx0" brushRef="#br0" timeOffset="-178354.75">14814 14504 5618 0,'-5'-10'269'0,"1"-3"5"16,1-3 3-1,2-2 4-15,11 5 5 0,12-2 3 16,10 3 5-16,7 2 4 16,12 1 7-1,-2 1-305-15,1 3 0 16,-10-1 0-16,-6 2 0 16,-11 1 0-16,-7 2 0 15,-4 0 0-15,-5 3 0 16,-2 6 0-16,-2 6 0 15,-1 6 0-15,-1 8 0 16,-1 5 0-16,-1 4 0 16,2 0 0-1,4 1 0-15,1 0 0 0,2-5 0 16,0-4 0-16,4-7 0 16,1-6 0-1,8-8 0-15,1-6 0 16,0-7 0-16,4-10 0 15,-3-7 0-15,-9-9 0 16,-2-13 0-16,-8-6 0 16,-5 0 0-16,-12 2 0 15,-6 7 0 1,-10 10 0-16,-10 9 0 0,-9 13-319 16,1 5-1536-1,6 8 162-15,10 1 137 16,13 2 120-16</inkml:trace>
  <inkml:trace contextRef="#ctx0" brushRef="#br0" timeOffset="-177626.43">16154 14193 8191 0,'1'-4'0'15,"-1"1"0"-15,2-1 0 16,-1 5 0-16,-1 14 0 16,0 9 0-16,2 8 0 15,-4 9 0-15,4 4 0 16,-2-1 0-16,0-6 0 15,0-6 0 1,0-5 0-16,0-8 0 16,0-4 0-16,-2-9 0 15,-1-4-275-15,3 0-623 16,-11-9-728-16,0-7 125 16,-2-5 111-16,1-4 97 15</inkml:trace>
  <inkml:trace contextRef="#ctx0" brushRef="#br0" timeOffset="-177366.67">15874 14297 5472 0,'0'-14'284'16,"7"-3"4"-16,9-5 5 16,16-4 4-16,18 3 5 15,14 3 4-15,8 3 5 16,5 0 5-16,-6 2 6 15,-11 4-322-15,-11 1 0 16,-13 4 0-16,-13 1 0 16,-11 2 0-16,-8 3 0 15,-4-1 0 1,-3 5-355-16,15 2-569 0,-25 5-674 16,-8 1 122-16,-13 6 106 15,-6 3 94-15</inkml:trace>
  <inkml:trace contextRef="#ctx0" brushRef="#br0" timeOffset="-177150.88">15913 14469 4677 0,'-11'12'360'0,"2"-2"8"16,3 4 6-16,5 2 8 16,25-3 7-16,15-10 8 15,14-1 9-15,14 0 8 16,8-4 10-16,-3-3-424 15,-8 1 0 1,-12-1 0-16,-9-3-281 16,-10 0-355-1,-12 4-1057-15,-8-1 135 0,-3 4 118 16,-3 0 103-16</inkml:trace>
  <inkml:trace contextRef="#ctx0" brushRef="#br0" timeOffset="-176618.37">16543 14534 7517 0,'9'-9'74'16,"9"-1"-1"-16,10-7 2 15,6-2-1 1,7 0 1-16,5 6 0 16,-4 0 0-16,-1 7 0 15,-4 1 3-15,-7 9-78 16,-8 5 0-16,-6 9 0 15,-11 5 0-15,-3 8 0 32,-9 8 0-32,-15 0 0 0,-5 2 0 15,-8-1 0-15,-7-2 0 0,-3-6 0 16,6-3 0-16,5-5 0 16,5-9 0-16,7-3 0 15,8-6 0 1,5-2 0-16,3-4 0 15,5 2 0-15,-1-2 0 16,2-2 0-16,12 1 0 16,14-3 0-16,22-4 0 15,21-4 0-15,25 0 0 16,7-2 0-16,0 0 0 16,-7 2 0-16,-15 5 0 15,-20-1 0-15,-18 4 0 16,-20 0 0-16,-12 2 0 15,-8 1 0-15,-3 1 0 16,0-1 0 0,-2 1 0-16,-5 0 0 15,2 0 0-15,-6-2 0 16,-3 2-448-16,-3-16-1371 16,-2 6 155-1,-10-6 133-15,-3-6 116 0</inkml:trace>
  <inkml:trace contextRef="#ctx0" brushRef="#br0" timeOffset="-174938.58">15148 11421 2417 0,'-3'-2'154'0,"-2"-2"42"15,1 0 50-15,-1 0 42 16,3 1 34-16,2-1 85 16,-1 3 119-16,-2-2 53 15,1-1 18-15,-2 3-113 16,-1-1-45-1,-1 0-42-15,0 0-51 16,0 2-43-16,3-1-33 16,0 1-94-16,1 0-132 15,2 0-44-15,2 0 0 16,8 4 0-16,11 4 0 16,12 3 0-16,9 1 0 15,6 5 0-15,-3-3 0 16,-6-1 0-1,-9-1 0-15,-11-1 0 16,-4-3 0-16,-9-4 0 16,-5-1 0-16,-1 0 0 15,0-2 0-15,0-1 0 16,0 3 0-16,0-3 0 16,0 2 0-16,0-2 0 15,0 0 0-15,0 2 0 16,1 0 0-16,-1 3 0 15,0 1 0-15,2 2 0 16,-2 2 0-16,0 7 0 16,1 4 0-16,-4 7 0 15,-7 5 0-15,-12 6 0 16,-5 7 0-16,-9 2 0 16,-6-4 0-1,2 2 0-15,5-6 0 16,11-8-575-16,6-18-1210 15,4 0 150-15,10-11 128 16,-1-10 114 0</inkml:trace>
  <inkml:trace contextRef="#ctx0" brushRef="#br0" timeOffset="-168766.87">8397 16943 2388 0,'0'-2'87'0,"0"1"38"16,0-1 29-16,0-2 15 16,0 4 8-1,1-2 14-15,-1-1 25 16,0 3 28-16,0 0 20 15,0-3-39-15,0 3-23 16,0 0-27-16,0-1-22 16,0 1-4-16,0-2 1 15,0 2-2-15,0-2 4 16,2 2 8-16,-2-2 12 16,4 2-2-1,3-2 4-15,9 0-3 16,3 0-12-16,9-2 0 15,3 4-27-15,4-3-38 16,-5 0-107-16,-1 1-97 16,-6 0-136-16,-3 0-282 15,-14 0-799-15,-6 2 85 16,-4-1 78-16,-6 1 69 16</inkml:trace>
  <inkml:trace contextRef="#ctx0" brushRef="#br0" timeOffset="-168587.04">8365 16990 3453 0,'-8'4'97'0,"3"-1"59"15,2-2 6-15,18 1-15 16,25-2-91-16,30-6-311 16,4 0-574-16,9-5 36 15,-8 1 32-15,-16-3 31 16</inkml:trace>
  <inkml:trace contextRef="#ctx0" brushRef="#br0" timeOffset="-135922.9">9339 10794 1973 0,'0'-2'94'15,"0"2"22"-15,1 0 23 16,-1-1 23-16,0 0 34 16,0-1 33-16,0 1 42 15,0-1 31-15,0 0 31 16,0 2-46-16,0-2 16 16,0-1 46-16,0 2 52 15,0-1 52-15,0-1-28 16,0 0-28-1,0 2-37-15,0-2-28 0,0 3-24 16,0 0-29 0,0 0-40-16,0-1-76 15,0 1-85-15,0 0-76 16,0 1-2-16,-1 3 0 16,-1 0 0-16,1 3 0 15,-1 0 0-15,-1 2 0 16,2 0 0-16,-1 4 0 15,-1 2 0-15,2 6 0 16,-3 2 0 0,-2 4 0-16,2 6 0 15,-2 1 0-15,-1 2 0 16,2 0 0-16,-1 2 0 16,-2-1 0-16,2-1 0 15,5-1 0-15,-5-1 0 16,1-3 0-16,5 0 0 15,-3-4 0-15,0-6 0 16,1 0 0-16,2-2 0 16,-1 0 0-16,-1-3 0 15,1 2 0-15,-4 2 0 16,1-4 0-16,-2-2 0 16,3-3 0-1,0-4 0-15,3-3 0 16,0-2 0-16,0-2 0 15,-5-3 0-15,5 0-374 16,-3-16-1466-16,-3 6 159 16,0-3 136-16,-1-3 119 15</inkml:trace>
  <inkml:trace contextRef="#ctx0" brushRef="#br0" timeOffset="-135106.69">9334 10781 1565 0,'0'-1'157'16,"0"-3"38"-16,3 0 41 16,0-3 47-16,2 1 60 15,1-2 51-15,2-1 124 16,-4 0 131-16,0 2 23 15,-1-2-105-15,-1 4-49 16,-2 1-35 0,0 1-36-16,0 2-47 15,0 1-64-15,-3 1-51 16,-9 4-142-16,-11 7-143 16,-13 9 0-16,-14 8 0 15,-8 7 0-15,1 2 0 16,4-1 0-16,8-4 0 15,17-6 0-15,10-8 0 16,9-7 0-16,8-5 0 16,1-5 0-1,0-2 0-15,0-1 0 16,1-3 0-16,4 0-321 16,5-1-274-16,4-10-1098 15,2 8 135-15,6-1 118 16,-3-4 103-16</inkml:trace>
  <inkml:trace contextRef="#ctx0" brushRef="#br0" timeOffset="-134655.12">9388 10775 3088 0,'0'-3'239'16,"0"-1"143"-16,0-3 103 15,0-1 12-15,0 1 13 16,1 0 15-16,0 3 13 15,1 1 17 1,5 1 15-16,10 4-175 16,2 3-105-16,6 5-173 15,5 4-117-15,-2 5 0 16,-2 6 0-16,-3 3 0 16,-3-1 0-16,0-1 0 15,-4-4 0-15,0-4 0 16,-9-5 0-16,-1-3 0 15,-4-4 0-15,0-2 0 16,-4-1-25 0,4-1-485-16,-2-52-1286 0,0 50 151 15,0 0 131 1,3 0 113-16</inkml:trace>
  <inkml:trace contextRef="#ctx0" brushRef="#br0" timeOffset="-133554.18">9886 11097 7791 0,'0'-2'44'0,"0"1"0"16,1-1 0-16,-1 2 1 16,0 8-1-16,2 9 0 15,-2 3 1 1,1 10 0-16,-1 8 0 16,0 4-45-16,0 0 0 15,0-1 0-15,0-6 0 16,0-4 0-16,2-10 0 15,-2-5 0-15,0-6 0 16,1-5 0-16,-1-3 0 16,0-1 0-16,0-1 0 15,0 0 0-15,0-1 0 16,0-5 0-16,0 1 0 16,0-5 0-1,0-4 0-15,0-2 0 16,0 1 0-16,0-4 0 15,0 5 0-15,0-1 0 16,0 0 0-16,0 1 0 16,0-2 0-16,0 2 0 15,0-1 0-15,0-1 0 16,0 1 0-16,0-2 0 16,0 0 0-16,0 2 0 15,0-2 0-15,2 2 0 16,-1 1 0-16,5 0 0 15,-2 2 0 1,0 1 0-16,2 3 0 16,0-2 0-16,0 2 0 15,2 0 0-15,2 1 0 16,2-1 0-16,1 1 0 16,2 0 0-16,3 0 0 15,1 2 0-15,1-2 0 16,0 3 0-16,2 1 0 15,1 2 0-15,2 0 0 16,-1 1 0-16,1 0 0 16,-5 0 0-1,0 0 0-15,-4 0 0 16,0 0 0-16,-4 0 0 16,-5 0 0-16,-3 0 0 15,-2 1 0-15,-2 0 0 16,0 1 0-16,0-2 0 15,-3 2-325-15,33 2-1528 16,-46 0 161-16,-8 4 137 16,0 2 121-16</inkml:trace>
  <inkml:trace contextRef="#ctx0" brushRef="#br0" timeOffset="-133187.53">9923 11243 3346 0,'-1'0'250'16,"-2"-2"206"-16,0 2 12 15,2 0 11 1,-1 0 12-16,2 0 14 16,2 0 12-16,8 0 14 15,11 0 17-15,13 0-200 16,9 0-96-16,11-2-252 16,-4 0 0-16,-5-2 0 15,-10 1 0-15,-12 0 0 16,-8 1 0-16,-7 2-382 15,-7-15-1455-15,-4 15 157 16,-6-3 137-16,-5-1 117 16</inkml:trace>
  <inkml:trace contextRef="#ctx0" brushRef="#br0" timeOffset="-108890.98">11280 16208 2451 0,'0'0'12'0,"0"0"15"16,0 0 29-16,0 0 49 15,0 0 60-15,0 0 57 16,0 0 59-16,0-3 50 16,0 1 56-16,0 0 59 15,0-2 78 1,0 0 19-16,0 0-17 16,0-2-47-16,0 2-62 15,0-2-59-15,0 3-65 16,0-1-54-16,0 2-57 15,0 2-64-15,0 0-89 16,0-1-29-16,0 1 0 16,-2-2 0-16,1 1 0 15,-2 0 0-15,1 1 0 16,1-2 0-16,1 1 0 16,0-1 0-16,0 2 0 15,-2-1 0-15,2 1 0 16,2 0 0-1,-4 0 0-15,2-1 0 16,0 1 0-16,0 0 0 16,0 0 0-16,0 0 0 15,0 0 0-15,0 0 0 16,0 0 0-16,0 0 0 16,5 0 0-16,3 0 0 15,7 0 0-15,1 0 0 16,8 0 0-16,2 0 0 15,3 0 0 1,5 0 0-16,4 0 0 16,4 0 0-16,3 0 0 15,4 0 0-15,2 0 0 16,3 0 0-16,0 0 0 16,0 0 0-16,-3 0 0 15,1 0 0-15,-7 0 0 16,4 0 0-16,-1 0 0 15,-4 0 0-15,-1 0 0 16,-2 0 0-16,-3 0 0 16,-2 0 0-1,3 0 0-15,1 0 0 16,-1 0 0-16,2 0 0 16,2 0 0-16,-3 0 0 15,-2 0 0-15,0 0 0 16,-1 0 0-16,-4 0 0 15,1 0 0-15,2 0 0 16,-1 0 0-16,3 0 0 16,-6 0 0-16,2 0 0 15,-7 0 0-15,-3 0 0 16,-1 0 0-16,-2 0 0 16,-4 0 0-1,2 0 0-15,-2 0 0 16,-3 0 0-16,-1 0 0 15,-4 0 0-15,-2 0 0 16,-5 0 0-16,-2 0 0 16,-12 0-434-16,-7-54-1389 15,-15 46 156-15,-11-5 134 16,-11-6 116 0</inkml:trace>
  <inkml:trace contextRef="#ctx0" brushRef="#br0" timeOffset="-107479.4">12116 15486 3799 0,'0'-5'192'15,"0"-3"166"-15,0 0 64 16,0 0 10-16,0 4 10 15,0 2 10-15,0-1 11 16,0 2 11-16,0-1 11 16,0 2-148-16,0 0-71 15,0 0-197-15,1 0-69 16,2 0 0 0,-2 2 0-16,3-1 0 15,-2 2 0-15,2 0 0 16,1 4 0-16,1-3 0 15,2 1 0-15,-1 1 0 16,3-1 0 0,-1-1 0-16,1 3 0 0,-1-1 0 15,1 1 0-15,0 0 0 16,-1 2 0-16,0 0 0 16,-1-2 0-16,1 4 0 15,-2-4 0 1,-1 4 0-16,-1-4 0 15,1 3 0-15,0-3 0 16,-2 2 0-16,-1 0 0 16,1 0 0-16,-2 1 0 15,0-1 0-15,1 2 0 16,-3-3 0-16,3 3 0 16,-3-4 0-16,0 6 0 15,4-5 0-15,-4 1 0 16,0 3 0-1,2-5 0-15,-2 1 0 16,0 0 0-16,0 1 0 16,0-2 0-16,0-2 0 15,0 2 0-15,0-1 0 16,0 2 0-16,0-2 0 16,0 2 0-16,-5 2 0 15,2-2 0-15,-1 2 0 16,-2-2 0-16,1-1 0 15,-2 0 0-15,2 0 0 16,-3-4 0 0,4 2 0-16,-1 2 0 15,-2-2 0-15,-2 0 0 16,2 3 0-16,-1-1 0 16,-1 1 0-16,-1-1 0 15,1 2 0-15,-1-2 0 16,0-1 0-16,2 0 0 15,0 0 0-15,2-3 0 16,2 1 0-16,0-1 0 16,3-3 0-1,1 0 0-15,-3 1 0 16,-3-1 0-16,-3 0-267 16,20-3-1602-16,-24 2 164 15,3-11 138-15,6 1 123 16</inkml:trace>
  <inkml:trace contextRef="#ctx0" brushRef="#br0" timeOffset="-77551.16">11316 16217 1771 0,'0'0'102'0,"0"-1"45"16,0-3 28-16,0 4 15 16,0-4 16-16,0 1 16 15,0 0 21-15,0 0 14 16,0 2 13-16,0 1-60 16,0-1-33-1,0 1-40-15,0 0-19 16,0-2-5-16,0 2-6 15,0 0-2-15,0-1-6 16,0 1 1-16,0 0 5 16,0 0 8-16,5 0 3 15,-2 0-2-15,3 0-6 16,3 0 1-16,3 0 7 16,-1 0-4-16,3 0 13 15,3 0 1 1,3 0-6-16,-2 0-14 15,4 0 4-15,-2 0-4 16,0 0-3-16,3 0 7 16,-3 0-10-16,1 0-14 15,0 0-18-15,-1 0-22 16,1 0 2 0,-3 0-5-16,3 0-12 0,-1 0-6 15,2 0 5-15,-2 0-9 16,2 0-2-1,-1 0 1-15,-2 0-4 16,0 0 10-16,2 0-3 16,1 0 6-16,-2 0 3 15,3 0-2-15,-1 0-9 16,-2 0 2-16,0 0-5 16,-1 0 7-16,-4 0-5 15,2 0-9-15,-2 0-5 16,0 0 7-16,1 0 6 15,0 0 7 1,3 0 3-16,2 0-4 16,-2 0-1-16,0 0-2 15,1 0 0-15,1 0 5 16,-1 0 1-16,1-1-4 16,-2 1-10-16,3 0 6 15,-1-3-10-15,-4 3 0 16,4 0 7-16,-2 0 2 15,0 0-9-15,1 0 6 16,1 0 3-16,1 0-3 16,-2 0-5-16,5 0 1 15,0 0 12 1,-1 0 15-16,-1 0 0 16,-3 0-3-16,0 0 10 15,-1 0-6-15,1 0-3 16,-5 0-4-16,4 0 5 15,-2 0-9-15,2 0-5 16,-1 0-16-16,2 0-8 16,-2 0 0-16,-3 0 0 15,1 0 0-15,0 0 0 16,2 0 0 0,-3 0 0-16,5 0 0 15,1 4 0-15,-1-1 0 16,0-1 0-16,1 1 0 15,-4 0 0-15,-1-3 0 16,-3 3 0-16,4 0 0 16,-2-2 0-16,1-1 0 15,4 3 0-15,-2-2 0 16,0 0 0-16,-2 1 0 16,0 1 0-16,-3-1 0 15,-4 1 0 1,2 0 0-16,-2-1 0 15,-2 4 0-15,-1-3 0 16,2 4 0-16,-2 0 0 16,3 1 0-16,3 4 0 15,-1-3 0-15,-1 2 0 16,2-1 0-16,-1 0 0 16,-2 1 0-16,3 1 0 15,-1 3 0-15,-3-2 0 16,-3 1 0-1,2 2 0-15,-5 0 0 16,0 2 0-16,-2 3 0 16,3-1 0-16,-1-1 0 15,-4 2 0-15,4-4 0 16,-2 3 0-16,-2-1 0 16,-3 2 0-16,1-3 0 15,-1-1 0-15,-2 0 0 16,1 1 0-16,1-3 0 15,-3 1 0-15,-4 2 0 16,1 0 0 0,2-2 0-16,-5 1 0 15,-1 0 0-15,3-1 0 16,-1-1 0-16,-3 1 0 16,-2-3 0-16,2 3 0 15,-3-2 0-15,0 0 0 16,1 1 0-16,1-3 0 15,-2 1 0-15,0 0 0 16,-2-1 0-16,0-2 0 16,-3 2 0-1,2-2 0-15,-5 1 0 16,2-1 0-16,0-1 0 16,-2 1 0-16,5 1 0 15,-1-1 0-15,-2 0 0 16,0-1 0-16,2 0 0 15,0-1 0-15,-2-1 0 16,-4 4 0-16,2-1 0 16,-2-2 0-16,-1 3 0 15,-4 0 0-15,6-4 0 16,-2 2 0-16,1 1 0 16,0-4 0-1,1 1 0-15,0 0 0 16,-1-1 0-16,-1 0 0 15,-1-2 0-15,0-2 0 16,-2 1 0-16,1-2 0 16,-1-1 0-16,5 2 0 15,-6-2 0-15,4 1 0 16,-3-1 0-16,-1 1 0 16,0-2 0-16,-4 2 0 15,2-1 0-15,4 0 0 16,-1-1 0-16,2 1 0 15,7 0 0 1,-2 0 0-16,0-1 0 16,2-1 0-16,0 0 0 15,-2-1 0-15,-1-1 0 16,-1 1 0-16,1-1 0 16,-3-2 0-16,4 0 0 15,4 0 0-15,0 0 0 16,5 0 0-16,4-2 0 15,-1 1 0 1,-1-3 0-16,-1 0 0 16,0 0 0-16,-1 1 0 15,0 0 0-15,0 2 0 16,2-4 0-16,-1 2 0 16,2-2 0-16,-1 0 0 15,4 1 0-15,0 0 0 16,-1-2 0-16,1 1 0 15,3-2 0-15,-2-1 0 16,2 1 0-16,3-1 0 16,2-1 0-1,-2 1 0-15,1 4 0 0,1 0 0 16,1 1 0-16,-1 2 0 16,1 1 0-1,1 4 0-15,1 1 0 16,-2 1 0-16,1 0-339 15,4-3-517-15,-3-1-764 16,1-4 125-16,2-3 109 16,7-2 97-1</inkml:trace>
  <inkml:trace contextRef="#ctx0" brushRef="#br0" timeOffset="-76859.8">11158 16855 3461 0,'0'-4'194'0,"0"-2"105"15,0 0 150 1,0-1 11-16,0 1 10 16,0 2 14-16,0 1 11 15,0 2 12-15,0 2 15 16,-1 7-149-16,-2 9-74 16,0 9-121-16,-6 9-178 15,-4 11 0-15,3 6 0 16,-3 1 0-16,0 0 0 15,6-5 0-15,0-8 0 16,4-9 0 0,0-7 0-16,-1-9 0 15,-1-2 0-15,4-6 0 16,-5-4 0-16,2-3-562 16,-4-52-1226-16,7 37 150 15,-1-7 129-15,7-12 114 16</inkml:trace>
  <inkml:trace contextRef="#ctx0" brushRef="#br0" timeOffset="-76380.24">11227 16874 4112 0,'0'-3'332'16,"0"2"62"-16,0-6 9 16,0 3 8-16,4 0 9 15,5 0 9 1,11 0 10-16,14 2 10 15,11 2 10-15,12 0-184 16,3 2-207-16,0 4-68 16,-11-1 0-16,-10 3 0 15,-10 3 0-15,-8 2-561 16,-12-2-1228-16,-6-3 150 16,-3-2 129-1</inkml:trace>
  <inkml:trace contextRef="#ctx0" brushRef="#br0" timeOffset="-72664.19">12157 15468 3101 0,'0'0'114'16,"0"0"44"-16,0-1 27 15,0 1 10-15,0-1 12 16,0 1 25-16,0-1 21 15,0 1 33 1,0-2 64-16,0 1-15 16,0 0-2-16,0-1 11 15,0 1-22-15,0 1-6 16,0 0-5-16,0 0-21 16,0-1-18-16,0 1-31 15,0 0-68-15,0 0-64 16,0-3-47-16,0 3-60 15,0 0-2-15,2 0 0 16,-2-1 0-16,4 1 0 16,0 0 0-1,0 0 0-15,1 0 0 16,2 1 0-16,0 2 0 16,-2-1 0-16,1 1 0 15,1 1 0-15,2 0 0 16,-2 2 0-16,-1-1 0 15,1 0 0-15,0-1 0 16,-3 2 0-16,3 0 0 16,-3-3 0-16,-2 3 0 15,3-1 0 1,-1 0 0-16,-2-1 0 16,2 1 0-16,0-1 0 15,0 2 0-15,-1-1 0 16,3 2 0-16,-2 0 0 15,-2 1 0-15,4 0 0 16,-4-1 0-16,2 1 0 16,-3 0 0-16,0-1 0 15,-1 0 0-15,2-1 0 16,-1 3 0-16,-1-2 0 16,2-1 0-1,-2 2 0-15,0-1 0 16,2 1 0-16,-2 1 0 15,0 0 0-15,0 1 0 16,0 0 0-16,0 0 0 16,0 0 0-16,0-1 0 15,-2-1 0-15,-1 2 0 16,0-4 0-16,0 1 0 16,1 2 0-16,0-3 0 15,-2 3 0-15,2-2 0 16,0-1 0-16,-2 1 0 15,0 1 0 1,-1 0 0-16,3-2 0 16,0 1 0-16,-1-1 0 15,0-1 0 1,-1 1 0-16,0-1 0 0,-1 0 0 16,1 2 0-16,-2 0 0 15,1-1 0-15,-4 2 0 16,2 0 0-16,-1 0 0 15,1 0 0-15,-3 1 0 16,3-3 0 0,1 0 0-16,-1-2 0 0,0-1 0 15,1 3 0 1,3-5 0-16,-1 2 0 16,2 0 0-16,-1-2 0 15,2 1 0-15,-1-2 0 16,-1 1 0-16,-1-1 0 15,8 0-918-15,-15-1-776 16,-1-12 137 0,8-5 117-16,-3-9 104 15</inkml:trace>
  <inkml:trace contextRef="#ctx0" brushRef="#br0" timeOffset="-60127.77">4264 17557 2271 0,'0'0'75'0,"3"0"43"15,-2 0 26-15,-1 0 14 16,2 0 7-16,-2 0 36 16,1 0 43-16,-1 0 26 15,0 0 21-15,0 0-7 16,0-3-31-16,0 3-26 15,0 0 12-15,0 0 33 16,0 0 50-16,0 0 1 16,1 0 5-1,-1 0-8-15,2 0-14 0,1 0-16 16,0 3-17 0,0 1-19-16,3 4-40 15,-2 4-50-15,3 7-59 16,-1 4-40-16,1 2-50 15,-1 4-15-15,0 1 0 16,1 3 0-16,1-2 0 16,-3 0 0-16,1-7 0 15,2 4 0-15,-1-6 0 16,-1 1 0-16,2 1 0 16,0 0 0-16,1-1 0 15,-1-2 0-15,1 0 0 16,4 1 0-1,0-1 0-15,1 0 0 16,1-3 0-16,2 1 0 16,-2-3 0-16,2-3 0 15,-1 2 0-15,0-3 0 16,1-1 0-16,3-1 0 16,0 3 0-16,5-3 0 15,1 2 0-15,2-2 0 16,1 0 0-16,1 0 0 15,2-1 0 1,-1-2 0-16,0-1 0 16,2 0 0-16,-1-1 0 15,-2 1 0-15,2-2 0 16,-3-1 0-16,0 1 0 16,-1 0 0-16,1-3 0 15,0 2 0-15,1-1 0 16,2-1 0-16,3-1 0 15,0 1 0-15,-1-1 0 16,1 0 0 0,-1 0 0-16,-2 0 0 15,-2 0 0-15,2 0 0 16,-1 0 0-16,0 0 0 16,3-1 0-16,-1 0 0 15,-3-2 0-15,2 1 0 16,-3-2 0-16,-2 0 0 15,2 0 0-15,-3-1 0 16,2-1 0-16,-2 2 0 16,1-3 0-1,-1 3 0-15,0-1 0 16,-3 1 0-16,2-1 0 16,-1 3 0-16,-1-2 0 15,-4 1 0-15,3 1 0 16,-1-1 0-16,4-2 0 15,-3 3 0-15,1-2 0 16,3 1 0-16,-3 0 0 16,-7 1 0-16,4-1 0 15,-2 1 0 1,-1 1 0-16,1-2 0 16,0 0 0-16,2 2 0 15,-2 0 0-15,-1-2 0 16,1 2 0-1,0 0 0-15,-2-2 0 16,-3 1 0-16,2 0 0 16,-3-1 0-1,0 0 0-15,2-1 0 0,-4 3 0 0,1-3 0 32,-2 1 0-32,0-1 0 0,-4 4 0 15,-1-3 0-15,0 2 0 16,3-1 0-16,1-2 0 15,3 0 0-15,0 0 0 16,-3-1 0-16,-5 2 0 16,0 1 0-16,-6 2-37 15,-5 0-612-15,-15 0-1107 16,-16 0 146-16,-15 0 125 16,-33-1 110-1</inkml:trace>
  <inkml:trace contextRef="#ctx0" brushRef="#br0" timeOffset="-58847.97">4210 17677 2480 0,'0'-1'148'15,"3"-3"44"-15,2-1 48 16,-1-4 39-16,1 2 43 16,0-2 92-16,1 0 123 15,0 1 35-15,-3-1 17 16,0 2-101-16,-2 2-49 16,-1 1-45-16,0 3-48 15,0 1-40-15,0-2-43 16,0 2-104-16,0 0-136 15,0 2-23-15,-1 5 0 16,-8 7 0-16,-4 11 0 16,-5 7 0-1,-6 11 0-15,-1-1 0 16,2 1 0-16,7-8 0 16,2-5 0-16,7-10 0 15,4-7 0-15,3-8 0 16,0-1 0-16,-2-1 0 15,4-1 0-15,-4 0 0 16,2-2 0-16,0 1 0 16,2-6 0-16,-1-9 0 15,4 0 0-15,3-10 0 16,4-3 0 0,1 0 0-16,3-1 0 15,-2 2 0-15,1 2 0 16,-4 4 0-16,1 0 0 15,-4 5 0-15,0 3 0 16,-1 1 0-16,3 0 0 16,0 3 0-16,2 0 0 15,5-1 0-15,-2 4 0 16,2 0 0-16,3 4 0 16,0-1 0-16,5 5 0 15,4 1 0 1,2 2 0-16,3 2 0 15,0 0 0-15,4 1 0 16,1 0 0-16,-5-2 0 16,-3 2 0-16,-5-2 0 15,-10-1 0-15,-6 1 0 16,-2-1 0-16,0-2 0 16,3 1-380-16,8-6-1458 15,-2 2 158-15,4-5 137 16,5-4 117-1</inkml:trace>
  <inkml:trace contextRef="#ctx0" brushRef="#br0" timeOffset="-54940.38">4394 15595 1744 0,'1'0'128'16,"1"0"46"0,-1 0 32-16,1 0 33 15,-1-1 36-15,-1 1 32 16,-1-2 33-16,2 0 31 16,-1 1 32-16,2-2-32 15,-2 0 11-15,1 0 11 16,-1 0 39-16,1 1-30 15,1-3-29-15,-1 2-30 16,-1-1-27-16,2 1-23 16,-1-2-27-1,1 3-47-15,-2 1-80 16,0 0-64-16,1 1-75 16,-1-2 0-16,0 2 0 15,3 2 0-15,3 1 0 16,-2 9 0-16,3 5 0 15,1 7 0-15,-4 6 0 16,1 3 0-16,0-2 0 16,-4-3 0-16,2-3 0 15,-1-4 0 1,-2-6 0-16,1-3 0 16,-1-6 0-16,0-2 0 15,0-3 0-15,0-1 0 16,-4 0 0-16,-2 0-429 15,-2-9-1396-15,-1-1 157 16,-1-3 134-16,4-5 116 16</inkml:trace>
  <inkml:trace contextRef="#ctx0" brushRef="#br0" timeOffset="-54567.73">4215 15676 4306 0,'-5'-3'280'0,"1"0"93"16,-3-4 7-16,1 1 7 16,5-4 8-16,-1 0 8 15,5 0 9-15,9-5 8 16,7 0 10-16,11-5-129 15,9 2-197 1,8-4-104-16,0 6 0 16,-1-2 0-16,-6 5 0 15,-3 2 0-15,-9-1 0 16,-6 4 0-16,-10 2 0 16,-5 2 0-16,-4 2 0 15,-3 0-120-15,0 2-199 16,-3 3-214-16,-6-11-1146 15,-4 15 134-15,-8 4 115 16,-8 1 103 0</inkml:trace>
  <inkml:trace contextRef="#ctx0" brushRef="#br0" timeOffset="-54291.98">4099 15880 3713 0,'0'6'182'16,"0"1"184"-16,0-2 61 16,9 0 12-16,11-3 8 15,11-4 12-15,6-2 10 16,11-2 13-16,0-6 10 16,-1 0-131-1,-3-1-75-15,-4-2-218 16,-7 4-68-16,-6 0 0 15,-5 0 0-15,-6 3-122 16,-4 3-318-16,-1-10-1348 16,-4 8 150-16,-2 0 129 15,-1-1 114-15</inkml:trace>
  <inkml:trace contextRef="#ctx0" brushRef="#br0" timeOffset="-53624.61">4729 15722 4008 0,'0'-4'236'0,"0"-1"128"16,1 0 44-16,-1 0 9 15,0 0 9-15,0 1 9 16,2 2 10-16,-2-1 11 15,0 2 10-15,0-1-173 16,0 2-101-16,0 0-147 16,0 0-45-16,0 0 0 15,0 0 0-15,0 0 0 16,0 0 0 0,0 0 0-16,0 0 0 15,0 0 0-15,-2 0 0 16,-2 5 0-16,-2 3 0 15,1 2 0-15,-3 6 0 16,2 2 0-16,5-1 0 16,2 4 0-16,11 0 0 15,10-1 0-15,8-1 0 16,8 0 0-16,1-2 0 16,-5 0 0-1,-5 0 0-15,-9-2 0 16,-9 0 0-16,-7 1 0 15,-3-2 0-15,-6 1 0 16,-6-2 0-16,-3-3 0 16,-5-3 0-16,-7-1 0 15,-1-6 0-15,-2 0-300 16,7 0-291-16,2-4-1110 16,4-1 137-16,6-3 118 15</inkml:trace>
  <inkml:trace contextRef="#ctx0" brushRef="#br0" timeOffset="-53402.82">4738 15772 3648 0,'10'-19'171'0,"13"-5"31"16,6-3 73-16,10-5 82 15,-2 5 85-15,5 5 11 16,-7 4 11-16,-8 4 10 15,-8 1 13-15,-8 5-112 16,-8 4-344 0,0 3-355-16,-6-2-1311 15,-4 2 126-15,-7-5 112 16,-2-2 97-16</inkml:trace>
  <inkml:trace contextRef="#ctx0" brushRef="#br0" timeOffset="-34964.26">5221 17893 3935 0,'2'-4'134'0,"-1"0"51"16,2-1 106-16,-1-2 85 16,-1 1 39-16,0 1 7 15,-1 0 11-15,0 0 10 16,0 0 9-16,0 2-76 15,0 1-68-15,0 1-54 16,0 0-124-16,0-1-93 16,3 2-37-16,-3 0 0 15,0 0 0-15,2 0 0 16,-2 2 0-16,0 6 0 16,0 5 0-1,0 3 0-15,0 10 0 16,0 0 0-16,0 0 0 15,0-5 0-15,0-2 0 16,1-7 0-16,2-3 0 16,-3-6 0-16,2-2 0 15,-1-1 0-15,-1 0 0 16,0-3 0-16,0-1 0 16,0 0-90-16,36-2-896 15,-32 0-665-15,-1-7 129 16,3 0 114-1,-4-9 98-15</inkml:trace>
  <inkml:trace contextRef="#ctx0" brushRef="#br0" timeOffset="-34568.63">5188 17707 7804 0,'12'-8'43'15,"2"-4"0"1,8-4-1-16,7-6 1 15,0 3 0-15,-5-3-1 16,-6 1 1-16,-6 0 1 16,-7-1 0-16,-8 0-44 15,-8 3 0-15,-3 3 0 16,-4 3 0-16,-4 9 0 16,-3 0 0-16,1 8 0 15,2 3 0-15,6 6 0 16,5 6-330-1,31 5-643-15,-13 5-619 16,8-1 121-16,4-1 105 16</inkml:trace>
  <inkml:trace contextRef="#ctx0" brushRef="#br0" timeOffset="-33973.18">5649 17876 4525 0,'0'-5'200'16,"0"-1"149"-16,0-4 8 16,0-3 6-16,-1 1 7 15,-4 1 7-15,-2 3 8 16,-6 3 7-16,-4 4 8 15,-5 2-102-15,1 6-123 16,1 5-175-16,3 4 0 16,7 6 0-16,3 3 0 15,5-1 0-15,2 2 0 16,2-3 0-16,1-1 0 16,5-7 0-1,5-4 0-15,6-7 0 16,7-4 0-16,4-6 0 15,1-7 0-15,-4-6 0 16,-4-8 0-16,-7-13 0 16,-7-7 0-16,-6-9 0 15,-5-8 0-15,-8-3 0 16,1 1 0-16,-2 9 0 16,-3 9 0-16,3 15 0 15,3 14 0 1,-2 11 0-16,5 16 0 15,4 12 0-15,1 15 0 16,9 13 0-16,8 14 0 16,6 5 0-1,9 5 0-15,5-5 0 0,-1-2 0 16,2-10 0-16,-3-13 0 16,-2-9-399-16,0-22-1434 15,0-3 158-15,2-8 135 16,7-10 117-16</inkml:trace>
  <inkml:trace contextRef="#ctx0" brushRef="#br0" timeOffset="-23221.18">18770 1876 2359 0,'0'0'82'0,"0"2"26"16,0-2 27-16,0 0 30 15,0 0 28-15,0 0 22 16,0 0 22-16,0 0 28 15,0 0 24 1,0 0-42-16,0 0-16 16,5 0-24-16,8 0-26 15,12 0-31-15,11-2-27 16,16 2-26-16,4-1-75 16,-4-1-118-16,3 0-360 15,-17-2-596-15,-14-1 54 16,-8-1 52-16,-9-1 46 15</inkml:trace>
  <inkml:trace contextRef="#ctx0" brushRef="#br0" timeOffset="-22188.41">17497 2865 2997 0,'22'-3'23'16,"5"-4"-8"-16,8 1-143 15,6-9-491-15,-11 8 20 16,2-3 18-16,-2 0 19 16</inkml:trace>
  <inkml:trace contextRef="#ctx0" brushRef="#br0" timeOffset="-20308.64">20219 1916 2396 0,'-5'3'-11'15,"-1"-2"-1"1,2 2 0-16,-2-2-1 16,4 2 7-16,2-2 17 15,0 0 31-15,2 0 36 16,-2 1 37-16,0-1 51 15,0-1 38-15,-2 0 30 16,2 0 30-16,-1 0 37 16,-1 0 25-16,-1 0 40 15,2 0 56-15,-3 0 57 16,1 0-25-16,2 0-34 16,-1 0-38-1,2 0-24-15,0 0-27 16,2 0-29-16,-2 0-35 15,0 0-58-15,0 2-99 16,0-1-102-16,0 3-8 16,0-1 0-16,0 0 0 15,0-1 0-15,8-1 0 16,14-1 0-16,19-2 0 16,23-3 0-16,27-8 0 15,23-3 0-15,16-5 0 16,15-3 0-1,12-5 0-15,12 0 0 16,4 0 0-16,4-4 0 16,-1 2 0-16,-3-2 0 15,-13 0 0-15,-11-2 0 16,-13 2 0-16,-15-1 0 16,-12 2 0-16,-12 2 0 15,-13 1 0-15,-12 4 0 16,-8 4 0-16,-12 7 0 15,-6 0 0-15,-7 1 0 16,-7 2 0-16,-5 3 0 16,-4-1 0-1,-1 1 0-15,-3 1 0 16,1 0 0-16,2 0 0 16,-3 0 0-16,-1 1 0 15,-3-1 0-15,1 1 0 16,-2-1 0-16,2 2 0 15,2-3 0-15,2 1 0 16,4-2 0-16,2-1 0 16,-6 1 0-16,1 0 0 15,-7 1 0-15,-3 2 0 16,-3 0 0-16,-4 1 0 16,-1 2 0-1,-1 1 0-15,-4 1 0 16,-4 1 0-16,-4 0-775 15,-20-2-957-15,-13-6 142 16,-19-1 123-16,-27-6 106 16</inkml:trace>
  <inkml:trace contextRef="#ctx0" brushRef="#br0" timeOffset="-19652.47">21977 974 7765 0,'0'-8'47'0,"0"3"-1"16,0 1 2-16,0-1-1 15,3 12 0 1,0 10 1-16,2 9-1 16,1 9 0-16,2 11 2 15,-2 4-49-15,-1-2 0 16,1 0 0-16,0-8 0 16,-1-6 0-16,-2-7 0 15,3-6 0-15,-6-9 0 16,0-5 0-16,0-4 0 15,0-3 0-15,0 0 0 16,-7-3 0-16,-2-5 0 16,-1-5-439-16,-7-25-1384 15,-2 15 157 1,-1-5 133-16</inkml:trace>
  <inkml:trace contextRef="#ctx0" brushRef="#br0" timeOffset="-19360.71">21661 1097 7267 0,'0'-9'100'0,"0"-5"1"16,11-4 1-16,19-3 0 15,21 1 0-15,21-1 2 16,22 1-1-16,6-1 1 15,-3 5 2 1,-12 2-106-16,-16 3 0 16,-21 3 0-16,-21 4 0 15,-17 0 0-15,-7 1 0 16,-7 3-170-16,-8 3-387 16,-5-1-1187-16,-3 4 143 15,-8 0 124-15,5 1 108 16</inkml:trace>
  <inkml:trace contextRef="#ctx0" brushRef="#br0" timeOffset="-17872.69">23964 834 4031 0,'0'-8'349'0,"0"1"53"15,0-2 9-15,0-2 8 16,0 6 11-16,0 2 8 16,-4 3 11-16,-8 5 11 15,-8 9 9-15,-5 9-194 16,-3 9-217-16,0 9-58 16,8 5 0-16,7 1 0 15,7-1 0-15,6-3 0 16,10-5 0-1,7-3 0-15,9-9 0 0,8-5 0 16,6-6 0-16,2-7 0 16,1-4 0-1,-5-4 0-15,-3-5-111 16,-8-5-400-16,-8-41-1261 16,-9 25 147-16,-6-5 128 15,-5-3 112-15</inkml:trace>
  <inkml:trace contextRef="#ctx0" brushRef="#br0" timeOffset="-17580.97">23931 838 4566 0,'-3'-13'351'15,"0"-4"7"-15,1-1 8 16,1-5 5-16,4 4 8 0,6 4 8 15,5 1 7-15,5 2 9 16,10 2 8-16,3-2-206 16,1 6-205-16,-1-1 0 15,-4 0 0-15,-3 3 0 16,-6 1 0-16,-9 1 0 16,-3-1 0-16,-5 3-183 15,-2 0-185-15,-2 3-304 16,-1-1-940-16,-6 2 123 15,-6 3 109-15,-6 2 95 16</inkml:trace>
  <inkml:trace contextRef="#ctx0" brushRef="#br0" timeOffset="-17380.15">23876 900 4802 0,'-1'4'337'0,"-2"1"8"16,1-1 4-16,7 3 8 15,12-1 5-15,10-6 9 16,12 3 5 0,8-3 9-16,4 0 6 15,-2 0-586-15,-2 0-473 16,-7 0-1009-16,-8 0 133 16,-4-3 115-16,-4 3 103 15</inkml:trace>
  <inkml:trace contextRef="#ctx0" brushRef="#br0" timeOffset="-17076.43">24432 1010 7818 0,'1'0'41'15,"1"-1"0"-15,6 1 1 16,13-2-2-16,12 4 2 15,16-2-1-15,10 1 1 16,9-1-1 0,0 1 2-16,1-1-43 0,-8 0 0 15,-6 0 0-15,-6-1 0 16,-12 1 0-16,-6 0 0 16,-10-3 0-16,-6 1 0 15,-7-4-45-15,-4 0-301 16,-4-2-219-16,-9-24-1119 15,-4 22 135-15,-8-3 116 16</inkml:trace>
  <inkml:trace contextRef="#ctx0" brushRef="#br0" timeOffset="-16763.73">24670 856 3777 0,'-3'-8'297'15,"0"-2"122"-15,2-2 10 16,0 3 9-16,3 2 11 16,11 3 10-16,12 1 11 15,13 3 11 1,12 3 14-16,12 4-161 0,0 10-191 16,-2 8-143-16,-13 7 0 15,-10 7 0-15,-15 3 0 16,-11 0 0-16,-15 3 0 15,-10-6 0 1,-9-6 0-16,-6-4 0 16,-4-6-44-16,8-8-631 15,4-5-1071-15,11-9 144 16,10-8 123-16,15-6 110 16</inkml:trace>
  <inkml:trace contextRef="#ctx0" brushRef="#br0" timeOffset="-16176.25">25594 785 5915 0,'0'-7'240'0,"0"2"3"16,0 2 3-16,0-1 4 15,0 8 2-15,-7 11 4 16,1 4 3-16,-4 7 3 16,2 10 6-16,3 4-268 15,3-1 0 1,-2 1 0-16,8-2 0 16,1-5 0-16,5-6 0 15,9-4 0-15,5-6 0 16,10-7 0-16,0-6 0 15,0-3 0-15,-3-6-107 16,-2-5-353-16,-13-19-1328 16,-3 3 151-16,-6-6 128 15</inkml:trace>
  <inkml:trace contextRef="#ctx0" brushRef="#br0" timeOffset="-15936.47">25552 773 5084 0,'0'-12'316'0,"0"-5"6"16,2-1 5-16,11-4 5 15,7 6 6-15,10 1 6 16,5 4 7-16,1 1 5 16,0 3 7-1,-4 3-305-15,-7 0-58 0,-7 2 0 16,-5 1 0-16,-7-1-287 15,-6 4-224-15,0-30-1214 16,-4 26 140-16,-2 0 122 16,-3 4 107-16</inkml:trace>
  <inkml:trace contextRef="#ctx0" brushRef="#br0" timeOffset="-15755.65">25527 869 5712 0,'0'1'261'0,"0"1"2"16,2 0 5-16,7 1 3 16,13-2 5-16,8-1 2 15,12 0 2-15,10 0-409 16,2-3-1620 0,-7 3 144-16,-4 0 124 0</inkml:trace>
  <inkml:trace contextRef="#ctx0" brushRef="#br0" timeOffset="-15496.88">25985 949 6831 0,'7'0'147'0,"4"-1"0"15,14 1 2-15,8-3 0 16,13 6 3-16,5-3-1 15,5-3 3-15,-4 3 0 16,-3 0 3-16,-8 0-157 16,-10 0 0-16,-11 0-264 15,-6 0-154-15,11-1-500 16,-25-1-595-16,-8-3 109 16,-1-3 97-1,-6-8 86-15</inkml:trace>
  <inkml:trace contextRef="#ctx0" brushRef="#br0" timeOffset="-15209.15">26230 796 5224 0,'0'-11'309'0,"-2"2"3"15,2 0 7-15,-2 3 4 16,2 10 7-16,0 6 4 15,-3 11 7-15,1 9 4 16,-1 6 9 0,-1 8-354-16,0 2 0 0,-1-2 0 15,-1-3 0 1,1-5 0-16,2-6 0 16,-3-8 0-16,5-8 0 15,1-4 0-15,0-6-412 16,7-15-1418-16,7 0 158 15,9-8 134-15,6-12 118 16</inkml:trace>
  <inkml:trace contextRef="#ctx0" brushRef="#br0" timeOffset="-14912.42">26690 719 8191 0,'0'-4'0'0,"1"-1"0"16,1 4 0-16,0 1 0 16,2 7 0-16,-4 11 0 15,2 7 0-15,1 10 0 16,-3 5 0-16,0 4 0 16,0-1 0-16,0-2 0 15,0-4 0-15,0-6 0 16,-1-5 0-16,-1-9 0 15,-2-5 0 1,-2-5-334-16,-2-5-410 0,-3-6-907 16,-2-11 129-1,-1-5 114-15,1-14 98 16</inkml:trace>
  <inkml:trace contextRef="#ctx0" brushRef="#br0" timeOffset="-14694.63">26504 734 6371 0,'7'-11'194'16,"12"-3"2"0,13-4 2-16,15-3 2 15,5 7 2-15,13 3 2 0,-2 1 2 16,-4 5 3-16,-10 1 2 16,-8 4-211-16,-17-2 0 15,-10 2 0-15,-10 2-239 16,-2 2-255-16,-11-18-1249 31,-5 21 144-31,3 0 123 0,-2 4 109 0</inkml:trace>
  <inkml:trace contextRef="#ctx0" brushRef="#br0" timeOffset="-14284.01">26959 966 5704 0,'3'0'261'0,"4"-1"3"16,4 0 6-16,0-2 1 15,0 1 5-15,-2-4 4 16,-2 1 4-16,-5-4 3 16,0 7 7-16,-2-2-294 15,0 1 0-15,-2 3 0 16,0 3 0-16,-1 1 0 15,-3 1 0-15,0 2 0 16,3 2 0-16,1-1 0 16,2-2 0-1,7 0 0-15,2-3 0 16,5-1 0-16,-1-2 0 16,7 0 0-16,-9-4 0 15,0-4 0-15,-9-2 0 16,3-3 0-16,-5-2 0 15,-7 2 0-15,-6 2 0 16,-8 8-53-16,-4 3-419 16,-13-15-1327-16,-2 22 153 15,2 4 130-15,-5 0 115 16</inkml:trace>
  <inkml:trace contextRef="#ctx0" brushRef="#br0" timeOffset="-11612.71">23996 1737 6136 0,'1'-4'218'0,"-1"0"2"15,0 1 3-15,2 0 2 16,-1 7 3-16,-1 8 3 16,0 11 2-16,2 8 3 15,-2 11 5-15,0 6-241 16,0 2 0-1,0-2 0-15,0-6 0 16,-2-6 0-16,2-10 0 16,0-6 0-16,-1-6 0 15,-4-6 0-15,4-5 0 16,-1-4 0-16,1-9-508 16,-1-35-1295-16,1 19 152 15,-2-5 132-15,-1-2 115 16</inkml:trace>
  <inkml:trace contextRef="#ctx0" brushRef="#br0" timeOffset="-11344.96">23643 1792 5589 0,'0'-11'273'0,"5"-4"3"16,11-3 5-1,17-4 3-15,16 7 5 16,17 2 4-16,12 0 4 16,-3 3 5-16,-5 4 5 15,-8 0-307-15,-12 2 0 16,-10 4 0-16,-12 0 0 16,-9 0 0-16,-10 0 0 15,-3 0-378-15,25 0-1461 16,-24 0 158-16,-1 0 137 15</inkml:trace>
  <inkml:trace contextRef="#ctx0" brushRef="#br0" timeOffset="-11017.26">24309 1887 6606 0,'0'0'170'0,"7"0"1"16,9 1 2-16,19-1 1 15,11 1 2-15,16-1 1 16,12 0 2-16,2-1 2 16,-8 1 3-1,-3 0-184-15,-8 0 0 16,-14 0 0-16,-10 0 0 15,-6 0 0-15,-11-1 0 16,-10-2 0-16,-3 0 0 16,-3-2-107-16,-3-2-287 15,28-1-1411-15,-35-4 153 16,-5 0 132-16,-3-2 114 16</inkml:trace>
  <inkml:trace contextRef="#ctx0" brushRef="#br0" timeOffset="-10740.52">24597 1719 5594 0,'0'-4'272'0,"5"0"4"16,14 1 4-16,10 1 3 15,10 3 6-15,10 9 3 16,5 4 5-16,-2 11 4 15,-11 6 6-15,-6 9-307 16,-12 2 0-16,-14 0 0 16,-9-2 0-16,-12-4 0 15,-8-4 0-15,-10-8 0 16,-2-2 0 0,-4-8-317-16,34-4-1538 15,-26-7 160-15,9-4 138 16</inkml:trace>
  <inkml:trace contextRef="#ctx0" brushRef="#br0" timeOffset="-10128.89">25845 1756 8191 0,'0'-1'0'0,"1"-1"0"16,-1 7 0-16,1 6 0 16,-1 9 0-16,3 11 0 15,-3 8 0-15,0 4 0 16,0-1 0-1,2-4 0-15,-2-3 0 16,0-6 0-16,3-6 0 16,-3-7 0-16,0-5 0 15,0-6-267-15,0-4-483 16,-8-5-916-16,2-11 131 16,0-6 114-16,-1-8 102 15</inkml:trace>
  <inkml:trace contextRef="#ctx0" brushRef="#br0" timeOffset="-9900.6">25571 1804 6306 0,'18'-11'201'0,"14"-3"1"16,15-3 4-16,15-2 0 15,7 3 3 1,2 6 3-16,-6-1 2 15,-8 3 1 1,-17 4 5-16,-15 2-220 0,-9 1 0 16,-12 1-346-16,38 1-1502 15,-50 1 161-15,-6 2 136 16,3 0 119-16</inkml:trace>
  <inkml:trace contextRef="#ctx0" brushRef="#br0" timeOffset="-9500.44">26092 2004 6314 0,'10'-6'201'0,"3"-3"0"16,2-2 3-1,2-2 2-15,-8 4 3 31,-2 1 1-31,-3 4 3 0,-2 2 1 0,-4 2 5 16,-2 0-219-16,-6 2 0 16,4 3 0-16,-1 1 0 15,1 2 0-15,2 2 0 16,4-2 0-16,6-2 0 16,0-2 0-16,5-1 0 15,-1-3 0-15,3 0 0 16,-2-2 0-1,-7-5 0-15,1-3 0 16,-5-2 0-16,0-4 0 16,-5 2 0-16,1 1 0 15,-1 3 0-15,-5 3 0 16,7 3-384-16,-1-4-1454 16,9 6 159-16,16-2 136 15</inkml:trace>
  <inkml:trace contextRef="#ctx0" brushRef="#br0" timeOffset="-9249.17">26881 1729 8191 0,'0'-2'0'15,"0"1"0"-15,-4 6 0 16,-8 6 0-16,-3 9 0 15,-14 11 0 1,-7 5 0-16,-5 4 0 0,-2 1 0 16,3-3 0-16,5-2 0 15,0-7-325-15,20-5-527 16,-8-10-773 0,4-8 126-16,9-8 110 15,10-10 96-15</inkml:trace>
  <inkml:trace contextRef="#ctx0" brushRef="#br0" timeOffset="-9035.37">26521 1805 8191 0,'9'-1'0'16,"8"1"0"-16,10 4 0 16,8 5 0-16,3 9 0 15,6 7 0-15,-4 4 0 16,-7 2 0-16,-6-4 0 15,-8-4 0 1,-9-4-302-16,-7-5-236 16,1-19-1176-1,-8 7 139-15,-1-6 120 0,-1-7 106 16</inkml:trace>
  <inkml:trace contextRef="#ctx0" brushRef="#br0" timeOffset="-8792.59">26766 1611 8191 0,'0'-4'0'16,"0"4"0"-16,0 10 0 15,2 9 0-15,-2 11 0 16,0 15 0-16,1 6 0 16,1 4 0-16,-2 0 0 15,0-2 0 1,0 0 0-16,0-8 0 15,-5-6 0-15,-1-5-323 16,-3-7-345-16,-13-13-1006 16,-1-8 133-16,-4-7 115 15,-5-11 101-15</inkml:trace>
  <inkml:trace contextRef="#ctx0" brushRef="#br0" timeOffset="-8212.59">26517 1924 5524 0,'16'-15'158'15,"10"-5"11"-15,16-1 3 16,14-2-105-16,9 7-83 16,4 6-37-16,1 3-15 15,-7 5-1-15,-11 2 3 16,-8 0-63-16,-10 0 66 31,-9 0 158-31,-11 0-3 0,-4 0 107 31,-7 0 86-31,3 0 43 0,-2 2 20 0,2 5 8 16,-2 5 4-16,3 10-46 16,-5 6-126-16,4 10-188 15,-6 2 0-15,3 4 0 16,-3 1 0-16,-5-1 0 16,-1-5 0-16,-1-5 0 15,1-8 0-15,-4-6 0 16,6-7 0-16,2-5 0 15,-1-7 0 1,-1-4 0-16,-3-7 0 16,0-13 0-16,4-12 0 15,2-13 0-15,5-9 0 16,8-6 0-16,5 1 0 16,1 2 0-16,10 7 0 15,-1 8 0-15,2 8 0 16,0 6 0-16,5 8 0 15,-1 2 0-15,3 6 0 16,-2 3 0-16,-1 5 0 16,-4 2 0-16,-1 3 0 15,-8 1 0-15,-4 2 0 16,-8 3 0 0,-2 3 0-16,-4 3-201 15,-5 3-314-15,-6-28-1233 16,-5 30 145-16,-12-1 124 15,-10 2 108-15</inkml:trace>
  <inkml:trace contextRef="#ctx0" brushRef="#br0" timeOffset="-7971.83">27108 1894 5823 0,'0'1'249'16,"6"2"3"-16,13 0 5 15,12-1 2-15,9 1 3 16,12-3 5-1,0 0 3-15,-3-1 3 16,-13 1-338-16,-1 0-723 16,-22-2-849-16,-7 1 127 15,-8 0 112-15,-11-1 98 16</inkml:trace>
  <inkml:trace contextRef="#ctx0" brushRef="#br0" timeOffset="-2304.31">24036 409 4187 0,'-1'0'47'16,"1"0"25"-16,-2 0 24 0,1 0 16 15,1 0 8-15,0 0 12 16,-1 0 29-16,-5 0 80 16,-2 1 75-1,-4 1 8-15,-6 5 23 0,-4 0-19 16,-3 4-22-16,-4 1-13 16,-2 1-4-16,0 2-8 15,-3 1-31 1,4 3-87-16,0 2-80 0,2 1-40 15,5 3-43-15,0 1 0 16,0 2 0-16,1 0 0 16,2 3 0-16,-5-1 0 15,-1 0 0-15,1 1 0 16,1 0 0 0,-2 0 0-16,3 1 0 0,2-1 0 15,0-1 0-15,3 0 0 16,-1 0 0-16,4-1 0 15,0 2 0-15,1 0 0 16,3 2 0 0,1 0 0-16,3 2 0 15,2 3 0-15,4-3 0 16,-1 0 0-16,2-1 0 16,0-1 0-16,0-1 0 15,0-3 0-15,0 2 0 16,0-2 0-16,0 1 0 15,0 1 0-15,0-1 0 16,0-1 0-16,0 0 0 16,2-2 0-16,-1-1 0 15,4-2 0-15,2 1 0 16,4-1 0 0,4-1 0-16,1 0 0 15,0 2 0-15,1-2 0 16,-3 0 0-16,4-1 0 15,-2 0 0-15,1-2 0 16,-1-1 0-16,3 0 0 16,-1 0 0-16,0 0 0 15,3 1 0-15,-3 0 0 16,2 0 0-16,3-1 0 16,1 0 0-16,1 2 0 15,3-2 0-15,0-1 0 16,1-2 0-1,2-1 0-15,2-1 0 16,3-1 0-16,3 0 0 16,1 0 0-16,2 2 0 15,1-1 0-15,1-2 0 16,2 2 0-16,-1-1 0 16,-1-2 0-16,1 0 0 15,2 2 0-15,-3-1 0 16,5 3 0-16,-2-2 0 15,2 2 0 1,-3 1 0-16,0-3 0 16,-2-2 0-16,0 0 0 15,-3-1 0-15,2-4 0 16,3 1 0-16,0-3 0 16,4 0 0-16,4 0 0 15,0-1 0-15,-1 1 0 16,1 2 0-16,-5-2 0 15,-3 0 0-15,-1-1 0 16,-1-1 0-16,3 1 0 16,-1-2 0-1,-3 1 0-15,4-1 0 16,-3-1 0-16,-2 0 0 16,0 0 0-16,0 0 0 15,1 0 0-15,2 0 0 16,0 0 0-16,2 0 0 15,-2 0 0-15,2 0 0 16,0 0 0-16,0 0 0 16,-3 0 0-16,2 0 0 15,0 0 0-15,-2 0 0 16,-1 0 0-16,4 0 0 16,-7-1 0-16,4 1 0 15,-2-2 0 1,-4 1 0-16,1-1 0 15,-2 0 0-15,1-2 0 16,-2 0 0-16,0 0 0 16,3-2 0-16,-6-1 0 15,-1 2 0-15,1-4 0 16,-1 1 0-16,1 0 0 16,1-1 0-16,-2-2 0 15,1 3 0-15,1-2 0 16,-5-1 0-16,3 1 0 15,-5 0 0-15,2-1 0 16,-2-1 0-16,-2 2 0 16,-3-2 0-1,2-1 0-15,-3 2 0 16,0-1 0-16,0-3 0 16,0 1 0-16,2 1 0 15,-2-2 0-15,0 4 0 16,0-1 0-16,-4 2 0 15,1 0 0-15,-3 0 0 16,0-2 0-16,-2 0 0 16,3 1 0-16,-1-5 0 15,3 3 0-15,-1 2 0 16,-2-1 0 0,0 0 0-16,-1-1 0 15,-1 3 0-15,-1-3 0 16,-1 1 0-16,1 1 0 15,-1-2 0-15,1-2 0 16,0 0 0-16,-1-3 0 16,4-1 0-16,-1 0 0 15,0 0 0-15,1-1 0 16,-2 1 0-16,0-1 0 16,-2-1 0-16,0 2 0 15,-2 0 0-15,2 0 0 16,-1-2 0-16,-3 1 0 15,1-2 0 1,1-2 0-16,-1 0 0 16,-3-2 0-16,4-1 0 15,-2-3 0-15,-3-2 0 16,3-4 0-16,-3-1 0 16,4 5 0-16,-4-2 0 15,0 6 0-15,-2 2 0 16,1 1 0-16,-3 4 0 15,2-1 0-15,-2 2 0 16,0-2 0-16,0 0 0 16,0-1 0-16,0-1 0 15,0 0 0 1,0 1 0-16,0 1 0 16,0 1 0-16,0 0 0 15,0 0 0-15,0-1 0 16,0 2 0-16,-2-2 0 15,2 3 0-15,-3-2 0 16,-1 3 0-16,-2-1 0 16,-2 2 0-16,-3-1 0 15,1 1 0-15,-1 1 0 16,-1-2 0-16,3 1 0 16,-3 1 0-16,1 0 0 15,3-2 0-15,-5 0 0 16,1 1 0-16,1 0 0 15,-4-1 0-15,1 1 0 16,-1 0 0-16,0-3 0 16,-1 4 0-16,3-1 0 15,-5 2 0-15,0 0 0 16,-1 1 0-16,-5-3 0 16,-1 4 0-16,-4-2 0 15,3 0 0-15,1 2 0 16,-2 1 0-16,4-1 0 15,-6 2 0-15,3 0 0 16,0 0 0-16,0 0 0 16,-2 1 0-16,-1-3 0 15,-2-1 0-15,-1 1 0 16,-1-1 0-16,1 0 0 16,-1 1 0-16,6 1 0 0,4 4 0 15,4-1 0-15,4 5 0 16,1 0 0-16,1 1 0 15,-5 2 0-15,-2 1 0 16,-5 0 0-16,-6-1 0 16,-1-1 0-16,-3-2 0 15,-6 1 0-15,3-3 0 16,2-2 0-16,5 2 0 16,3 0 0-16,1-1 0 15,5 2 0-15,-6 1 0 16,0 0 0-16,-3-2 0 15,-1 1 0-15,-1 0 0 16,-6-1 0-16,-1 0 0 16,2 2 0-16,-5 1 0 15,5-1 0-15,-2 0 0 16,2 2 0-16,1 0 0 16,-1 0 0-16,2 0 0 15,-4 2 0-15,1-4 0 16,-1 4 0-16,0-3 0 15,4 1 0-15,-3 0 0 16,1 0 0-16,0 1 0 16,2-1 0-16,1 0 0 15,3 2 0-15,-2 0 0 0,-2 0 0 16,-4 0 0-16,2-1 0 16,2 0 0-16,-1 1 0 15,4-2 0-15,4 1 0 16,-1 1 0-1,-3 0 0-15,-3 0 0 0,-2 0 0 16,2 0 0-16,0 0 0 16,-2 0 0-16,6 0 0 15,-2 0 0-15,1 0 0 16,1 0 0-16,1 0 0 16,0 1 0-16,-1 2 0 15,-3 2 0-15,1-1 0 16,0-1 0-16,-9 4 0 15,1-2 0-15,-4 0 0 16,-5 1 0-16,-8-3 0 16,2 1 0-16,-3 1 0 15,0-4 0-15,2 1 0 16,6-2 0-16,0 1 0 16,7-1 0-16,14 3 0 15,9-1 0-15,7 0 0 16,12-1 0-16,3 2 0 15,0-1 0-15,0 4-330 16,5 2-219-16,3-6-1155 0,5 8 137 16,10-1 119-16</inkml:trace>
  <inkml:trace contextRef="#ctx0" brushRef="#br0" timeOffset="-1300.54">28345 431 6614 0,'0'-4'169'0,"2"2"1"16,-1 1 3-16,-1-2 0 15,0 5 2-15,2 2 2 16,0 9 1-16,-2 3 1 16,1 9 4-16,-1 5-183 15,0 2 0-15,0 2 0 16,0-1 0-16,-1-7 0 16,-1 0 0-16,-1-5 0 15,-1-5 0-15,2-6 0 16,-1-3 0-16,-7-6 0 15,-4 1-302-15,0-4-326 16,-6-8-1062-16,1 0 135 16,2-7 117-16,5-6 104 15</inkml:trace>
  <inkml:trace contextRef="#ctx0" brushRef="#br0" timeOffset="-1041.78">28126 449 4781 0,'2'-9'272'0,"10"-2"58"16,11-2 7-16,14-4 5 16,11 5 7-16,16 4 4 15,3-1 9-15,1 4 6 16,-6 2 6-16,-10 0-115 16,-11 2-195-16,-9 1-64 15,-13 0 0-15,-8 0 0 16,-8 0 0-16,0 0 0 15,-6 0 0-15,3 0-260 16,-9 3-182-16,-5 4-1309 16,-15 0 145-16,-7 8 124 15,-13 4 110-15</inkml:trace>
  <inkml:trace contextRef="#ctx0" brushRef="#br0" timeOffset="-822.98">28069 688 3628 0,'-11'11'257'0,"2"-1"176"15,0 0 9 1,2 3 10-16,23-2 12 0,13-7 11 16,14 0 11-16,11 1 14 15,13 0 12 1,1-5-180-16,-4 1-122 16,-8 0-210-16,-12-1 0 15,-12 0 0-15,-11 0-162 16,-7 2-368-16,-9-48-1224 31,-1 39 145-31,6-2 125 0,2 1 110 0</inkml:trace>
  <inkml:trace contextRef="#ctx0" brushRef="#br0" timeOffset="-197.06">28992 820 4326 0,'5'0'280'16,"0"-3"94"-16,-1-2 7 16,2-1 8-1,-3-1 9-15,-3-7 8 0,2 0 7 16,-2-2 10-16,0-3 9 15,-3 0-169-15,-2 0-157 16,-2 2-106-16,-6 5 0 16,-4 3 0-16,-5 2 0 15,-4 5 0-15,-4 2 0 16,-2 5 0-16,0 4 0 16,5 6 0-16,5 2 0 15,6 5 0 1,6 3 0-16,7-2 0 0,3 0 0 15,5-1 0-15,8-4 0 16,7-3 0-16,4-3 0 16,6-3 0-16,0-6 0 15,0-2 0-15,-3-1 0 16,-1-4 0-16,-3-1 0 16,-3-4 0-1,-5 2 0-15,-5 0 0 16,-3 4 0-16,-2 2 0 15,-4 5 0-15,1 9 0 16,-1 10 0-16,0 10 0 16,-3 16 0-16,-4 6 0 15,1 7 0-15,-3-2 0 16,-1-2 0-16,3-4 0 16,2-10 0-16,-4-8 0 15,3-9 0-15,-1-8-371 16,3-16-1469-16,-11 0 157 15,-1-13 137-15,-1-10 119 16</inkml:trace>
  <inkml:trace contextRef="#ctx0" brushRef="#br0" timeOffset="7238.88">19975 3347 3277 0,'0'0'103'0,"0"0"36"16,0 0 40-1,0 0 29-15,0 0 28 16,0 0 50-16,0 0 79 16,0 0 100-16,0 0 28 15,0 0-51-15,0 0-46 16,0 0-35-16,0 0-39 16,0 0-30-16,0 0-25 15,0 0-53-15,0 0-87 16,0 0-108-16,0 0-19 15,0 0 0-15,0 0 0 16,0 0 0 0,6 0 0-16,12 2 0 15,20 2 0-15,24-1 0 16,29 1 0-16,25 0 0 16,18-2 0-16,5 0 0 15,-3 1 0-15,-8-2 0 16,-11 0 0-16,-10-2 0 15,-9 1 0-15,-4 0 0 16,-6 0 0-16,-7 0 0 16,-10 0 0-16,-8 0 0 15,-9 0 0 1,-11 0 0-16,-3 0 0 16,-8 1 0-16,-7 1 0 15,-3-1 0-15,-2 1 0 16,-3-1 0-16,0 2 0 15,0-3 0-15,-5 0 0 16,-4 0 0-16,-5 0 0 16,-5 0 0-16,-5-3-273 15,2 0-668-15,-24-5-675 16,-14-4 125-16,-12-6 109 16,-8-1 95-16</inkml:trace>
  <inkml:trace contextRef="#ctx0" brushRef="#br0" timeOffset="8415.29">20743 2773 4558 0,'0'-5'356'0,"0"-1"5"16,0 1 9-1,2 1 6-15,-4 0 7 16,2 4 9-16,0 0 7 15,0 8 7-15,0 7 10 16,0 10-242-16,0 8-174 16,0 10 0-16,0 5 0 15,0-3 0 1,0-1 0-16,0-7 0 0,0-4 0 16,0-7 0-16,0-5 0 15,0-6 0-15,0-6 0 16,0-4 0-16,0-2 0 15,0-3 0 1,0 0 0-16,0 0 0 16,0-3 0-16,0-2 0 15,0-6 0-15,-2-5 0 16,2-7 0-16,-2-2 0 16,1-2 0-16,1-1 0 15,0 2 0-15,0 0 0 16,1-1 0-16,5 2 0 15,0 3 0 1,3-2 0-16,1 1 0 0,1-1 0 16,1 1 0-16,2 0 0 15,-2 1 0 1,-1 1 0-16,-1 5 0 16,-1 2 0-16,-3 0 0 15,1 2 0-15,-1-1 0 16,1 4 0-16,-3 0 0 15,4 2 0-15,-2 0 0 16,2 2 0-16,2 1 0 31,2 2 0-31,2-2 0 0,2 2 0 16,4 2 0-16,5 0 0 16,4 0 0-16,1 0 0 15,3 0 0-15,0 0 0 16,-2 0 0-16,-4 6 0 15,-2-4 0-15,-6 3 0 16,-4-1 0-16,-3 0 0 16,-6-1 0-16,-2-1 0 15,0 1 0-15,-2-3 0 16,-2 2 0-16,0-2 0 16,0 1 0-1,-2-1-49-15,-6 4-389 0,-1-6-1371 16,-12 7 153-16,-8 1 133 15,-6 2 114 1</inkml:trace>
  <inkml:trace contextRef="#ctx0" brushRef="#br0" timeOffset="8735.1">20734 2913 4350 0,'-8'1'366'0,"1"0"9"16,3 1 7-16,-2-2 7 15,16 4 8-15,10 0 8 16,18 1 9-16,7 0 8 16,12 1 10-1,4-1-173-15,-5-2-259 0,-5-2 0 16,-6 1 0-1,-11 1 0-15,-8-2 0 0,-8 0 0 16,-8 1 0 0,-7 1 0-16,-2-3-20 0,-1 3-528 15,0-2-1239-15,-4-1 151 16,-5-1 128-16,-4 1 114 16</inkml:trace>
  <inkml:trace contextRef="#ctx0" brushRef="#br0" timeOffset="22032.22">22514 3103 5586 0,'0'-4'273'15,"2"-1"3"-15,-2-1 5 16,1 1 4-16,1 2 3 15,-1 2 7-15,-1 1 2 16,0 0 5-16,0-1 6 16,0 2-308-16,0-2 0 15,0 1 0-15,0 6 0 16,0 7 0-16,0 7 0 16,-1 9 0-1,-2 7 0-15,0-1 0 0,0 1 0 16,0-4 0-1,1-5 0-15,2-6 0 16,0-8 0-16,0-3 0 16,0-5 0-16,-1-2 0 15,1-2 0-15,0-1 0 16,-3 0 0-16,0 0 0 16,1-5 0-16,0-6-349 15,4-3-1497-15,-2-5 160 16,2-4 136-16,1 0 119 15</inkml:trace>
  <inkml:trace contextRef="#ctx0" brushRef="#br0" timeOffset="23659.05">22455 3160 4174 0,'3'0'143'16,"1"0"42"-16,3-1 50 16,0-2 21-16,1 0 10 15,2-1 9-15,1-2 16 16,0-1 42-1,-3-2 64-15,1-1-82 16,-5-2-50-16,-1-4-41 16,-3 0-56-16,-1-4-18 15,-5 2-8-15,-4 2-2 16,-5-1-15-16,-5 3-41 16,-4 4-61-16,-5 2-23 15,1 3 0-15,-2 2 0 16,-1 3 0-16,3 8 0 15,0 4 0-15,5 3 0 16,5 7 0-16,7 4 0 16,7 1 0-1,4-2 0-15,6-1 0 16,4-5 0-16,7-3 0 16,5-5 0-16,4-4 0 15,0-3 0-15,0-4 0 16,-2-3 0-16,-2-3 0 15,-5-3 0-15,-2 0 0 16,-4-2 0-16,-5 1 0 16,0 4 0-16,-5 5 0 15,4-1 0-15,-3 8 0 16,3 7 0-16,2 12 0 16,1 12 0-1,0 16 0-15,-2 12 0 16,-3 10 0-16,-3 3 0 15,-8 1 0-15,-9-6 0 16,-7-9 0-16,-8-10 0 16,-7-13 0-16,-3-11 0 15,-3-14 0-15,2-9 0 16,5-11 0-16,5-8 0 16,10-13 0-16,10-4 0 15,10-8 0-15,13-5 0 16,13-4 0-16,15-1 0 15,10-4 0 1,12-1 0-16,5 0 0 16,2 3 0-16,-1 3 0 15,-7 3 0-15,-4 10 0 16,-6 2 0-16,-10 10 0 16,-7 2 0-16,-9 8 0 15,-8-1 0-15,-7 7 0 16,-5 1 0-16,-2 1 0 15,-2 5 0-15,2 4 0 16,-2 10 0-16,2 4 0 16,-1 7 0-16,0 8 0 15,0 0 0 1,2-1 0-16,1-3 0 16,1-5 0-16,3-7 0 15,6-6 0-15,5-10 0 16,0-1 0-16,4-7 0 15,-2-9 0-15,-4-10 0 16,-7-1 0-16,-3-11 0 16,-3 3 0-16,-3 0 0 15,-6 5 0-15,-3 5 0 16,-4 4 0-16,-4 5 0 16,-5 6 0-16,5 1-122 15,4 4-335 1,7-23-1327-16,7 22 149 15,10-5 129-15</inkml:trace>
  <inkml:trace contextRef="#ctx0" brushRef="#br0" timeOffset="23966.76">23186 2849 5878 0,'0'-7'245'0,"0"-1"2"15,0 2 2-15,0 5 5 16,0 13 2-16,0 14 4 16,0 11 3-16,-2 11 5 15,1 10 3 1,-2 3-271-16,0 4 0 16,-1-5 0-16,2-5 0 15,2-4 0-15,2-9 0 16,5-6 0-16,-1-9 0 15,5-5 0-15,8-11 0 16,4-7 0-16,3-3-365 16,49-8-1477-16,-48-5 159 15,-8-6 135-15,-1-3 120 16</inkml:trace>
  <inkml:trace contextRef="#ctx0" brushRef="#br0" timeOffset="24386.89">23028 3155 6006 0,'2'-9'231'15,"-1"-3"3"-15,8-2 3 16,9-1 2-16,11 4 4 16,7 5 2-16,8 3 4 15,-1 2 3-15,-5 4 3 16,-8 2-255-16,-4 8 0 15,-10 7 0-15,-9 7 0 16,-1 8 0 0,-5 1 0-16,-2 1 0 0,1-2 0 15,0-6 0-15,3-4 0 16,4-6 0 0,6-5 0-16,9-7 0 0,5-4 0 15,2-4 0 1,0-8 0-16,-10-9 0 15,-5-5 0-15,-10-12 0 16,-4-5 0-16,-5-1 0 16,-8 1 0-16,-8 6 0 15,-12 8 0-15,-9 10 0 16,0 9-553-16,5 4-1239 16,8 3 152-16,19 3 129 15,16-2 114 1</inkml:trace>
  <inkml:trace contextRef="#ctx0" brushRef="#br0" timeOffset="24903.41">24168 3139 8111 0,'0'-7'9'15,"0"2"-1"-15,0-1 1 16,0 1 0-16,0 13-1 15,0 8 1-15,0 7 0 16,0 6 0-16,0 6 1 16,0 0-10-16,-2-2 0 15,-1-5 0-15,-2-4 0 16,-1-2 0-16,0-8 0 16,-3-6-135-1,-5-4-381-15,1-23-1249 16,-3 9 146-16,0-7 127 15</inkml:trace>
  <inkml:trace contextRef="#ctx0" brushRef="#br0" timeOffset="25150.41">23908 3175 5883 0,'0'-10'243'16,"1"-6"3"-16,8-1 4 15,8-2 3-15,16 7 3 16,13 0 4-16,12 2 2 15,4 2 5-15,-1-1 4 16,-9 3-271-16,-6 2 0 16,-11 1 0-1,-11 3 0-15,-10 0 0 16,-9 0-92-16,-5 3-271 16,0 1-495-16,-13 1-731 15,-11 2 121-15,-8 4 104 16,-13 2 95-16</inkml:trace>
  <inkml:trace contextRef="#ctx0" brushRef="#br0" timeOffset="25384.19">23811 3375 5433 0,'-6'10'288'16,"2"0"4"-16,1 1 5 16,7 3 4-1,24-5 5-15,14-6 5 16,14-1 4-16,12 0 6 15,1-2 6-15,-1-2-327 16,-14 2 0-16,-13 0 0 16,-11 0-183-16,1 0-660 15,-20-2-822-15,-2-3 132 32,1-2 114-32,-1-3 100 0</inkml:trace>
  <inkml:trace contextRef="#ctx0" brushRef="#br0" timeOffset="25931.75">24445 3407 5871 0,'4'0'245'0,"1"-1"2"16,0 1 4-16,3-1 3 15,-3-1 4-15,0 2 2 16,-2-1 5-16,-1 1 2 15,0-1 6-15,-2-2-273 16,1 0 0 0,2-4 0-16,0-1 0 15,3-1 0-15,4-2 0 16,4-3 0 0,8 2 0-16,7-2 0 0,1 2 0 15,5 2 0-15,1 5 0 16,-7 1 0-16,-2 3 0 15,-4 2 0-15,-5 3 0 16,-5 4 0-16,-9 3 0 16,-1 5 0-1,-6 3 0-15,-3 3 0 0,-7 0 0 16,3-2 0-16,-4-1 0 16,4-1 0-1,5-3 0-15,4-3 0 16,2 2 0-16,8 3 0 15,1 0 0-15,3 6 0 16,3 1 0-16,-3 1 0 16,-4-3 0-16,-5 0 0 15,-14-2 0-15,-13-4 0 16,-12-4 0-16,-8-4 0 16,-11-7 0-16,4-1 0 15,5-7 0-15,7-4 0 16,8-4-174-16,21-2-685 15,-2-2-804 1,10 0 131-16,3 0 114 16</inkml:trace>
  <inkml:trace contextRef="#ctx0" brushRef="#br0" timeOffset="28291.26">19736 4442 3716 0,'0'0'153'0,"0"0"38"16,-2-1 45-16,-1 1 96 16,-1 0 104-16,-2 0 10 15,-2 0 10-15,0 0 11 16,1 0 12 0,2 0-128-16,0 0-38 15,4 0-38-15,1 0-52 16,0 0-106-16,3 0-117 15,8 0 0-15,15 1 0 16,13 3 0-16,22 0 0 16,21 1 0-16,20-1 0 15,14 0 0-15,12-1 0 16,7 1 0-16,-1 0 0 16,-4 0 0-16,-9 0 0 15,-14-1 0 1,-14 1 0-16,-16-1 0 15,-14-3 0-15,-13 1 0 16,-8-1 0-16,-6 0 0 16,-7 0 0-16,1 0 0 15,-6 0 0-15,-1 0 0 16,-6 0 0-16,-4 0 0 16,-7 0 0-16,-3 2 0 15,-3-1-349-15,-4-12-1497 16,-10 9 160-16,-6-6 136 15,-13-8 119-15</inkml:trace>
  <inkml:trace contextRef="#ctx0" brushRef="#br0" timeOffset="29675.74">20583 3821 2826 0,'0'0'182'0,"0"0"46"15,0 0 48-15,0 0 74 16,0 0 123-16,0 0 55 16,0 0 15-16,0 0 15 15,0 0 17-15,0 0-143 16,0 0-57-16,0 0-51 16,0 0-46-1,0 0-88-15,0-2-137 0,0 2-53 16,-2 0 0-16,-3 0 0 15,-4 0 0 1,-3 2 0-16,-6 4 0 16,-1 2 0-16,-4 5 0 15,1 4 0-15,1 0 0 16,2 3 0-16,0 2 0 16,4 3 0-16,3 1 0 15,3 2 0-15,5 3 0 16,0-2 0-16,4 1 0 15,1-2 0-15,2 1 0 16,4-2 0 0,2 1 0-16,5 4 0 0,2-3 0 15,3 0 0 1,-2-4 0-16,0-5 0 16,-5-1 0-16,1-4 0 15,-7-1 0-15,7-1-517 16,-2-8-1284-16,1-4 152 15,-2-7 131-15,10-13 115 16</inkml:trace>
  <inkml:trace contextRef="#ctx0" brushRef="#br0" timeOffset="47153.85">22170 4433 5762 0,'2'0'252'16,"-2"0"3"-16,1 0 3 15,-1 0 5-15,2 0 2 16,1 0 4-16,1 0 4 15,2 0 3-15,2 0 4 16,0 0-242-16,-1 0-38 16,3-2 0-16,-3 0 0 15,2-6 0-15,1 1 0 16,-3-5 0 0,-1-4 0-16,-2-3 0 15,-2 0 0-15,-2 2 0 16,-3-3 0-16,-5 4 0 15,-4 0 0-15,-10 3 0 16,-7 3 0-16,-5 4 0 16,-3 3 0-16,0 3 0 15,2 5 0-15,3 2 0 16,5 5 0-16,5 4 0 16,12 3 0-16,6-1 0 15,2-2 0 1,11-1 0-16,10-4 0 15,8-3 0-15,5-3 0 16,8-2 0-16,-3-2 0 16,-4-1 0-16,-9 0 0 15,-5-1 0-15,-9-2 0 16,-4 2 0-16,-5 1 0 16,1-1 0-16,-2 1 0 15,1 5 0-15,-1 5 0 16,3 12 0-16,0 10 0 15,0 14 0-15,-2 9 0 16,-5 4 0 0,-5 2 0-16,-5-1 0 15,-8-4 0-15,-7-6 0 16,-4-8 0-16,-2-8 0 16,4-11 0-16,-4-11 0 15,5-6 0-15,4-12 0 16,4-6 0-16,9-9 0 15,9-3 0-15,7-8 0 16,8-4 0-16,12-4 0 16,10-3 0-16,12-5 0 15,12 0 0-15,5-1 0 16,-2 7 0 0,-5 5 0-16,-10 10 0 15,-13 8 0-15,-10 8 0 16,-8 6 0-16,-8 5 0 15,-2 6 0-15,-3 8 0 16,-1 5 0-16,0 8 0 16,2 6 0-16,2 0 0 15,2-2 0-15,4-5 0 16,2-4 0-16,3-9 0 16,3-5 0-16,2-7 0 15,1-5 0-15,-1-6 0 16,-5-9 0-1,-6-6 0 1,-5-8 0-16,-2-2 0 0,-2-1 0 16,-5 4 0-16,0 2 0 15,-5 5 0-15,-3 6 0 16,-4 5 0-16,0 5 0 16,0 3-305-16,11 5-460 15,-1 1-888-15,6-2 130 16,2-2 113-16,9-5 100 15</inkml:trace>
  <inkml:trace contextRef="#ctx0" brushRef="#br0" timeOffset="47474.55">22807 4078 8191 0,'0'-4'0'15,"0"1"0"-15,0 2 0 16,0 6 0-16,0 15 0 16,0 14 0-16,0 12 0 15,-1 13 0-15,-3 5 0 16,-1 3 0 0,2-1 0-16,-1-8 0 0,4-2 0 15,0-6 0-15,0-11 0 16,3-8 0-16,3-10 0 15,5-5 0 1,5-9 0-16,6-6-83 16,5-5-299-16,42-9-1432 15,-47-5 154-15,-4-2 132 16,-6-5 116-16</inkml:trace>
  <inkml:trace contextRef="#ctx0" brushRef="#br0" timeOffset="47886.68">22620 4437 5429 0,'0'-12'288'0,"0"-6"5"15,7-3 4-15,6-2 5 16,13 2 4 0,7 7 6-16,8 3 3 15,2 5 6 1,-4 4 7-16,-5 7-328 0,-5 6 0 15,-6 8 0-15,-8 7 0 32,-4 10 0-32,-6 2 0 0,-4 3 0 0,-1-3 0 15,0-5 0-15,2-5 0 16,2-6 0-16,10-7 0 16,5-6 0-16,7-5 0 15,4-6 0 1,-2-5 0-16,-7-8 0 15,-9-8 0-15,-6-5 0 16,-5-10 0-16,-5 2 0 16,-9 1 0-16,-6 3 0 15,-4 5 0-15,-10 7 0 16,1 8-303-16,11 5-1556 16,3 3 161-16,11 2 139 15,13-4 120-15</inkml:trace>
  <inkml:trace contextRef="#ctx0" brushRef="#br0" timeOffset="48415.61">23902 4202 8191 0,'0'-2'0'0,"1"2"0"15,1 1 0-15,-2 8 0 16,1 9 0-16,1 11 0 16,-2 5 0-16,1 6 0 15,-1-2 0-15,0-5 0 16,0-4 0-16,-1-3 0 16,-1-8 0-16,-1-8 0 15,-4-2-413-15,-3-9-1417 16,-6-6 158-16,0-8 134 15,-7-5 118-15</inkml:trace>
  <inkml:trace contextRef="#ctx0" brushRef="#br0" timeOffset="48627.41">23631 4247 5764 0,'0'-12'255'0,"-2"-3"3"15,12-4 5-15,10-1 2 16,18 4 4-16,15 4 5 15,11 1 2-15,2 3 5 16,-2 3 5-16,-11 1-286 16,-11 0 0-1,-14 4 0-15,-11 0-295 0,-11 0-191 16,-6-15-1244 0,-11 18 141-16,-10 2 123 15,-9 2 107-15</inkml:trace>
  <inkml:trace contextRef="#ctx0" brushRef="#br0" timeOffset="48848.21">23495 4452 5911 0,'-6'9'241'16,"3"0"2"-16,3 3 4 16,13 1 2-16,22-7 5 15,15-5 2-15,12-1 4 16,11 0 2-16,-3-4 6 15,-5 1-268 1,-8-3-241-16,-7 2-304 16,-12-6-1183-1,-8-1 140-15,-5-3 123 0,-5-7 107 16</inkml:trace>
  <inkml:trace contextRef="#ctx0" brushRef="#br0" timeOffset="49217.38">24445 4224 8070 0,'0'-4'14'16,"1"0"-1"-16,-1 2 0 16,2-2 0-16,-4 8 1 15,4 5-2-15,-5 7 2 16,-9 9 0-1,-2 6 0-15,-4 6-14 16,-3 1 0-16,1-1 0 16,6 0 0-16,9-6 0 15,2-1 0-15,9-5 0 16,13-5 0-16,12-5 0 16,11-5 0-16,15-3 0 15,3-5 0-15,-2-2 0 16,-5 0 0-16,-11-1 0 15,-8-3 0-15,-11 0 0 16,-6-6-20-16,-10 2-356 16,23-4-1458-16,-34-3 157 15,-6-1 136-15</inkml:trace>
  <inkml:trace contextRef="#ctx0" brushRef="#br0" timeOffset="49450.67">24537 4317 8191 0,'0'0'0'0,"0"8"0"16,0 9 0-16,0 10 0 16,0 11 0-16,0 15 0 15,0 6 0-15,-3 4 0 31,-7 3 0-31,-6 4 0 0,1-7-818 0,-14-5-902 16,-6-10 139 0,-1-8 122-16,-6-11 105 15</inkml:trace>
  <inkml:trace contextRef="#ctx0" brushRef="#br0" timeOffset="52050.84">19284 5243 3767 0,'0'-1'127'16,"-2"1"44"-16,2 0 36 16,0-2 66-1,0 4 54-15,0-4 92 16,0 2 23-16,0 0 10 16,0 0 12-16,0 0-90 15,0 0-43-15,0 0-47 16,0 0-37-16,0 0-74 15,0 0-58-15,0 0-97 16,0 0-18-16,3 0 0 16,2 2 0-16,7 2 0 15,7 2 0-15,7 3 0 16,10 1 0-16,10 2 0 16,5 1 0-1,3 1 0-15,8-1 0 16,1 1 0-16,5-1 0 15,0 1 0-15,3-1 0 16,-2-1 0-16,1 0 0 16,-2-2 0-16,-4 0 0 15,-3 0 0-15,-2 1 0 16,-7 0 0-16,-1 0 0 16,-4 0 0-16,-4-2 0 15,2 2 0-15,1-3 0 16,3 0 0-1,1 2 0-15,0-2 0 16,-1 1 0-16,0-1 0 16,-1-2 0-16,-3 1 0 15,0 1 0-15,-4-2 0 16,1 0 0-16,-4 1 0 16,1 0 0-16,-2-2 0 15,4-1 0-15,2 4 0 16,-1-4 0-16,2 3 0 15,-1 1 0-15,-3 0 0 16,-4 1 0 0,-2 1 0-16,-4-2 0 15,-3 1 0-15,-4-4 0 16,-1 2 0-16,-6-3 0 16,-2 0 0-16,-7-2 0 15,-4 0 0-15,-1-3 0 16,-7 1-484-16,-6-21-1326 15,-12 10 154-15,-10-7 133 16,-22-10 114-16</inkml:trace>
  <inkml:trace contextRef="#ctx0" brushRef="#br0" timeOffset="52801.7">20393 5203 4849 0,'0'-2'332'16,"1"0"4"-16,-1-2 8 16,0 0 5-16,0 2 6 15,0 1 7-15,0 1 8 16,0 1 6-16,0 6 6 15,0 3-246 1,0 8-136-16,0 4 0 16,0 3 0-16,0 0 0 15,0-2 0-15,0-5 0 16,0-5 0-16,0-3 0 16,0-6 0-16,0-2 0 15,-1-2 0-15,-4-2 0 16,1-5-352-16,1-19-1494 15,-1 6 160-15,2-5 136 16,-2-4 119-16</inkml:trace>
  <inkml:trace contextRef="#ctx0" brushRef="#br0" timeOffset="53162.36">20306 5036 5780 0,'6'-7'251'0,"4"-1"3"16,6-2 4-1,6-2 3-15,3-1 3 0,3 2 5 16,-4-1 3-1,-3-3 3-15,-6 1 4 16,-6 1-251-16,-4-2-28 16,-4 0 0-16,-5 0 0 15,-5 3 0-15,-5 3 0 16,-4 3 0-16,-5 4 0 16,-1 2 0-16,3 4 0 15,4 8-330-15,27 2-608 16,-10 8-663-16,7 2 122 15,6 0 106-15</inkml:trace>
  <inkml:trace contextRef="#ctx0" brushRef="#br0" timeOffset="53755.34">20807 5225 5903 0,'4'-4'241'0,"2"-2"3"16,-3 0 4-16,2-4 3 15,-4 0 2-15,-1 1 5 16,-3 2 2-16,-4-1 4 16,-7 6 5-1,-5 0-269-15,-9 1 0 0,-2 4 0 16,-2 2 0-1,5 4 0-15,1 3 0 16,7 5 0 0,3 2 0-16,10 0 0 0,3 0 0 15,3 0 0-15,6-2 0 16,4-3 0-16,6-4 0 16,7-2 0-16,5-6 0 15,5-3 0 1,-4-4 0-16,4-5 0 0,-8-8 0 15,-2-7 0-15,-6-11 0 16,-4-7 0 0,-9-9 0-16,-1-6 0 15,-3 4 0-15,-1 1 0 16,-1 11 0-16,1 12 0 16,-1 11 0-16,-1 8 0 15,-1 8 0-15,0 12 0 16,1 12 0-16,0 16 0 15,3 15 0-15,7 10 0 16,5 5 0-16,6 1 0 16,4-5 0-16,9-5 0 15,2-8 0 1,1-6-328-16,1-17-1524 16,4-7 160-16,-1-12 138 15,2-8 119-15</inkml:trace>
  <inkml:trace contextRef="#ctx0" brushRef="#br0" timeOffset="66122.5">22293 5589 5216 0,'0'0'184'0,"0"0"103"15,0 0 3-15,2 2 5 16,-1-2 5-16,3 1 4 15,1 0 5-15,2-1 5 16,1 0 6-16,0 0-64 16,1 0-140-16,-4-1-116 15,2-3 0-15,-2-2 0 16,-2-5 0-16,-3-1 0 16,-2-3 0-1,-4 0 0-15,-6-1 0 16,-6 2 0-16,-9 2 0 15,-7 1 0-15,-2 4 0 16,-4 6 0-16,-1 1 0 16,1 4 0-16,1 6 0 15,6 3 0-15,6 2 0 16,9 3 0-16,9 0 0 16,5-3 0-16,11-3 0 15,11-2 0-15,9-1 0 16,11-3 0-16,6-3 0 15,-2-2 0 1,-4-1 0-16,-8-1 0 16,-8-1 0-16,-7-1 0 15,-7-1 0-15,-4 3 0 16,-2-2 0-16,-1 1 0 16,2 4 0-16,3 11 0 15,4 9 0-15,-1 18 0 16,-4 15 0-16,-2 11 0 15,-4 9 0-15,-5 0 0 16,-10-1 0-16,-4-6 0 16,-12-6 0-16,-10-11 0 15,-4-8 0 1,2-14 0-16,-1-9 0 16,5-13 0-16,12-10 0 15,3-12 0-15,12-11 0 16,8-8 0-16,14-9 0 15,13-9 0-15,15-2 0 16,10-3 0-16,12-2 0 16,3 2 0-16,2 3 0 15,-4 7 0-15,-6 9 0 16,-11 9 0-16,-10 9 0 16,-10 9 0-16,-7 8 0 15,-7 6 0 1,-2 10 0-16,-2 6 0 15,-2 6 0-15,5 5 0 16,-1-1 0-16,4-5 0 16,1-2 0-16,6-4 0 15,5-8 0-15,0-6 0 16,2-4 0-16,-1-6 0 16,-4-8 0-16,-7-7 0 15,-6-7 0-15,-4-4 0 16,-3-3 0-16,-3 4 0 15,-5 1 0-15,-2 7 0 16,-3 4 0 0,-3 6 0-16,1 3 0 15,1 4 0-15,7 2-401 16,4-14-1432-16,1 13 158 16,10-6 135-16,3-3 117 15</inkml:trace>
  <inkml:trace contextRef="#ctx0" brushRef="#br0" timeOffset="66414.23">22923 5296 6124 0,'0'-7'219'0,"1"1"2"16,-1 2 4-16,2 8 1 15,-2 15 3 1,0 16 4-16,0 13 2 15,-2 12 2-15,1 6 5 32,-2 5-242-32,0-3 0 0,2-2 0 0,-1-7 0 15,4-10 0-15,3-10 0 16,1-10 0-16,7-8 0 16,3-11 0-16,3-5 0 15,5-12-132-15,2-3-266 16,-4-10-1400-16,-6-2 152 15,-6-4 131-15</inkml:trace>
  <inkml:trace contextRef="#ctx0" brushRef="#br0" timeOffset="66833.84">22791 5574 5843 0,'0'-11'247'15,"2"-1"3"-15,7-3 5 16,11-4 2-16,10 5 3 16,11 6 5-16,6 2 2 15,1 4 4 1,-6 4 5-16,-9 10-276 16,-7 8 0-16,-10 9 0 15,-9 9 0-15,-1 6 0 16,-5 2 0-16,-4-3 0 15,3-3 0-15,0-6 0 16,2-11 0-16,5-5 0 16,8-11 0-16,6-4 0 15,6-9 0-15,5-9 0 16,-6-9 0-16,-10-8 0 16,-7-8 0-16,-5-1 0 15,-8-2 0 1,-11 5 0-16,-8 6 0 15,-5 5 0-15,-10 8 0 16,2 7-228-16,10 4-1652 16,7 2 166-16,13 2 141 15,24-3 122-15</inkml:trace>
  <inkml:trace contextRef="#ctx0" brushRef="#br0" timeOffset="67274.42">24029 5421 8191 0,'2'0'0'0,"0"2"0"16,5 4 0-16,-2 8 0 15,1 8 0-15,-2 12 0 16,-1 7 0-16,-3 2 0 16,0 1 0-16,-3-1 0 15,-1-6 0-15,-4-6 0 16,-6-8 0-16,-1-7 0 16,-2-10-367-1,34-6-1474-15,-38-13 159 0,-1-7 135 16,-3-11 119-1</inkml:trace>
  <inkml:trace contextRef="#ctx0" brushRef="#br0" timeOffset="67478.23">23759 5518 5771 0,'-1'-11'255'16,"1"-1"3"-16,5-4 3 16,14-3 4-16,17 4 4 15,18 1 2-15,14 1 6 16,8-1 2-16,-1 2 6 15,-10 1-285-15,-7 3 0 16,-15 1 0-16,-14 7 0 16,-15-3 0-1,-8 3-329-15,22 1-1523 16,-43 1 160-16,-12 3 138 16</inkml:trace>
  <inkml:trace contextRef="#ctx0" brushRef="#br0" timeOffset="67682.05">23665 5707 8191 0,'0'9'0'15,"0"3"0"-15,10 2 0 16,13 0 0-16,21-3 0 16,12-10 0-16,13 0 0 15,2-2 0 1,-6-4 0-16,-10-1 0 15,-8-1-396-15,-10-8-1438 16,-11 1 157-16,-5-2 136 16</inkml:trace>
  <inkml:trace contextRef="#ctx0" brushRef="#br0" timeOffset="68253.52">24411 5640 7504 0,'17'-19'74'16,"13"-1"1"-16,14-6 2 15,20 1-1-15,8 9 0 16,11 5 1-16,-1 1-1 15,-7 3 1-15,-13 0 2 16,-19 0-79-16,-19 3 0 16,-16 0-682-16,-18-3-1074 15,-16-2 145-15,-11-3 126 16,-14-3 109 0</inkml:trace>
  <inkml:trace contextRef="#ctx0" brushRef="#br0" timeOffset="73598.59">24478 5657 3544 0,'0'-1'172'0,"0"-5"52"16,0 2 131-16,0-2 91 15,0 0 11-15,0 1 11 16,0 1 11-16,0 2 12 16,0 2 13-16,0-2-121 15,0 2-71 1,0 4-57-16,-9 8-154 16,-5 5-101-16,-6 10 0 15,0 3 0-15,-2 0 0 16,9-4 0-16,7-6 0 15,10-4 0-15,14-5 0 16,18-4 0-16,16-1 0 16,9-2 0-16,5 1 0 15,-7 2 0-15,-8 5 0 16,-17 6 0-16,-12 2 0 16,-12 4 0-16,-7 3 0 15,-16-1 0 1,-12-3 0-16,-13-4 0 15,-7-4 0-15,-10-5 0 16,-3-5 0-16,3-2 0 16,5-3-400-16,9-29-1433 15,9 21 158-15,12-3 135 16,10-3 117-16</inkml:trace>
  <inkml:trace contextRef="#ctx0" brushRef="#br0" timeOffset="79566.12">17735 7625 2490 0,'0'0'98'0,"0"0"18"15,0-1 11-15,0 1 6 16,0 0 5-16,0 0 5 15,0 0 13-15,0 0 16 16,0 0 21-16,0 0-50 16,0 0-3-16,0 0 2 15,0 0 9-15,0 0 13 16,0 0 17-16,0 0 11 16,0 0 17-1,0 0 8-15,0 0-1 16,0 0-13-16,0 0-21 15,0 0-14-15,0 0-10 16,6 0-27-16,6 0-53 16,7 0-67-16,5 0-44 15,1 0-23-15,-5 0-19 16,-6 0-13-16,-9 0-8 16,-5 1 2-16,-14-1 8 15,-8 2 36-15,-7-1 36 16,-3 2 10-1,0-3-197-15,9-15-1074 16,11 13 80-16,7-1 72 16,5-5 64-16</inkml:trace>
  <inkml:trace contextRef="#ctx0" brushRef="#br0" timeOffset="81978.75">19188 7895 2672 0,'-3'0'31'0,"-1"2"32"16,-2 0 29-16,-1-2 24 15,0 4 21-15,1-3 27 16,0-1 36-16,0 0 38 16,1 0 26-1,2 0 1-15,0 0 14 16,0 0 34-16,2 0 55 15,-1 0 54-15,1 0-13 16,-1 0-21-16,2 0-35 16,0 0-34-16,0 0-23 15,0 0-18-15,0 0-24 16,0 0-73-16,2 0-95 16,2 0-83-16,9 0-3 15,7 0 0-15,14 0 0 16,10 0 0-1,8 0 0-15,11 0 0 16,7 0 0-16,5 0 0 16,9 0 0-16,8 0 0 15,4 0 0-15,2 0 0 16,2-1 0-16,-1-2 0 16,-5 2 0-16,-3-5 0 15,1 3 0-15,-1-4 0 16,-1 3 0-16,-2-4 0 15,-1 0 0-15,-4 0 0 16,-2-1 0 0,-4-1 0-16,-2 1 0 15,0 0 0-15,0-1 0 16,0 1 0-16,-1 0 0 16,1-1 0-16,-3 0 0 15,-1 0 0-15,0 0 0 16,-2 0 0-16,0-2 0 15,2 2 0-15,4-3 0 16,0 1 0-16,0 0 0 16,2 0 0-16,-1 0 0 15,-2 4 0-15,-6-3 0 16,-3 4 0 0,-9-2 0-16,-7-1 0 15,-8 1 0-15,-6 1 0 16,-7 0 0-16,-5 0 0 15,-8 1 0-15,-7 2 0 16,-5-1 0-16,-4-1 0 16,1 1-829-16,-17-4-888 15,-9-4 139-15,-7-5 121 16,-11 0 106-16</inkml:trace>
  <inkml:trace contextRef="#ctx0" brushRef="#br0" timeOffset="83057.73">21549 7177 5878 0,'0'-8'245'16,"-1"-1"2"-16,-2 1 2 16,3 1 5-16,-3 7 2 15,3 7 4-15,0 10 3 16,3 7 5-16,-3 11 3 16,1 8-271-16,1 0 0 15,1 1 0 1,-2-5 0-16,1-3 0 15,-1-6 0-15,-1-7 0 16,0-8 0-16,2-3 0 16,-2-7 0-16,0-3 0 15,0-2 0-15,0-2 0 16,-2-7 0-16,1-7 0 16,-2-5 0-16,1-9 0 15,1 1 0-15,1-6 0 16,0 3 0-16,0-1 0 15,1 0 0-15,4 0 0 16,1 3 0 0,4-1 0-16,3 2 0 15,1 3 0-15,5 1 0 16,-2 3 0-16,3-1 0 16,3 2 0-16,2 0 0 15,-2 4 0-15,3 1 0 16,0 4 0-16,-1 1 0 15,-1 2 0-15,-2 4 0 16,4 2 0-16,0 2 0 16,0 1 0-16,0 0 0 15,-2 0 0 1,-8 0 0-16,-4 0 0 16,-5 0 0-16,-6 0 0 15,-1 0 0-15,0 0 0 16,-1 2-162-16,-2 5-449 15,-13 3-1120-15,-5 1 140 16,-8 0 124-16,-7 4 106 16</inkml:trace>
  <inkml:trace contextRef="#ctx0" brushRef="#br0" timeOffset="83301.5">21520 7263 5751 0,'0'1'257'0,"2"0"3"15,10 1 4 1,14-2 2-16,10 1 5 16,10-1 3-16,7-1 5 15,-1-1 3-15,-7 1 5 16,-10 1-287-16,-8-3 0 16,-12 3 0-1,-8-1 0-15,-6 1 0 0,-1-2-309 16,34 2-667-16,-30 0-620 15,-4-1 121-15,0-2 106 16,0 0 94-16</inkml:trace>
  <inkml:trace contextRef="#ctx0" brushRef="#br0" timeOffset="84401.49">23353 7342 7340 0,'0'-7'93'0,"0"-1"-1"16,2 1 3-16,-2 1-2 16,1 10 2-16,2 9-1 15,1 10 2-15,-2 8 0 16,-1 8 1-16,0 7-97 15,-2-2 0-15,1-5 0 16,0-5 0-16,0-5 0 16,0-9 0-16,-1-5 0 15,-1-5 0-15,-2-4 0 16,-3-4 0 0,-2-4-157-16,-1-4-291 15,-6-13-1329-15,1-3 148 16,1-3 129-16,1-6 112 15</inkml:trace>
  <inkml:trace contextRef="#ctx0" brushRef="#br0" timeOffset="84662.24">23087 7422 5589 0,'-1'-12'273'16,"1"-5"3"-16,7-2 5 15,15-1 3-15,17 1 5 16,14 3 4-16,14 2 4 15,3 2 5-15,-3 1 5 16,-5 3-307 0,-13 2 0-16,-11 1 0 15,-15 0 0-15,-10 4 0 16,-9 1-284-16,-1 0-349 16,-1 0-1060-16,-2 3 135 15,4 0 118 1,3 3 103-16</inkml:trace>
  <inkml:trace contextRef="#ctx0" brushRef="#br0" timeOffset="84930">23730 7457 8191 0,'13'0'0'0,"11"0"0"0,13-3 0 16,13 3 0-16,12 0 0 15,6 0 0 1,4 0 0-16,-1 0 0 16,0 0 0-16,-9 0 0 15,-10 0 0 1,-6 0 0-16,-13 0 0 0,-8 0 0 16,-10-2 0-16,-6-1 0 15,-9 0 0-15,2-5 0 16,-4 2-284-16,-5-1-239 15,-1-15-1201-15,-4 12 141 16,-5 2 122 0</inkml:trace>
  <inkml:trace contextRef="#ctx0" brushRef="#br0" timeOffset="85217.73">24149 7318 4384 0,'-3'-9'378'15,"1"0"9"-15,1 0 7 16,5-2 9-16,17 5 8 16,10 6 9-16,13 0 9 15,11 6 10-15,1 7 10 16,-4 12-352-16,-9 4-97 16,-14 9 0-1,-14 2 0 1,-11 3 0-16,-14-1 0 0,-13-4 0 15,-10-4 0-15,-7-4 0 16,-5-7 0-16,2-5 0 16,7-3-323-16,9-10-1531 15,11-3 161-15,7-3 138 16</inkml:trace>
  <inkml:trace contextRef="#ctx0" brushRef="#br0" timeOffset="87303.23">25284 7209 8191 0,'0'-7'0'0,"2"-2"0"15,-2 5 0-15,0-1 0 16,0 8 0-16,-2 13 0 15,0 8 0-15,-5 10 0 16,3 8 0-16,-3 4 0 16,2-3 0-16,1-3 0 15,0-7 0-15,1-3 0 16,1-9 0-16,0-6 0 16,-2-2 0-1,0-8 0-15,-2-3 0 0,-3-5-391 16,5-9-1444-1,-14-6 158-15,5-10 136 16,0-5 117-16</inkml:trace>
  <inkml:trace contextRef="#ctx0" brushRef="#br0" timeOffset="87552.99">24985 7264 5633 0,'0'-10'269'0,"4"-6"2"15,9-1 5-15,16-4 4 16,15 7 4-16,19 1 3 16,12 1 6-16,5 6 3 15,-3 0 6 1,-10 2-302-16,-13 0 0 16,-16 4 0-16,-18-1 0 15,-6 1-168 1,-4 5-391-16,0-1-1185 0,1-1 143 15,5 2 124 1,8 2 108-16</inkml:trace>
  <inkml:trace contextRef="#ctx0" brushRef="#br0" timeOffset="87790.77">26079 7245 8191 0,'0'0'0'0,"0"6"0"16,-8 6 0-16,-8 9 0 16,-10 9 0-16,-7 10 0 15,-9-1 0-15,-4 3 0 16,-1-1 0-16,4-3 0 31,1-4 0-31,6-4 0 0,5-7-289 16,8-4-289-16,1-12-1129 15,9-3 137-15,4-13 120 16</inkml:trace>
  <inkml:trace contextRef="#ctx0" brushRef="#br0" timeOffset="88026.55">25686 7370 7507 0,'5'-7'75'0,"9"2"0"16,7 1 0-16,8 5 1 15,3 14 0-15,7 5 0 16,-4 4 1-16,2 4-1 16,-6 0 2-16,-2-1-78 15,-8-5 0 1,-6-3 0-16,-7-7 0 16,-5-5-216-16,-1-3-264 15,-11-21-1272-15,-2 8 144 16,-9-8 125-16,-3-8 110 15</inkml:trace>
  <inkml:trace contextRef="#ctx0" brushRef="#br0" timeOffset="88255.34">25883 7221 5855 0,'0'-13'246'16,"0"-2"3"-16,0 8 4 16,3 5 3-16,0 17 3 15,3 14 3-15,5 16 4 16,-2 2 4-16,5 7 5 15,-5 0-275-15,-1-5 0 16,-5-4 0 0,-1-6 0-16,-4-4 0 15,-10-9 0 1,-3-6-273-16,11-5-653 0,-28-9-693 16,-4-8 125-16,2-8 110 15,3-5 95-15</inkml:trace>
  <inkml:trace contextRef="#ctx0" brushRef="#br0" timeOffset="88483.13">25617 7442 7959 0,'6'-11'26'15,"9"-5"0"-15,15 1-2 16,13-3 2-16,9 6 0 16,15 3-1-16,5 5 1 15,-3 1-246-15,-4 0-186 16,6 2-404-1,-22-2-733-15,-9 1 113 16,-8-2 101-16</inkml:trace>
  <inkml:trace contextRef="#ctx0" brushRef="#br0" timeOffset="88914.73">26385 7324 4944 0,'2'-6'336'15,"-2"-2"5"-15,2 3 5 16,0-1 8-16,-2 6 6 15,-2 5 6-15,2 11 8 16,-2 7 7-16,-4 8 8 16,-4 10-389-16,3 1 0 15,-3 1 0-15,5-4 0 16,0-3 0-16,3-6 0 16,0-4 0-1,2-8 0-15,0-8 0 16,0-2 0-16,-1-7 0 15,-1-1 0-15,-2-9 0 16,0-5 0 0,4-13 0-16,0-12 0 0,2-11 0 15,7-6 0-15,5 1 0 16,3 4 0-16,6 6 0 16,2 7 0-16,2 10 0 15,2 0 0-15,2 6 0 16,1 6 0-16,-1 4 0 15,3 3 0 1,-1 5 0-16,-3 4 0 16,-1-1 0-16,-4 4 0 15,-6 3 0-15,-3-1 0 16,-9 3 0-16,-1-1 0 16,-5 4 0-16,-2-3-317 15,8 3-594-15,-24-2-700 16,-12 1 123-16,-7 2 109 15,-10 1 95-15</inkml:trace>
  <inkml:trace contextRef="#ctx0" brushRef="#br0" timeOffset="89152.5">26364 7399 5707 0,'0'0'261'0,"0"-2"4"15,3 2 3-15,7-1 4 16,9 2 3-16,8-1 5 15,9 0 3-15,2-1 5 16,-5 1-43-16,-1 1-607 16,-3 1-340-16,-9 1-940 15,-3 2 128-15,0-1 112 16,1 3 99 0</inkml:trace>
  <inkml:trace contextRef="#ctx0" brushRef="#br0" timeOffset="89614.58">26888 7505 5151 0,'4'-1'315'15,"1"-3"6"-15,-3 1 4 16,3 1 7-16,-3 3 5 16,-2-2 6-16,0 1 5 15,0 0 8-15,0 0 7 16,0 0-363-1,0 0 0-15,0 0 0 16,0 0 0-16,0 1 0 16,0 2 0-16,0 1 0 15,0 0 0-15,0 0 0 16,2-1 0-16,5 1 0 16,2-3 0-16,2-1 0 15,0 1 0-15,-4-2 0 16,-5 1 0-16,0 0 0 15,-2 0 0-15,0 0 0 16,-4-1 0-16,1 1 0 16,-1 0 0-16,-2 1 0 15,-4 2 0 1,6 0 0-16,2 3 0 16,2-1 0-16,6 0 0 15,1-1 0-15,2-2 0 16,0-1 0-16,3-4 0 15,-6-3 0-15,1 2 0 16,-5-6 0-16,-6 0 0 16,-3 0 0-16,-9 4 0 15,5 2-832-15,-22 1-884 16,1-1 139-16,1 2 121 16,6-1 105-16</inkml:trace>
  <inkml:trace contextRef="#ctx0" brushRef="#br0" timeOffset="93053.31">25621 6702 3090 0,'2'-6'186'0,"-2"-1"36"16,0 0 22-16,2-5 13 15,-2 3 13-15,-2 2 8 16,-7 0 14-16,-3-1 59 15,-5 1 56-15,-8-2-90 16,-6 1-28-16,0-1-4 16,-3 2-18-16,-4-3-7 15,-1 2-8 1,1 0-1-16,-6-4-7 0,1 3-62 16,0 2-56-1,-3-1-44-15,2 2-46 16,-2 0-33-16,6 2-3 15,-2-2 0-15,1 2 0 16,1-1 0-16,-3 1 0 16,-2 1 0-16,0-1 0 15,-4 2 0-15,3-2 0 16,-2 3 0-16,2-1 0 16,1 2 0-16,6 0 0 15,-3 0 0 1,3 0 0-16,3 0 0 0,0 0 0 15,0 0 0-15,1 0 0 16,-1 0 0 0,-4 0 0-16,1 0 0 15,0 0 0-15,-1 0 0 16,3 0 0-16,1 2 0 16,1 0 0-16,1 4 0 15,1 0 0-15,-4 3 0 16,-3 1 0-16,4 2 0 15,-2 0 0-15,1 2 0 16,0 1 0-16,3-2 0 16,0 4 0-1,-1-2 0-15,2 1 0 16,1 1 0-16,3 0 0 16,2-2 0-16,1 1 0 15,-2 2 0-15,2-4 0 16,-1 4 0-16,-2-5 0 15,3 3 0-15,1 1 0 16,2-2 0-16,4 3 0 16,-1 1 0-16,2 0 0 15,0 3 0-15,1 0 0 16,-2-1 0-16,0 3 0 16,-1-2 0-16,0-1 0 15,-3 2 0 1,3-1 0-16,-1-1 0 15,-3 0 0-15,1 3 0 16,0-2 0-16,-1-2 0 16,3 2 0-16,2-3 0 15,3 1 0-15,0 2 0 16,3 0 0-16,1 3 0 16,-2-1 0-16,2 1 0 15,0 1 0-15,3-3 0 16,5 2 0-16,1-1 0 15,1 1 0 1,2 0 0-16,2 0 0 16,-1 2 0-16,2-3 0 15,-2 4 0-15,4-4 0 16,1 1 0-16,-3-2 0 16,4-3 0-16,-2 0 0 15,3-2 0-15,-1-2 0 16,4 0 0-16,1-1 0 15,1-1 0-15,3 0 0 16,-1 0 0-16,2 1 0 16,0 0 0-16,-3 0 0 15,2 3 0 1,2 0 0-16,2 2 0 16,-1-1 0-16,4 0 0 15,1-2 0-15,1 3 0 16,1-5 0-16,1-1 0 15,5 1 0-15,3-2 0 16,2-1 0-16,4 1 0 16,8-3 0-16,0 2 0 15,3-1 0-15,-3 0 0 16,-3-1 0-16,-1 0 0 16,-5 1 0-16,4-2 0 15,5-1 0 1,3 1 0-16,4 1 0 15,8 0 0-15,2-1 0 16,2 2 0-16,1 0 0 16,-1 1 0-16,-2 2 0 15,-6-1 0-15,-2-1 0 16,-4 1 0-16,0-3 0 16,6-3 0-16,2 1 0 15,6-3 0-15,2 2 0 16,5 0 0-16,-6-2 0 15,2-1 0-15,-2 5 0 16,4-5 0-16,-3 0 0 16,5 1 0-1,0 1 0-15,-4-3 0 16,2 2 0-16,-6-5 0 16,-4 4 0-16,-5-2 0 15,1-2 0-15,-5 0 0 16,1 0 0-16,2-2 0 15,1 2 0-15,1-1 0 16,-1-2 0-16,1-1 0 16,-2 2 0-16,-2-2 0 15,-3 2 0-15,-2-2 0 16,-2-1 0-16,-6 2 0 16,4-3 0-1,-4 0 0-15,1 3 0 16,0-1 0-16,2-1 0 15,2 1 0-15,1 0 0 16,0 1 0-16,0 0 0 16,-1-1 0-16,0 0 0 15,0 0 0-15,1-2 0 16,-6-3 0-16,1 1 0 16,-3-5 0-16,-2 3 0 15,-2-3 0-15,1 0 0 16,-4-1 0-16,1 1 0 15,-5 2 0-15,1-2 0 16,-7-1 0 0,4-2 0-16,-4-2 0 15,-3-1 0-15,0-1 0 16,1 0 0-16,-3-3 0 16,1 5 0-16,-2-3 0 15,-2 2 0-15,-1-1 0 16,-1-1 0-16,-1-4 0 15,-3-2 0-15,-1-3 0 16,-5-2 0-16,1-5 0 16,-2 2 0-16,3 0 0 15,-3 1 0-15,1 1 0 16,-3 4 0 0,0 4 0-16,0-2 0 15,0 4 0-15,0-4 0 16,-5 3 0-16,-4-4 0 15,0 2 0-15,-7-3 0 16,0-3 0-16,-4 1 0 16,1 0 0-16,-2 1 0 15,2-1 0-15,-2 5 0 16,2 2 0-16,-1 2 0 16,1 3 0-16,-2 1 0 15,-2-2 0-15,-4 1 0 16,-1-1 0-16,-3 0 0 15,-4 0 0 1,1 1 0-16,0 1 0 16,-1 1 0-16,-1 0 0 15,2 2 0-15,3 1 0 16,2 2 0-16,-3-1 0 16,5 3 0-16,2-2 0 15,-6 1 0-15,2 0 0 16,-1-2 0-16,-1 4 0 15,0-2 0-15,1 0 0 16,-1 2 0-16,0-1 0 16,-1 1 0-16,-2-1 0 15,-1 2 0-15,3-2 0 16,-1 2 0 0,-1 0 0-16,3 0 0 15,1 1 0-15,1-2 0 16,0-1 0-16,0 1 0 15,-3 0 0-15,-6 0 0 16,-3 0 0-16,-1 1 0 16,-4 0 0-16,4 1 0 15,6 2 0-15,0-1 0 16,3 1 0-16,2 1 0 16,-1-1 0-16,-5 0 0 15,0 0 0-15,-1 0 0 16,-2 1 0-1,-4 0 0-15,-2-1 0 16,0-2 0-16,-5-1 0 16,3 1 0-16,2-1 0 15,0 1 0-15,6 2 0 16,4 2 0-16,1-1 0 16,7 1 0-16,5 3 0 15,5-2 0-15,5 0-49 16,5 2-335-16,10 4-579 15,-5 3-605-15,4 1 118 16,1 6 103-16</inkml:trace>
  <inkml:trace contextRef="#ctx0" brushRef="#br0" timeOffset="95550.21">28076 7106 8191 0,'5'-9'0'15,"-1"-2"0"-15,2 3 0 16,-3-2 0-16,3 7 0 15,-1 8 0-15,-2 9 0 16,4 5 0-16,-2 7 0 16,-4 6 0-1,-1 3 0-15,0-4 0 16,-1-4 0-16,2-1 0 16,-1-2 0-16,-1-6 0 15,-2-4 0-15,0-4-185 16,-3-2-308-16,-4-30-1264 15,-3 18 145-15,-1-4 126 16,-2-6 109-16</inkml:trace>
  <inkml:trace contextRef="#ctx0" brushRef="#br0" timeOffset="95791.99">27831 7159 5422 0,'11'-14'284'0,"14"-6"5"15,15 0 4-15,17-3 5 16,8 5 4-16,14 4 5 16,-4 4 4-16,-5 2 7 15,-13 1 4-15,-12 4-277 16,-13 0-45 0,-15 2 0-16,-10 1 0 0,-4 0-131 15,-6 1-398-15,-8 4-1233 16,-7 2 146-16,-5 2 126 15,-10 5 111-15</inkml:trace>
  <inkml:trace contextRef="#ctx0" brushRef="#br0" timeOffset="96005.79">27923 7367 5739 0,'2'3'258'0,"1"-2"4"16,16 4 2-16,11-1 4 15,9 2 4-15,14-6 3 16,9 0 5-16,-1 0 4 16,-8 0 5-16,-6 0-289 15,-9 0 0-15,-13-1 0 16,-8-3-389-16,43 0-1447 16,-53 1 158-16,-1-1 136 15,1-3 117-15</inkml:trace>
  <inkml:trace contextRef="#ctx0" brushRef="#br0" timeOffset="96333.48">28495 7357 6589 0,'3'-6'172'0,"-1"1"1"15,-1 1 1-15,2 0 3 16,-3 5 1-16,1 3 0 15,0 7 4 1,2 6 1-16,-2 9 2 0,-1 10-185 16,0 3 0-16,2 0 0 15,-4-2 0-15,4-4 0 16,-2-7 0-16,0-2 0 16,0-9 0-16,0-6 0 15,0-3 0 1,0-3 0-16,0-2 0 15,0-3 0-15,-2-7-159 16,9-5-687-16,-4-8-824 16,4-6 133-16,10-3 114 15,9 1 101-15</inkml:trace>
  <inkml:trace contextRef="#ctx0" brushRef="#br0" timeOffset="96722.12">28794 7374 6944 0,'1'-7'135'0,"-1"1"1"16,2 0-1-1,-2 2 3-15,0 7 1 16,0 8-1-16,3 5 3 16,-3 5 1-16,0 6 1 15,1 5-143-15,-2-1 0 16,2-3 0-16,-1 1 0 15,5-3 0 1,5-4 0-16,6-1 0 0,8-4 0 16,7-7 0-16,5-4 0 15,-2-3 0-15,1-6 0 16,-6-8 0-16,-6-9 0 16,-7-10 0-1,-9-11 0-15,-7-5 0 16,-9-3 0-16,-9 6 0 15,-8 9 0-15,-11 11 0 16,-9 10-127-16,22 8-800 16,-22 8-731-16,7 3 132 15,10 3 112-15,1-2 101 16</inkml:trace>
  <inkml:trace contextRef="#ctx0" brushRef="#br0" timeOffset="100563.92">18918 8714 4266 0,'0'-1'153'0,"0"1"140"0,0 0 85 16,0-2 8-16,0 4 8 15,0-4 8-15,0 2 8 16,0 0 9-16,0 0 9 16,0 0-120-16,0 0-49 15,0 0-164-15,0 0-95 16,0 0 0-16,0 0 0 16,2 0 0-1,-2 0 0-15,1 0 0 16,-1 0 0-16,7 0 0 15,2 0 0-15,7 0 0 16,10 3 0-16,13 1 0 16,7 0 0-16,12 2 0 15,5-1 0-15,5-1 0 16,3 0 0-16,3 3 0 16,-2 1 0-16,-3 0 0 15,-1 1 0 1,-3 0 0-16,-1-1 0 0,-7-1 0 15,-3 0 0 1,1-1 0-16,-3-1 0 16,-1-2 0-16,0-1 0 15,4 0 0-15,-3-1 0 16,-3 0 0-16,2 1 0 16,-2 1 0-16,-4 3 0 15,0-2 0-15,-2 0 0 16,-3 2 0-16,-2-1 0 15,-1-1 0-15,-7 1 0 16,-2 0 0-16,-5-1 0 16,0-2 0-16,0 2 0 15,-1-1 0 1,0-3 0-16,-4 1 0 16,-5-1 0-16,-4 0 0 15,-3 0 0-15,-6 0 0 16,-6-1-215-16,5-3-732 15,-26-5-682-15,-8-4 126 16,-13-3 111-16,-6-7 96 16</inkml:trace>
  <inkml:trace contextRef="#ctx0" brushRef="#br0" timeOffset="101493.68">20357 8254 3353 0,'3'-3'200'16,"-2"-1"78"-16,2-1 149 15,-2-2 40-15,-1 0 13 16,0 1 10 0,0 2 14-16,0 0 13 15,0 0 14-15,0 4-140 16,0 0-87-16,-1 0-92 16,-5 0-175-16,-3 0-37 15,-3 0 0-15,-5 0 0 16,-3 5 0-16,1 2 0 15,1 6 0-15,-1 1 0 16,4 2 0-16,1 4 0 16,4 1 0-16,1-1 0 15,3 4 0 1,1 0 0-16,3 2 0 16,2 2 0-16,0-1 0 15,2-1 0-15,2-1 0 16,0-2 0-16,2 2 0 15,3-5 0-15,2-3 0 16,-1-3 0-16,-4 1 0 16,-1-4 0-16,-2-1 0 15,-3-4-387-15,0-18-1449 16,-2 12 158-16,-1-4 136 16,0-3 117-16</inkml:trace>
  <inkml:trace contextRef="#ctx0" brushRef="#br0" timeOffset="103081.73">20234 8410 2993 0,'0'0'92'16,"0"0"30"-16,0 0 22 15,0 0 22-15,0 0 45 16,0 0 34-16,0 0 31 15,0 0 101-15,0 0 108 16,0 0-37-16,0 0-21 16,0 0-25-16,0 0-15 15,0 0-20-15,-2 0-44 16,-1 0-32 0,1 3-33-16,-1-1-113 15,-2 2-113-15,1 2-32 16,1 4 0-16,2-3 0 15,-2 3 0-15,1 2 0 16,0-1 0-16,0 1 0 16,1 2 0-16,-1 1 0 15,2-3 0-15,0 2 0 16,0-1 0-16,0-1 0 16,0-1 0-16,0-3 0 15,2 1 0 1,1-1 0-16,1 0 0 15,0 1 0-15,3-1 0 16,1 1 0-16,-3 1 0 16,0 0 0-16,-1 0 0 15,2-3 0-15,1 1 0 16,-3 0 0-16,4-3 0 16,0 1 0-16,1 0 0 15,0 0 0-15,-1-1 0 16,-2-2 0-16,-3 0 0 15,0 1 0 1,-3-3-154-16,29-1-1746 16,-31 2 169-16,0-5 143 15,-3-4 125-15</inkml:trace>
  <inkml:trace contextRef="#ctx0" brushRef="#br0" timeOffset="114213.89">21587 8806 5975 0,'0'0'234'16,"0"-2"3"-16,0 2 3 15,0 0 3 1,0 0 2-16,1 0 4 16,2 0 3-16,0 0 4 15,2 0 4-15,2 0-260 16,-3-1 0-16,0-2 0 15,1-3 0-15,-4-1 0 16,1-2 0-16,-2-2 0 16,-2-2 0-16,-7-2 0 15,-6 2 0-15,-10 0 0 16,-8 1 0-16,-10 6 0 16,-5 2 0-16,3 3 0 15,2 3 0 1,2 5 0-16,11 3 0 15,10 3 0-15,5 4 0 16,11 0 0-16,6 0 0 16,13-4 0-16,9 1 0 15,9-2 0-15,7-4 0 16,3-4 0-16,-3-2 0 16,-2-2 0-16,-9-1 0 15,-8-2 0-15,-4-1 0 16,-8-2 0-16,-5 0 0 15,-4 1 0 1,0 3 0-16,0 0 0 16,0 2 0-16,-2 2 0 15,-2 5 0-15,-3 6 0 16,-2 10 0-16,2 12 0 16,-2 10 0-16,2 6 0 15,-4 8 0-15,-2-1 0 16,-6 1 0-16,-5-5 0 15,-3-4 0-15,-2-11 0 16,-3-8 0-16,2-10 0 16,1-11 0-1,3-8 0-15,5-11 0 16,5-13 0-16,7-13 0 16,12-9 0-16,10-9 0 15,16 1 0-15,11 2 0 16,9 6 0-16,11 3 0 15,0 4 0-15,-5 7 0 16,-1 3 0-16,-8 6 0 16,-9 8 0-16,-6 6 0 15,-10 4 0-15,-6 4 0 16,-2 8 0 0,-6 4 0-16,-3 6 0 15,1 6 0-15,-2 1 0 16,1 0 0-16,4-3 0 15,3-4 0-15,3-6 0 16,6-3 0-16,3-7 0 16,-1-2 0-16,1-6 0 15,-3-7 0-15,-8-6 0 16,-5-6 0-16,-3-5 0 16,-5-3 0-16,-6 2 0 15,-5 5 0-15,1 2 0 16,-7 7 0-1,1 3 0-15,1 7 0 16,2 1 0-16,7 3-428 16,2-15-1397-16,5 14 157 15,6-4 133-15,8-4 118 16</inkml:trace>
  <inkml:trace contextRef="#ctx0" brushRef="#br0" timeOffset="114525.6">22175 8545 6923 0,'0'-2'137'32,"0"4"1"-32,0 7 0 0,0 8 2 15,0 15 1-15,0 10 0 16,-5 10 2-16,1 5 1 31,-2 3 2-31,-4-5-146 0,3-2 0 0,4-3 0 16,0-8 0-16,3-8 0 15,0-7 0-15,4-5 0 16,7-9 0-16,3-8 0 16,4-2-285-16,5-7-321 15,-6-9-1095 1,-6-5 137-16,-3-2 118 15</inkml:trace>
  <inkml:trace contextRef="#ctx0" brushRef="#br0" timeOffset="114954.2">21997 8887 4599 0,'-1'-13'358'0,"-1"-1"7"16,2-4 6-16,6-2 8 15,13 4 6-15,7 4 10 16,7 3 7-16,5 3 8 16,-1 4 10-1,-4 3-313-15,-4 7-107 16,-7 5 0-16,-9 4 0 31,0 6 0-31,-10 6 0 0,-2 0 0 0,-1 3 0 16,2-1 0-16,2-3 0 15,0-2 0-15,6-5 0 16,6-5 0-16,4-4 0 16,5-7 0-16,0-2 0 15,-2-6 0-15,-8-5 0 16,-9-10 0-16,-3-5 0 16,-7-6 0-16,-9-6 0 15,-6 2 0 1,-5 2 0-16,-10 7 0 15,0 4 0-15,2 12-395 16,10-28-1439-16,9 32 157 16,12 4 136-16,14 0 117 15</inkml:trace>
  <inkml:trace contextRef="#ctx0" brushRef="#br0" timeOffset="115417.77">23219 8858 8191 0,'0'-4'0'16,"0"4"0"-16,0-3 0 15,0 6 0-15,1 6 0 16,-2 10 0-16,1 6 0 16,-5 6 0-16,1 3 0 15,-1 0 0-15,-1-5 0 16,-2-3 0-16,4-4 0 16,0-6 0-16,-5-5 0 15,0-7-319 1,8-3-542-16,-15-6-764 15,-7-8 126-15,1-6 110 16</inkml:trace>
  <inkml:trace contextRef="#ctx0" brushRef="#br0" timeOffset="115655.06">22933 8881 5835 0,'0'-14'248'0,"3"-3"4"15,7-1 2-15,13-4 4 16,13 8 3-16,13 4 4 15,8 2 3-15,2 1 4 16,-4 3 6-16,-5 4-278 16,-9-3 0-16,-10 2 0 15,-8 1 0 1,-9 0 0 0,-9 0 0-16,-2 0-257 0,-3 4-265 15,-7-49-1208-15,-3 49 141 16,-7 3 123-16,-10 4 106 15</inkml:trace>
  <inkml:trace contextRef="#ctx0" brushRef="#br0" timeOffset="115890.84">22901 9017 5764 0,'-16'9'255'0,"0"2"3"16,0 1 5-16,5 0 2 15,17-1 4 1,20-6 5-16,17-1 2 0,12-2 5 15,8 0 5-15,5-2-286 16,-8 0 0 0,-12-2 0-16,-7 2-282 15,-2-1-400-15,-13-4-999 32,-1-5 134-32,-2-6 116 0,-2-3 103 0</inkml:trace>
  <inkml:trace contextRef="#ctx0" brushRef="#br0" timeOffset="116225.53">23693 8914 5915 0,'0'-5'240'0,"0"-1"3"16,0 0 3-16,0 2 4 15,0 6 2-15,-2 4 4 16,-7 6 3-16,-2 4 3 15,-5 5 6-15,-4 6-268 16,2 2 0-16,4 0 0 16,5-1 0-1,5-1 0-15,4-2 0 0,7-1 0 16,13-3 0 0,11-3 0-16,8-5 0 0,10-1 0 15,3-6 0 1,-2-5 0-16,-6-1 0 15,-4-3 0-15,-10-3 0 16,-8-2 0-16,-8-4-252 16,-6-2-263-16,-8-38-1218 15,-10 31 141-15,-6-2 124 16,-2-3 106-16</inkml:trace>
  <inkml:trace contextRef="#ctx0" brushRef="#br0" timeOffset="116492.28">23817 8967 8191 0,'-6'1'0'16,"3"8"0"-16,-4 10 0 15,-2 10 0-15,1 13 0 16,2 7 0-16,-3 7 0 16,-4 3 0-16,-1 2 0 15,-5-5-258-15,-3-10-1613 16,-3-5 164-16,3-12 139 15,1-15 122-15</inkml:trace>
  <inkml:trace contextRef="#ctx0" brushRef="#br0" timeOffset="119226.21">18434 9455 3403 0,'0'3'62'0,"0"-3"49"16,0 0 43-1,0 0 19-15,0 0 19 16,0 0 16-16,0 0 11 16,0 0 21-16,0 0 63 15,0 0 30-15,2 1-2 16,4 3-24-16,4 0-14 15,8 1 10-15,4 1-16 16,10 1-13-16,5-2-5 16,5-2-19-16,4 1-66 15,4 2-64-15,3-2-31 16,0-1-31 0,1 1-30-16,0 2-28 15,-4 0 0-15,-2 0 0 16,-2 0 0-16,-4-2 0 15,-2 3 0-15,2-2 0 16,-3 0 0-16,0 1 0 16,3 0 0-16,-3-1 0 15,0-1 0-15,1 0 0 16,-1 2 0-16,-1-3 0 16,-2 0 0-16,0 1 0 15,1-1 0 1,1 0 0-16,1 1 0 15,3-1 0-15,1 1 0 16,-1 0 0-16,1 0 0 16,-1-1 0-16,-1 1 0 15,-1 0 0-15,-1 0 0 16,-1 2 0-16,1 0 0 16,1 0 0-16,-1-1 0 15,2 3 0-15,0-4 0 16,3 2 0-16,-1-1 0 15,8 3 0-15,1-3 0 16,-1 0 0 0,0 1 0-16,1 2 0 15,-5-2 0-15,-1 1 0 16,-4 1 0-16,-2-2 0 16,0 0-10-16,-2 1-19 15,1 0-11-15,4-1-7 16,-2 1-4-16,-1 0-9 15,3-1-1-15,-1 0-14 16,-1 0-2 0,4 1-20-16,0 0-18 0,5-2 0 15,3 4-13-15,-2-1-10 16,-1-1-3 0,1 0 10-16,-8-1-6 15,-1 0 19-15,-2 0 2 16,0 0 21-16,-4 0 24 15,0 2 22-15,0-2 16 16,1 1 26-16,-1 2 7 16,1 1 0-16,-3-1 10 15,0 1-1-15,-3 0 0 16,0 1 3-16,-1-3-1 16,-4 2 0-1,3-2 10-15,-5-1-7 16,-2 0-13-16,0-2-1 15,-1-1 1-15,-6 0-6 16,1 0-3-16,-6-1-82 16,-6-2-156-16,-2-1-1117 15,-2-2 91-15,-3-4 81 16,-7-2 71-16</inkml:trace>
  <inkml:trace contextRef="#ctx0" brushRef="#br0" timeOffset="122265.27">19389 9241 3930 0,'1'-3'215'16,"1"0"174"-16,-1-1 24 15,1-1 10-15,-2 1 9 16,0 2 10 0,1-2 10-16,-1 1 11 15,0 2 10-15,0-1-161 16,0 1-85-16,0 1-207 15,0 0-20-15,0 0 0 16,0 3 0-16,0 2 0 16,-1 6 0-16,-2 6 0 15,0 3 0-15,-3 6 0 16,2-3 0-16,3-2 0 16,-1-5 0-1,1-4 0-15,1-4 0 0,0-4 0 16,0-1 0-1,0-2 0-15,0-1 0 16,0 0 0-16,0 2 0 16,0-2 0-16,-2 0 0 15,1 0 0-15,-1 0 0 16,2-3-232-16,0-3-344 16,0-3-1147-16,0-5 141 15,0-6 121-15,0 1 107 16</inkml:trace>
  <inkml:trace contextRef="#ctx0" brushRef="#br0" timeOffset="122773.8">19296 9135 4651 0,'0'0'328'0,"0"-4"17"16,2 0 7-16,-2 0 5 15,4-1 8-15,2-3 6 16,4 2 8-16,3-2 7 16,0-2 8-16,2 1-146 15,-4-1-233 1,0-5-15-16,-6 0 0 15,-1-1 0-15,-4-2 0 16,0 3 0-16,0 0 0 16,-1 6 0-16,-3 2 0 15,-5 4 0-15,-3 2 0 16,-2 5 0-16,1 6-325 16,7 4-325-16,3 4-1028 15,6 4 134-15,6 1 115 16,4-3 103-16</inkml:trace>
  <inkml:trace contextRef="#ctx0" brushRef="#br0" timeOffset="123401.21">19707 9347 4276 0,'3'0'319'16,"0"-2"60"-16,-2-3 7 16,0-2 9-16,1 2 7 15,-4-5 8 1,1 2 10-16,-5 4 9 16,-3-1 10-16,-3 3-168 15,-4 0-206-15,-3 2-65 16,-1 2 0-16,2 6 0 15,3 0 0-15,0 5 0 16,5 1 0-16,3 4 0 16,5 0 0-16,1 1 0 15,1-2 0-15,1-4 0 16,4-1 0-16,5-6 0 16,6-4 0-16,4-2 0 15,6-2 0-15,1-6 0 16,-3-6 0-1,-3-8 0-15,-1-8 0 16,-5-13 0-16,-3-4 0 16,-1-5 0-16,-7 1 0 15,-1 5 0-15,-3 7 0 16,2 9 0-16,-4 6 0 16,2 7 0-16,-3 6 0 15,0 6 0-15,-4 2 0 16,-2 3 0-16,-1 8 0 15,1 7 0 1,2 10 0-16,6 11 0 16,-1 12 0-16,2 6 0 15,2 2 0-15,4 0 0 16,4-1 0-16,10-4 0 16,7-8 0-16,11-4 0 15,5-8-366-15,5-19-1476 16,-2-2 158-16,0-6 137 15</inkml:trace>
  <inkml:trace contextRef="#ctx0" brushRef="#br0" timeOffset="133216.82">22828 9911 4505 0,'4'0'356'16,"-1"0"7"-16,2 0 6 16,3 0 7-16,-3 0 9 15,3 0 7-15,0 0 8 16,1 0 8-16,0 0 9 15,0 0-197-15,0 0-220 16,3-2 0 0,1-1 0-16,-4-4 0 15,1-1 0-15,-3-7 0 16,0-2 0-16,-6-5 0 16,-1 1 0-16,-6-4 0 15,-8 5 0-15,-7 2 0 16,-9 4 0-16,-11 8 0 15,-4 1 0-15,-4 6 0 16,2 5 0-16,3 2 0 16,5 8 0-16,9 3 0 15,7 4 0 1,8 0 0-16,8 0 0 16,6-2 0-16,9-2 0 15,11-2 0-15,9-4 0 16,5-5 0-16,7-4 0 15,2-2 0-15,-4-5 0 16,-7-3 0-16,-5 1 0 16,-4-3 0-16,-9-4 0 15,-6 5 0-15,-2 1 0 16,-4 3 0-16,-1 2 0 16,0 6 0-16,0 10 0 15,0 10 0 1,0 10 0-16,0 13 0 15,-1 6 0-15,-4 2 0 16,-3 1 0-16,-10-5 0 16,-1-4 0-16,-5-7 0 15,-2-7 0-15,2-10 0 16,2-8 0-16,0-9 0 16,3-7 0-16,5-10 0 15,8-10 0-15,4-8 0 16,13-11 0-16,13-6 0 15,9-4 0 1,8 0 0-16,8 1 0 16,-1 8 0-16,-2 8 0 15,-4 9 0-15,-7 8 0 16,-8 10 0-16,-6 2 0 16,-4 11 0-16,-5 5 0 15,-4 6 0-15,0 1 0 16,2 7 0-16,-1-4 0 15,1-4 0-15,4-3 0 16,1-6 0-16,4-5 0 16,0-2 0-16,-2-6 0 15,-2-6 0 1,-3-7 0-16,-7-3 0 16,-4-6 0-16,-2-3 0 15,-5 2 0-15,-5 5 0 16,0 1 0-16,-6 5 0 15,-2 6 0-15,1 5 0 16,4 1-290-16,7 3-367 16,4 0-1028-16,6 2 134 15,4-8 117-15,8-1 102 16</inkml:trace>
  <inkml:trace contextRef="#ctx0" brushRef="#br0" timeOffset="133531.54">23362 9747 5566 0,'0'-8'275'0,"1"0"3"15,1 3 6-15,2 2 2 16,-3 15 5-16,4 8 5 16,-4 11 4-16,1 9 4 15,-2 8 7 1,0 3-311-16,0-1 0 0,0-2 0 15,1-6 0 1,1-4 0-16,1-12 0 16,-1-4 0-16,7-8 0 15,3-3 0-15,-1-7 0 16,8-3 0-16,1-5-308 16,-4-5-209-16,10-8-402 15,-17-3-557-15,-2-2 104 16,-6-2 93-16,-8 3 83 15</inkml:trace>
  <inkml:trace contextRef="#ctx0" brushRef="#br0" timeOffset="134005.1">23319 9989 3044 0,'-11'-7'229'16,"2"0"107"-16,0-4 142 16,1 0 20-16,8 2 15 15,6 0 13 1,10 0 15-16,3 1 16 15,10 0 15-15,7-1-171 16,1 3-95-16,-2 1-126 16,-3 0-170-16,-6 4-10 31,-6 0 0-31,-6 1 0 0,-3 0 0 0,-4 4 0 16,-4 3 0-16,1 6 0 15,-3 6 0-15,-1 8 0 16,0 3 0-16,0 3 0 15,0 0 0-15,0-1 0 16,2-4 0-16,1-4 0 16,2-4 0-1,6-4 0-15,7-7 0 16,8-3 0-16,5-5 0 16,3-2 0-16,0-8 0 15,-6-7 0-15,-6-7 0 16,-9-8 0-16,-9-10 0 15,-4-1 0-15,-8-1 0 16,-8 6 0 0,-3 5 0-16,-8 9 0 0,-4 5 0 15,1 7 0-15,1 6 0 16,6 2-311 0,33 6-1546-16,-11 1 161 15,11 0 138-15</inkml:trace>
  <inkml:trace contextRef="#ctx0" brushRef="#br0" timeOffset="134496.87">24552 9847 8191 0,'1'-4'0'16,"2"-2"0"-16,-1 2 0 16,-1 2 0-16,-1 7 0 15,3 9 0-15,-3 7 0 16,0 5 0-16,-3 9 0 15,2-2 0 1,-1-1 0-16,-4-3 0 16,2-4 0-16,-2-5 0 15,0-8-20-15,-1-1-364 16,0-8-1447-16,-3-5 157 16,-6-3 135-16,-3-8 117 15</inkml:trace>
  <inkml:trace contextRef="#ctx0" brushRef="#br0" timeOffset="134822.57">24272 9883 5499 0,'1'-11'281'15,"6"-4"4"-15,13-2 5 16,11-3 4-16,12 3 4 16,14 4 5-16,3 1 5 15,-2 2 4 1,-3 3 6-16,-11-1-315 15,-5 2-3-15,-13 4 0 16,-10-1 0-16,-5 2 0 16,-6 1-273-16,-2 0-280 15,-6 0-1165-15,-1 4 140 16,-8 2 121-16,-4 7 105 16</inkml:trace>
  <inkml:trace contextRef="#ctx0" brushRef="#br0" timeOffset="135120.29">24319 10042 5433 0,'-14'11'288'0,"-1"0"4"15,1 2 5-15,2-1 4 16,17-4 5-16,15-4 5 16,10-2 4-16,11-1 6 15,10-1 6-15,4 0-327 16,-5 0 0-16,-7-1-258 15,-1 1-164-15,-2-2-382 16,-8-4-740-16,-7 0 114 16,-2-5 101-1,-3 0 88-15</inkml:trace>
  <inkml:trace contextRef="#ctx0" brushRef="#br0" timeOffset="135372.06">24851 10014 5066 0,'0'-6'323'15,"1"-1"6"-15,-1 3 6 16,0-2 6 0,0 5 5-16,0 2 7 0,0 4 6 15,0 0 7-15,-1 6 7 16,-1 6-373 0,2 7 0-16,-1 1 0 15,2 4 0-15,5 1 0 16,5 1 0-16,5 1 0 15,4 0 0-15,5-1 0 16,-2-3 0-16,-3-3 0 16,-5-2 0-16,-9-9 0 15,-2-3 0-15,-6-6 0 16,-6 0 0-16,-7-2 0 16,-8-2 0-16,-6-1 0 15,-7 0 0-15,5-1 0 16,5-4 0-16,7-3-432 15,14-13-1392 1,3 0 156-16,12-10 134 16,1-4 116-16</inkml:trace>
  <inkml:trace contextRef="#ctx0" brushRef="#br0" timeOffset="135661.79">24901 10043 5898 0,'19'-19'243'0,"16"-2"2"16,14-3 2-16,14-2 4 15,4 8 4-15,2 5 2 16,1 2 4-16,-9 3 4 16,-14 2 4-16,-11 1-269 15,-14 3 0 1,-11 0 0-16,-9 1 0 16,-4-1 0-16,-9 1-99 15,-2 1-592-15,-14-1-1037 16,-9-2 142-16,-7 0 122 15,-2-3 107-15</inkml:trace>
  <inkml:trace contextRef="#ctx0" brushRef="#br0" timeOffset="147106.54">17275 10549 4084 0,'0'-5'251'15,"0"-2"141"-15,3-1 9 16,-2-2 7-16,-1 4 10 15,2 0 8-15,-2 3 11 16,0 0 8-16,0 2 12 16,0 2-150-16,0 5-142 15,0 5-165-15,0 7 0 16,0 8 0 0,-2 6 0-16,-2 0 0 15,2 0 0-15,-1 0 0 16,2-6 0-16,0-7 0 15,2-4 0-15,-4-7 0 16,3-4 0-16,-3-4 0 16,-1 2-8-16,1-2-391 15,3-5-1432-15,-4-1 157 16,1-4 135-16,-3-4 118 16</inkml:trace>
  <inkml:trace contextRef="#ctx0" brushRef="#br0" timeOffset="147406.54">16970 10616 4899 0,'0'-8'326'16,"3"-6"7"-16,10-2 4 15,13-4 8 1,19 1 4-16,11 1 8 0,10 1 6 15,-2 4 7-15,-5 2 6 16,-9 2-240-16,-9 2-136 31,-10 2 0-31,-7 3 0 0,-11-1 0 16,-6 2 0-16,-4 1 0 16,-1 0-279-16,-4 2-199 15,-3 0-1258-15,-9 3 141 16,-9 5 124-16,-5 1 108 15</inkml:trace>
  <inkml:trace contextRef="#ctx0" brushRef="#br0" timeOffset="147656.54">16905 10771 4786 0,'-6'9'333'0,"0"-1"5"16,2 3 5-16,4 0 8 15,21-4 5-15,9-6 6 16,9 0 7-16,13 1 9 16,6-2 6-16,-2-3-193 15,-7 2-191-15,-6-1 0 16,-10 1 0-16,-4 0-327 16,18 1-556-1,-30-2-733-15,-1 1 123 16,1-2 110-16</inkml:trace>
  <inkml:trace contextRef="#ctx0" brushRef="#br0" timeOffset="148316.53">17758 10810 3627 0,'6'-3'184'0,"3"-1"65"16,0-3 68 0,2-1 46-16,-6-3 60 15,-1 2 36-15,-1-2 10 16,-2 0 12-16,1 0 13 15,-2 0-132-15,0-1-73 16,0 1-75-16,0-1-76 16,-3 1-46-16,-4 0-62 15,-9 2-30-15,-3 2 0 16,-7 3 0-16,-3 3 0 16,-1 0 0-1,1 2 0-15,3 4 0 16,2 2 0-16,4 6 0 15,5 2 0-15,6 4 0 16,5 0 0-16,2 3 0 16,10 0 0-16,7-2 0 15,6 0 0-15,5 1 0 16,7 0 0-16,-6 0 0 16,-2-1 0-16,-9 3 0 15,-8-2 0-15,-3-1 0 16,-10 2 0-1,-10-4 0-15,-8-1 0 16,-4-3 0-16,-6-7 0 16,3-4 0-16,7-3 0 15,7-8 0-15,10-7 0 16,8-5 0-16,12-6 0 16,8-2 0-16,11-1 0 15,6 5 0-15,3-2 0 16,-2 5-92-16,-1 0-400 15,-10-42-1291-15,-7 44 150 16,-10 4 128-16,-6-1 112 16</inkml:trace>
  <inkml:trace contextRef="#ctx0" brushRef="#br0" timeOffset="156496.53">15567 6622 3723 0,'0'-3'154'0,"0"-1"44"16,0 0 103-16,0-2 74 15,0 3 48-15,0 1 23 16,0 1 12-16,0-1 9 16,0 2 13-16,0-1-115 15,0-2-53-15,0 3-49 16,0-1-118-16,0 1-81 15,0-3-47-15,0 3-17 16,0 0 0-16,0 0 0 16,0 0 0-1,-2 4 0-15,1 8 0 16,-2 5 0-16,0 8 0 16,1 7 0-16,1 3 0 15,1 1 0-15,0-5 0 16,1-3 0-16,-1-8 0 15,0-5 0-15,0-7 0 16,0-3 0-16,0-5 0 16,0 0 0-16,-2 0 0 15,2-3-270 1,28-1-696-16,-28-4-643 0,2-5 124 16,-2-2 107-1,-3-2 95-15</inkml:trace>
  <inkml:trace contextRef="#ctx0" brushRef="#br0" timeOffset="156916.53">15273 6667 5056 0,'-3'-4'323'16,"0"-5"5"-16,1 0 7 15,2-4 5-15,13 0 7 16,12-1 5-16,15-2 7 15,12 1 7-15,11-2 6 16,-1 5-359 0,-5-1-13-16,-11 2 0 15,-7 4 0-15,-16 3 0 16,-7 0 0-16,-6 3 0 16,-9-2 0-16,1 3 0 15,-4 0 0-15,-3 3-325 16,3 3-571-16,-15 2-718 15,-6 4 124-15,-3 2 109 16</inkml:trace>
  <inkml:trace contextRef="#ctx0" brushRef="#br0" timeOffset="157216.54">15208 6824 3711 0,'-8'5'213'0,"1"3"174"16,-2-3 46-16,3 1 9 16,4-2 12-16,4-2 10 15,4 1 11-15,12-1 13 16,7-1 11-16,10 0-175 16,6-1-71-16,6 0-205 15,-1 0-48-15,-4-1 0 16,0 0 0-1,-6-1 0-15,-4-3 0 16,-5-1-271-16,-5 3-244 16,-6-57-1213-16,0 51 140 15,-3-2 123-15,-2-1 107 16</inkml:trace>
  <inkml:trace contextRef="#ctx0" brushRef="#br0" timeOffset="158056.54">15838 6786 5190 0,'0'-5'311'15,"0"0"6"-15,3-1 4 16,4-3 7-16,8 2 4 16,8-1 7-16,8 0 5 15,7 1 7-15,0 1 7 16,-4 1-358 0,-6-1 0-16,-7 2 0 15,-8 0 0-15,-6 0 0 16,-5 1 0-16,-1-1 0 15,-1 0 0-15,0 2 0 16,0 0 0-16,0 1 0 16,0-1 0-16,0 2 0 15,0 0 0-15,0 0 0 16,0 0 0-16,0 0 0 16,0 5 0-16,-1 8 0 15,-4 9 0 1,-3 5 0-16,-1 8 0 15,-1 3 0-15,0-3 0 16,3-2 0-16,1-7 0 16,2-5 0-16,1-4 0 15,1-5 0-15,1-4 0 16,-1-2 0-16,-3-1 0 16,0 0 0-16,0 2 0 15,-3-1 0-15,1 1 0 16,0-1-448-16,1-18-1371 15,0 13 155 1,5-5 133-16,-2-4 116 16</inkml:trace>
  <inkml:trace contextRef="#ctx0" brushRef="#br0" timeOffset="167966.53">16852 861 3602 0,'0'0'161'16,"0"-4"47"-16,0 3 68 15,0 0 39-15,0-1 31 16,0 2 108-16,0 2 13 16,0 5 9-16,0 5 12 15,0 5-121 1,0 5-53-16,0 4-49 16,0-3-80-16,0-2-36 15,0-5-31-15,0-5-118 16,0-2 0-16,0-7 0 15,0 2 0-15,0-3 0 16,0 1-307-16,0 0-218 16,0-3-1191-16,-6 2 139 15,-3-1 121-15,-1-1 105 16</inkml:trace>
  <inkml:trace contextRef="#ctx0" brushRef="#br0" timeOffset="168336.53">16634 964 2829 0,'-5'-3'196'0,"1"-2"66"15,-2-2 123-15,1-1 124 16,3 0 14-1,2-4 14-15,9 0 16 0,7-3 16 16,10-5 16-16,11-1-138 16,12-1-84-1,4-1-73-15,0 2-147 0,-3 0-143 16,-8 4 0-16,-9 1 0 16,-8 6 0-16,-11 3 0 15,-5 3 0-15,-6-1 0 16,-2 5 0-16,-2 0 0 15,2-1 0-15,-1 1-259 16,0 3-134-16,0 5-258 16,-4-2-941-16,-3 4 121 15,-8 5 105-15</inkml:trace>
  <inkml:trace contextRef="#ctx0" brushRef="#br0" timeOffset="168626.53">16623 1094 3615 0,'-1'8'180'0,"-2"-3"112"16,3 0 143-16,-1-2 10 16,2-1 11-16,11-3 11 15,9-3 9-15,11 0 14 16,9-1 13-16,11-4-137 15,0-2-68-15,0 2-130 16,-6 0-168-16,-6 0 0 16,-9 4 0-1,-7 0-137-15,-8 4-225 16,1 0-234-16,-2 0-1050 16,-2-3 128-16,0-2 113 15,1-4 99-15</inkml:trace>
  <inkml:trace contextRef="#ctx0" brushRef="#br0" timeOffset="169216.54">17317 862 3363 0,'3'-7'224'0,"1"-3"135"0,-1-2 102 15,0-2 12-15,-3 3 12 16,0 5 11-16,0 2 14 15,0 2 14-15,-2 0 13 16,-6 4-172-16,-2 2-88 16,-8 2-160-1,-2 7-117-15,-2 6 0 16,2 5 0-16,4 5 0 16,6-1 0-16,3 1 0 15,6 1 0-15,2-3 0 16,4-2 0-16,4-3 0 15,3-3 0-15,7-3 0 16,2-4 0-16,3-7 0 16,1-2 0-16,-2-2 0 15,-1-3 0-15,-7-4 0 16,-8-2 0-16,-3-3 0 16,-5-3 0-16,-6-1 0 15,-5 2 0 1,-4 2 0-16,-4 2 0 15,-5 3 0-15,-1 3-18 16,3 4-430-16,6-1-1366 16,-2 8 154-16,3-1 132 15,3 0 117-15</inkml:trace>
  <inkml:trace contextRef="#ctx0" brushRef="#br0" timeOffset="177476.54">20731 12046 2680 0,'0'0'165'15,"0"0"72"-15,-2 0 50 16,2 0 146-16,0 0 88 15,0 0 19-15,0 0 15 16,0-2 17 0,0 2 17-16,0 0-97 15,0-1-81-15,0 1-81 16,0-2-57-16,0 2-172 16,0-1-96-16,0 1-5 15,0 0 0-15,0 0 0 16,3 0 0-16,8 0 0 15,10 0 0-15,17 0 0 16,13 1 0-16,22 1 0 16,15-1 0-16,17 3 0 15,12 2 0 1,10 2 0-16,2-2 0 16,-4 4 0-16,-3-2 0 15,-11-3 0-15,-3-1 0 16,-2 2 0-16,-7-3 0 15,-7-2 0-15,-7 1 0 16,-8-1 0-16,-9-2 0 16,-4 1 0-16,-8 0 0 15,-1 0 0-15,-6 0 0 16,0 1 0-16,-4 1 0 16,-3-1 0-1,-5 2 0-15,-3 1 0 16,-4 0 0-16,-6-3 0 15,-2 3 0-15,-7-2 0 16,-7-1 0-16,-5-2 0 16,-1 2 0-16,-7-1 0 15,-8 0-402-15,-7-25-1431 16,-7 18 158-16,-9-9 135 16</inkml:trace>
  <inkml:trace contextRef="#ctx0" brushRef="#br0" timeOffset="178646.53">21693 11214 5472 0,'0'-4'284'15,"0"-2"4"-15,0 0 5 16,0 2 4-16,0 0 5 15,0 4 4-15,0 0 5 16,2 0 5-16,7 0 6 16,1 1-322-1,2 3 0-15,6 1 0 16,2 5 0-16,0 2 0 16,1 1 0-16,2 2 0 15,-1 3 0 1,0 1 0-16,-1 1 0 0,-5-1 0 15,1 5 0-15,-5-1 0 16,-1 1 0-16,-5 2 0 16,-1 2 0-16,-4 0 0 15,-1 3 0-15,-3 5 0 16,-1 0 0 0,-5 2 0-16,-5 0 0 15,-2 0 0-15,-4-1 0 16,-2-2 0-16,3-5 0 15,-1-2 0-15,-3-5 0 16,4-4 0-16,-1-2 0 16,3-5 0-16,2-2 0 15,3-4 0-15,-3 1 0 16,-4-5 0-16,7-2-752 16,-6-2-986-16,2-9 142 15,1-7 124 1,2-4 108-16</inkml:trace>
  <inkml:trace contextRef="#ctx0" brushRef="#br0" timeOffset="181296.53">23537 11994 3075 0,'0'-3'181'16,"0"0"36"-16,0 0 33 15,0-1 84-15,0 1 144 16,0 1 25-16,0-1 14 16,0 1 15-16,0-1 14 15,0 0-124-15,0 1-74 16,0 2-38-16,0 0-31 15,0 0-98 1,0 0-163-16,0 8-18 16,0 5 0-16,0 10 0 15,0 6 0-15,0 10 0 16,0 2 0-16,-3 3 0 16,-3-3 0-16,1 1 0 15,-2-7 0-15,0-2 0 16,1-11 0-16,3-3 0 15,2-6 0-15,0-3 0 16,1-7 0-16,0-2 0 16,0 1 0-1,1-7 0-15,-1-6 0 16,0-4 0-16,1-9 0 16,2-4 0-16,2-5 0 15,-1-2 0-15,5-1 0 16,-2 4 0-1,-1-1 0-15,1 5 0 16,1 3 0-16,0 4 0 0,-2 1 0 16,2 0 0-16,1 0 0 15,-2 3 0 1,2 0 0-16,0 1 0 0,2 1 0 16,-1-2 0-1,0 4 0-15,5-2 0 16,-2 1 0-16,-3 1 0 15,-2 4 0 1,-2 1 0-16,-1 4 0 0,-1 0 0 16,0 1 0-16,-1 2 0 15,1-2 0-15,7 2 0 16,1-1 0-16,6 2 0 16,5 0 0-16,3 0 0 15,3 0 0-15,-2 0 0 16,-1 0 0-1,0 0 0-15,0 0 0 16,-4 0 0-16,-3 0 0 16,-1 0 0-16,-2 0 0 15,-4 0 0-15,-3 0 0 16,-2 0 0-16,-3 0 0 16,-4 0 0-16,1 0 0 15,-1 0 0-15,-5 0 0 16,-1 3-384-16,-9-3-1454 15,-3 7 159-15,-10 3 136 16</inkml:trace>
  <inkml:trace contextRef="#ctx0" brushRef="#br0" timeOffset="181716.54">23511 12143 3665 0,'0'0'285'15,"0"0"146"1,0 0 10-16,0-2 10 0,5 2 11 16,5 0 11-16,5-2 13 15,9 2 11-15,7 0 13 16,5 0-193-16,3-2-144 16,3 2-173-16,1-2 0 15,2 2 0-15,-8 0 0 16,-2 0 0-1,-6 0 0-15,-9 0 0 0,-4 0 0 16,-5 0 0-16,-2 0-343 16,26 0-1504-1,-23 0 159-15,5 0 137 16,3 0 119-16</inkml:trace>
  <inkml:trace contextRef="#ctx0" brushRef="#br0" timeOffset="182146.54">24432 12224 5247 0,'0'0'306'15,"0"-2"5"-15,1 1 5 16,-1 0 5-16,0 1 5 16,2 0 6-16,-1 0 6 15,3-2 5 1,10 2 8-16,17 0-351 0,17 3 0 16,16 0 0-16,12 1 0 15,3 1 0 1,-6 2 0-16,-8-1 0 15,-8-1 0-15,-7-1 0 16,-12-1 0-16,-11-3 0 16,-10 1 0-16,-3-1 0 15,-7-1 0-15,-2 1 0 16,-4 0 0-16,1-1 0 16,-5-2-185-16,-2 0-311 15,-4-26-1261-15,-4 21 145 16,-1-1 126-1</inkml:trace>
  <inkml:trace contextRef="#ctx0" brushRef="#br0" timeOffset="182456.54">24777 12078 5124 0,'-4'-9'316'16,"2"-1"6"-16,1-1 5 15,-1 2 5-15,13 3 6 16,7 6 7-16,16 6 4 16,12 5 7-16,11 10 8 15,-3 6-346-15,-2 10-18 16,-12 6 0-16,-11 3 0 16,-13 2 0-1,-9-2 0-15,-8-5 0 16,-8-5 0-16,-7-5 0 15,-3-8 0-15,-10-6 0 16,-3-4 0-16,-3-5-255 16,33-4-1618-16,-20-2 165 15,10-8 139-15</inkml:trace>
  <inkml:trace contextRef="#ctx0" brushRef="#br0" timeOffset="183666.53">25774 11911 6160 0,'0'-10'215'0,"0"-1"4"16,-4 2 0-16,-8 1 4 15,-10 13 3 1,-12 14 1-16,-11 15 4 15,-12 20 3-15,6 13 3 16,6 11-237-16,9 3 0 16,11-1 0-16,16-9 0 15,5-4 0-15,7-7 0 16,7-9 0-16,4-7 0 16,6-7 0-16,5-10 0 15,8-7-263-15,34-9-1606 16,-27-8 163-16,2-13 139 15,0-10 122-15</inkml:trace>
  <inkml:trace contextRef="#ctx0" brushRef="#br0" timeOffset="184216.54">26000 12131 5787 0,'2'-5'253'0,"-2"0"3"15,1 0 4-15,-1 1 3 16,-5 8 4-1,-4 11 3-15,-6 5 4 16,-1 7 5-16,-7 8 3 16,10 3-282-16,2-1 0 15,6 0 0-15,5 0 0 16,3-4 0-16,8-2 0 16,2-7 0-16,10-2 0 15,8-8 0-15,3-3 0 16,2-8 0-16,-1-2 0 15,-3-4 0-15,-3-5-69 16,-6-6-301-16,-3 0-321 16,-11-7-946-1,-2-2 127-15,-5-1 112 16,-4 2 97-16</inkml:trace>
  <inkml:trace contextRef="#ctx0" brushRef="#br0" timeOffset="184516.53">25987 12125 4039 0,'0'-11'398'0,"0"-2"9"16,0-3 8-16,7-4 9 16,13 5 10-16,4 4 9 15,11-2 11-15,3 4 10 16,0 3 12-16,-5-1-239 15,-3 3-237 1,-7 2 0-16,-1-1 0 16,-9 0 0-1,-4 0 0-15,1 2 0 0,-8 1 0 16,0-1 0-16,-2 1-100 16,0 2-328-16,4 1-1370 15,-6 4 152-15,-7 1 131 16,-5 3 113-16</inkml:trace>
  <inkml:trace contextRef="#ctx0" brushRef="#br0" timeOffset="184746.53">25994 12200 4022 0,'-5'4'400'0,"1"-1"11"16,0 1 7-1,4-1 9-15,11 3 11 16,9-4 9-16,8 2 10 15,11 0 12-15,4-2 11 16,2-1-258-16,-3 1-535 16,-4-2-241-1,-6-37-1153-15,-7 32 137 0,-7-6 120 16</inkml:trace>
  <inkml:trace contextRef="#ctx0" brushRef="#br0" timeOffset="185256.54">26349 11873 3804 0,'0'-7'285'0,"0"-2"135"0,0-2 9 16,0 0 8-1,0 5 12-15,3 0 11 16,7 5 10-16,5 4 11 16,6 3 13-16,10 9-189 15,3 5-148-15,0 11-157 16,-1 11 0 0,-4 10 0-16,-8 7 0 0,-7 10 0 15,-9 5 0-15,-3 2 0 16,-4 1 0-1,-3-5 0-15,-5-5 0 16,-1-8 0-16,-7-7 0 16,-1-8 0-16,-4-9 0 15,-2-5 0-15,0-9 0 16,3-10-55-16,6-5-565 16,5-6-1139-16,13-10 146 15,11-5 126-15</inkml:trace>
  <inkml:trace contextRef="#ctx0" brushRef="#br0" timeOffset="186056.54">27011 12504 8191 0,'3'-6'0'0,"-2"-1"0"15,0 2 0-15,1-2 0 16,-2 4 0-16,0 0 0 15,0 3 0-15,2-1 0 16,-2 0 0-16,0 1 0 16,0 0 0-16,0-2 0 15,2 2 0 1,-2 0 0-16,0-1 0 16,0 1 0-16,0-2 0 15,0 2 0-15,0-1 0 16,0 1 0-16,0-1 0 15,0 1 0-15,-4 0 0 16,0-2 0-16,-5 2 0 16,2 0 0-16,0 0 0 15,2 0 0-15,5 0 0 16,-2 0 0-16,4 0 0 16,-2 2 0-16,2-2 0 15,1 1 0 1,4-1 0-16,0 0 0 15,3-1 0-15,-1-3 0 16,-3-2 0-16,-2-1 0 16,0-1 0-16,-4 2 0 15,-4-1 0-15,-2 3 0 16,-4 3 0-16,-5 1 0 16,0 1 0-16,0 4 0 15,1 1 0-15,8 4 0 16,6-2 0-16,0 3 0 15,2-5 0-15,8-1 0 16,-2 0 0 0,5-4 0-16,-1-1 0 15,-1-1 0-15,-6-5 0 16,-3-1 0-16,-2-4 0 16,-5 0 0-16,-4-2 0 15,-9 4 0-15,-7 2 0 16,-8 4-434-16,1-14-1389 15,3 13 156-15,7 0 134 16,13 1 116-16</inkml:trace>
  <inkml:trace contextRef="#ctx0" brushRef="#br0" timeOffset="189326.53">26257 11624 3659 0,'2'0'155'0,"0"-3"36"15,-2-1 24-15,0 0 47 16,0-1 45-16,-4-3 41 15,-6-2 63-15,-3-2 46 16,-14 1 16-16,-10-3-108 16,-9 0-56-16,-13-3-37 15,-10-1-23-15,-3-1-49 16,-6-2-47-16,2 3-43 16,1-2-62-16,3 2-41 15,-2 4-7-15,2 1 0 16,3 4 0-1,4 1 0-15,1 1 0 0,7 0 0 16,5 2 0-16,1-3 0 16,1 3 0-1,2-3 0-15,1 1 0 16,-1 2 0-16,0 0 0 16,1-1 0-16,-3 2 0 15,1 0 0-15,4 0 0 16,-5 0 0-16,1 1 0 15,1-1 0-15,1 1 0 16,-1 0 0-16,2 2 0 16,2-1 0-1,1 2 0-15,6 0 0 16,0 0 0-16,4 0 0 16,0 3 0-16,1 2 0 15,-1 3 0-15,0 2 0 16,-1 3 0-16,1 0 0 15,-3 2 0-15,5-1 0 16,-6 0 0-16,4 0 0 16,-2 2 0-16,2 0 0 15,0 0 0-15,0 4 0 16,-1-2 0-16,1 3 0 16,-1-3 0-1,1 0 0-15,4 0 0 16,2 1 0-16,2-4 0 15,-1 3 0-15,3 1 0 16,-3 1 0-16,4 0 0 16,-3 2 0-16,7 2 0 15,0 3 0-15,4 1 0 16,2-1 0-16,2 2 0 16,-1-1 0-16,2-1 0 15,-2 0 0-15,0 0 0 16,2-3 0-16,2-1 0 15,-3 1 0 1,0 2 0-16,1-2 0 16,-2 3 0-16,-1 3 0 15,2-1 0-15,0 1 0 16,3 3 0-16,3-5 0 16,2 2 0-16,2-2 0 15,2-2 0-15,0-2 0 16,3 0 0-16,4-1 0 15,6 2 0-15,3 2 0 16,5-2 0-16,3 2 0 16,1 1 0-16,5 1 0 15,1-1 0 1,2 1 0-16,0-2 0 16,3-1 0-16,-3-2 0 15,0-3 0-15,1-2 0 16,2-1 0-16,-1-3 0 15,6-2 0-15,4 1 0 16,0 0 0-16,5-1 0 16,-1 4 0-16,1 0 0 15,-2 2 0-15,-1 0 0 16,0 2 0-16,1-2 0 16,3-1 0-1,3-2 0-15,3-3 0 16,4 3 0-16,4-3 0 15,0-2 0-15,1 2 0 16,1-2 0-16,-1 1 0 16,0 1 0-16,3 1 0 15,2 1 0-15,5-1 0 16,5-1 0-16,0 3 0 16,0-3 0-16,0-1 0 15,-2 2 0-15,-7-2 0 16,-7-2 0-16,-4-1 0 15,-5-1 0 1,-1-2 0-16,1-1 0 16,1 0 0-16,1 1 0 15,-1-2 0-15,0 0 0 16,3 2 0 0,-3-1 0-16,-4-1 0 0,2 2 0 15,-3 0 0-15,-6-2 0 16,-2-2 0-16,6 1 0 15,-3 0 0-15,3-2 0 16,4 0 0 0,-3 1 0-16,3-2 0 0,-6 0 0 15,2 0 0 1,-7 0 0-16,4 0 0 16,-4 0 0-16,1 0 0 15,-4-3 0-15,0 0 0 16,-3-3 0-16,-3 0 0 15,0-4 0-15,-1 2 0 16,-1-3 0-16,1 0 0 16,-3 1 0-16,2-3 0 15,2 3 0-15,-2-3 0 16,0 2 0 0,-1-1 0-16,-1-1 0 0,-5 0 0 15,0-1 0-15,-5 0 0 16,0-5 0-1,-1 0 0-15,-1 1 0 16,2-7 0-16,-4 2 0 16,2 1 0-16,-1-3 0 15,-3-1 0-15,-1 2 0 16,-2-3 0-16,-3-2 0 16,-2-1 0-1,1 0 0-15,0-1 0 0,-6 3 0 16,4 2 0-1,-1-3 0-15,-6 4 0 16,6 0 0-16,-4 1 0 16,-1-1 0-16,2 2 0 15,-3-1 0-15,-3 1 0 16,0-1 0-16,-3 0 0 16,-7 2 0-16,-3-2 0 15,-7 1 0-15,2 2 0 16,-3-3 0-16,-2 1 0 15,-1-1 0-15,1-1 0 16,-2-1 0-16,-1 0 0 16,2 0 0-16,-2 2 0 15,-3 1 0 1,1-1 0-16,-3 2 0 16,-3 4 0-16,2-1 0 15,5 1 0-15,1 1 0 16,0 2 0-16,3 2 0 15,-3-1 0-15,-1 1 0 16,-1-1 0-16,-1 0 0 16,-4 1 0-16,2-1 0 15,-2 1 0 1,-2-2 0-16,3 3 0 0,1 1 0 16,3-1 0-16,1 2 0 15,3-1 0 1,-2-1 0-16,-2 3 0 15,-1-2 0-15,-2 0 0 16,-3 2 0-16,0-1 0 16,-1 1 0-16,0-3 0 15,2 3 0-15,0-1 0 16,0 1 0-16,2-1 0 16,0 1 0-16,3 1 0 15,0 1 0 1,-1-1 0-16,1 2 0 15,-3 0 0-15,1-3 0 0,-3 1 0 16,-2 0 0 0,-6-2 0-16,-4-3 0 15,-6 3 0-15,-3-4 0 16,-1 1 0-16,1-2 0 16,3 0 0-16,10 1 0 15,6 1 0-15,7-1 0 16,7 4 0-16,4 0 0 15,3 4-35-15,3 3-372 16,16 1-1414-16,-15-1 156 16,2 0 133-1,1 2 116-15</inkml:trace>
  <inkml:trace contextRef="#ctx0" brushRef="#br0" timeOffset="190256.54">28043 11597 8191 0,'2'-7'0'16,"2"-1"0"-16,-3 2 0 16,2 1 0-16,-3 3 0 15,0 11 0-15,3 7 0 16,-1 4 0-16,-2 6 0 15,0 7 0-15,0-1 0 16,-3-2 0 0,-2-3 0-16,-2-4 0 15,-1-4 0-15,-1-4 0 16,-1-3-316-16,12-4-538 16,-16-6-772-16,3-6 125 15,-5-7 111-15,5-7 96 16</inkml:trace>
  <inkml:trace contextRef="#ctx0" brushRef="#br0" timeOffset="190516.54">27708 11589 5846 0,'13'-14'247'16,"12"-6"4"-16,17 2 2 15,15-5 4 1,8 4 3-16,9 6 4 15,-2 3 3-15,-5 0 4 16,-8 3 4-16,-12 4-275 16,-13 2 0-16,-11-2 0 15,-12 1 0-15,-8 2 0 16,-4 0-290-16,-1 4-485 16,-17 5-879-16,-2 1 129 15,-14 6 114-15,-8 3 100 16</inkml:trace>
  <inkml:trace contextRef="#ctx0" brushRef="#br0" timeOffset="190746.54">27701 11800 5352 0,'-5'3'295'16,"3"-2"5"-16,0 2 6 15,14 1 4-15,14-1 4 16,23-1 7-16,10 1 4 15,17-3 5-15,3 0 8 16,-7 0-338-16,-6 0 0 16,-11 0 0-16,-7-1 0 15,-11-1-307-15,-6 0-253 16,-7-52-1147-16,-5 48 137 16,-2-2 120-16</inkml:trace>
  <inkml:trace contextRef="#ctx0" brushRef="#br0" timeOffset="191176.54">28456 11833 3485 0,'2'0'316'16,"0"-2"132"-16,1 0 9 15,0-2 12-15,0 1 12 32,-1-1 11-32,-2 0 14 0,0 4 12 0,0 0 16 15,0 0-203-15,0 0-177 16,0 0-154-16,0 0 0 16,0 4 0-1,0 5 0-15,0 7 0 16,0 7 0-16,-2 8 0 15,1 4 0-15,-2 2 0 16,0-2 0-16,-1-2 0 16,2-5 0-16,1-6 0 15,1-6 0-15,0-7 0 16,0-3 0-16,-2-3 0 16,1-1 0-16,1 0 0 15,-2-4-140-15,10-3-668 16,-1-8-877-16,10-7 134 15,2-2 117 1,5-4 102-16</inkml:trace>
  <inkml:trace contextRef="#ctx0" brushRef="#br0" timeOffset="191426.54">28713 11881 8191 0,'0'-5'0'0,"2"4"0"0,-1-1 0 16,2 5 0-16,4 10 0 16,-3 7 0-16,-2 6 0 15,-2 8 0 1,0 5 0 0,0-1 0-16,-2-2 0 0,0 0 0 15,-4-4 0-15,-4-4 0 16,1-5-292-1,0-4-1571-15,-5-3 163 0,8-8 139 16</inkml:trace>
  <inkml:trace contextRef="#ctx0" brushRef="#br0" timeOffset="193676.54">20185 13175 2449 0,'0'0'150'0,"0"-2"74"16,1 0 48-16,-1-1 36 16,3-2 74-16,-2 3 119 15,1-2 66-15,-1 0 15 16,-1 0 19-1,2-1-106-15,-2 1-48 0,0 1-83 16,0 3-51-16,1-1-35 16,-1 1-81-1,2 0-136-15,-2 0-61 16,1 0 0-16,1 0 0 16,1 1 0-16,-1 5 0 15,3 1 0-15,-1 4 0 16,5 4 0-16,1 3 0 15,3 3 0-15,6 5 0 16,5 6 0-16,5 6 0 16,6 7 0-1,4 8 0-15,5 6 0 16,1 3 0-16,3 6 0 16,-3 0 0-16,-3 0 0 15,-2-2 0-15,-4-1 0 16,-6-4 0-16,-4-1 0 15,-5-6 0-15,-3 0 0 16,0-7 0-16,-5-5 0 16,-2-4 0-16,4-6 0 15,-4-3 0-15,4-7 0 16,-4-3 0-16,2-5 0 16,0 2 0-1,-1-7 0-15,1-1 0 16,-2 1 0-16,0-4 0 15,-2-1 0-15,0 0 0 16,-1 1 0-16,0-4 0 16,-1 3 0-16,2-1 0 15,0 0 0-15,-2 2 0 16,0-3 0-16,-4 0 0 16,-2-1 0-16,-2 2 0 15,-2-3 0-15,2-8-841 16,-17-11-873-16,-6-18 139 15,-2-9 120 1,-3-6 106-16</inkml:trace>
  <inkml:trace contextRef="#ctx0" brushRef="#br0" timeOffset="194346.54">20931 13730 5815 0,'0'-2'250'0,"0"2"4"16,5 0 2-16,8-1 4 16,14 2 4-16,15-2 3 15,16 1 4 1,14-1 3-16,-1-4 6 16,0 1-280-16,-11-1 0 15,-9-2 0-15,-12 1 0 16,-13 2 0-16,-12 0 0 15,-7 3 0-15,-4 0 0 16,-3-1 0-16,-4 1-85 16,-3 1-368-16,-2-10-1341 15,-7 6 150-15,-7-2 131 16,-2 2 113-16</inkml:trace>
  <inkml:trace contextRef="#ctx0" brushRef="#br0" timeOffset="194676.54">21191 13515 5716 0,'0'-11'260'0,"-1"0"4"15,-1 2 3-15,2 1 3 16,-4 12 5-16,-2 15 3 15,2 11 4-15,-3 12 5 16,1 12 5-16,3 6-292 16,3-1 0-1,0-2 0-15,0-3 0 16,2-9 0-16,-1-8 0 16,0-12 0-16,1-5 0 15,-1-8 0-15,-1-4 0 16,-5-5-168-16,20-6-1728 15,-33-9 168-15,-4-14 143 16,-4-15 124-16</inkml:trace>
  <inkml:trace contextRef="#ctx0" brushRef="#br0" timeOffset="195866.54">18726 13112 1987 0,'-1'1'87'0,"1"0"34"16,0 1 29-16,0-1 34 15,0-1 52-15,0 0 54 16,0-1 41-16,0 1 24 15,1 0 18-15,4 0-59 16,3 0-27-16,11-2-33 16,7 2-60-16,9 0-171 15,41 0-513 1,-30-1-549-16,-1 1 55 16,-3-1 49-16,-7 0 45 15</inkml:trace>
  <inkml:trace contextRef="#ctx0" brushRef="#br0" timeOffset="-202580.19">20595 14321 5218 0,'0'-5'298'0,"0"-3"5"15,0-3 4 1,1 0 5-16,2 2 4 16,3 2 6-16,3 5 6 15,6 3 5-15,7 3 6 16,3 6-224-16,7 5-115 15,3 4 0-15,3 4 0 16,-2 0 0-16,0-2 0 16,-2-3 0-16,-4-3 0 15,-6-5 0-15,-3-5 0 16,-7-1 0 0,-1-3 0-16,-4-4-325 15,-1-1-291-15,0-5-1071 16,2-1 135-16,-2-4 116 15,1-1 104-15</inkml:trace>
  <inkml:trace contextRef="#ctx0" brushRef="#br0" timeOffset="-202350.19">21149 14211 4914 0,'5'-13'338'15,"-2"1"6"-15,-2-1 6 16,2 0 7-1,-3 10 6-15,-3 10 7 16,-3 10 8-16,-7 6 6 16,-4 6 9-16,-9 7-393 15,-1 0 0 1,-4-1 0-16,5-8 0 0,4 0-308 16,15-6-594-16,-6-6-714 15,9-8 123 1,4-4 110-16</inkml:trace>
  <inkml:trace contextRef="#ctx0" brushRef="#br0" timeOffset="-201100.2">21552 14361 7228 0,'5'0'104'0,"2"-1"2"16,6-2-1-16,1-3 2 15,3 2 0-15,3-7 0 16,-3 1 1 0,-4-3 1-16,-2-2 1 15,-6-1-110-15,-4-4 0 16,0 1 0-16,-5-1 0 15,-6 2 0-15,-1 2 0 16,-10 6 0-16,-7 3 0 16,-3 2 0-16,-3 4 0 15,-1 7 0-15,0 4 0 16,5 6 0-16,5 7 0 16,11 1 0-16,6 0 0 15,4 0 0 1,8-4 0-16,7-2 0 15,5-2 0-15,7-6 0 16,4-4 0-16,3-4 0 16,-2-1 0-16,-7-4 0 15,-3 2 0-15,-4-1 0 16,-7-1 0-16,-2 0 0 16,-2 0 0-16,-3 2 0 15,0 1 0-15,0 7 0 16,0 6 0-16,0 15 0 15,-2 11 0 1,-4 11 0-16,-2 7 0 16,-8 1 0-16,-4-1 0 15,-5-7 0-15,-2-7 0 16,-2-8 0-16,-3-8 0 16,2-11 0-16,1-9 0 15,3-1 0-15,3-12 0 16,7-6 0-1,6-8 0-15,7-4 0 0,11-7 0 16,11-7 0-16,16-1 0 16,11-6 0-1,12-2 0-15,4 0 0 16,3 2 0-16,-7 6 0 16,-7 7 0-16,-8 11 0 15,-13 6 0-15,-11 9 0 16,-6 5 0-16,-10 8 0 15,-2 9 0-15,-1 7 0 16,0 6 0-16,0 6 0 16,0-1 0-16,0-3 0 15,5-8 0-15,2-2 0 16,7-7 0 0,5-5 0-16,6-5 0 15,0-7 0-15,1-7 0 16,-4-7 0-16,-7-8 0 15,-5-5 0-15,-7-6 0 16,-5-1 0-16,-5 4 0 16,-5 3 0-16,-3 6 0 15,-3 3 0-15,-1 7 0 16,3 5 0-16,4 3-83 16,4 5-355-1,5-12-1361-15,6 9 151 16,7-3 131-16,9-4 115 15</inkml:trace>
  <inkml:trace contextRef="#ctx0" brushRef="#br0" timeOffset="-200780.19">22227 13998 7305 0,'0'-7'97'0,"0"2"0"15,0 4-1-15,0 7 3 16,0 16-1-16,-5 18 0 16,-2 14 2-1,-4 12 0-15,-3 8 1 16,2 2-101-16,1-4 0 31,2-7 0-31,9-7 0 0,-2-9 0 0,2-9 0 16,2-10 0-16,7-6 0 15,5-9 0-15,6-7 0 16,10-3-276-16,5-7-241 16,-2-18-1210-16,-3 7 141 15,-5-2 122-15,-12-6 107 16</inkml:trace>
  <inkml:trace contextRef="#ctx0" brushRef="#br0" timeOffset="-200340.19">22058 14398 5535 0,'0'-13'278'0,"1"-2"4"16,9-5 4-16,8-3 4 16,8 4 5-16,14 2 4 15,9 5 5 1,-1 2 4-16,1 5 6 0,-7 5-314 15,-12 5 0-15,-8 8 0 16,-8 9 0 0,-7 6 0-16,-5 9 0 15,-2 5 0-15,0 1 0 16,0 1 0-16,1-5 0 16,2-5 0-16,3-7 0 15,8-7 0-15,4-7 0 16,8-7 0-16,0-4 0 15,1-8 0-15,-4-9 0 16,-8-9 0-16,-6-8 0 16,-5-8 0-16,-6-3 0 15,-6 1 0 1,-7 5 0-16,-8 4 0 16,-9 13 0-16,-4 4-20 15,9 10-647-15,-1 1-1089 16,13 3 146-16,12 1 125 15</inkml:trace>
  <inkml:trace contextRef="#ctx0" brushRef="#br0" timeOffset="-199880.19">23386 14305 8191 0,'2'-8'0'16,"-2"0"0"-16,1 2 0 16,-1 2 0-16,0 16 0 15,0 12 0-15,0 8 0 16,-4 5 0-16,0 9 0 15,-2-1 0 1,-3-2 0-16,-2-4 0 16,2-5 0-16,-3-4 0 15,-2-12-159-15,-1-4-392 16,-2-37-1198-16,-3 17 144 16,-2-7 124-16,-2-8 110 15</inkml:trace>
  <inkml:trace contextRef="#ctx0" brushRef="#br0" timeOffset="-199630.19">23032 14430 4835 0,'0'-18'345'15,"9"-6"6"-15,11-4 9 16,14-5 4-16,16 8 8 16,19 5 8-16,10 2 6 15,4 7 8-15,-1-3 10 16,-5 5-404-16,-13 2 0 15,-14 2 0-15,-17 4 0 16,-13-1 0 0,-12 2 0-16,-10 2 0 0,-9 3-339 15,8 3-635-15,-27 1-615 16,-9 6 121 0,-12 4 104-16,-7 2 95 15</inkml:trace>
  <inkml:trace contextRef="#ctx0" brushRef="#br0" timeOffset="-199410.19">23004 14566 5559 0,'-8'5'275'0,"0"0"5"15,4 3 3-15,4-1 5 16,25 4 4-16,19-5 4 16,14 1 5-16,15-1 4 15,12-4 7-15,-5-1-312 16,-2-1 0-16,-12 0 0 15,-13 0 0 1,-12 0 0-16,-9-3-446 16,-11-20-1374-16,-3 12 156 15,-2 0 133-15,-3-3 116 16</inkml:trace>
  <inkml:trace contextRef="#ctx0" brushRef="#br0" timeOffset="-198970.2">23978 14491 6773 0,'5'-7'152'0,"-1"0"2"16,-1-1 1-16,1 2 1 16,-4 5 1-16,-1 2 2 15,-4 2 1 1,-3 4 1-1,-8 7 3-15,-10 12-164 0,-6 5 0 16,-4 9 0-16,4 3 0 16,2 3 0-16,6-2 0 15,7 2 0-15,12-4 0 16,1-2 0-16,9-6 0 16,8-4 0-16,9-7 0 15,1-8 0-15,10-8 0 16,2-4 0-16,-5-9 0 15,-5-8 0-15,-8-3 0 16,-7-5 0 0,-4-1 0-16,-9-2 0 15,-3 5 0-15,-7 2 0 16,-5 4 0-16,-7 3 0 16,-3 3-332-16,37 1-1519 15,-36 1 161-15,4 1 137 16,0-1 119-16</inkml:trace>
  <inkml:trace contextRef="#ctx0" brushRef="#br0" timeOffset="-197870.19">22732 11835 4585 0,'0'0'331'16,"0"-2"21"-16,-1 2 6 15,1 0 8-15,-2 0 6 16,2 0 8 0,0 0 7-16,-3 0 7 15,2 0 10-15,-1 6-162 16,1 0-222-16,2 5-20 15,10 5 0-15,13 3 0 16,15 3 0-16,12 5 0 16,6-2 0-16,0 4 0 15,-11-2 0-15,-11 0 0 16,-11-3 0-16,-11-1 0 16,-4 1 0-16,-9 0 0 15,-14-3 0-15,-12 4 0 16,-14-1 0-1,-11 3 0-15,-13-2 0 16,2 4 0-16,4-5 0 16,9-3 0-16,13-2 0 15,10-5 0-15,10-4-302 16,48-9-1557-16,-28 1 161 16,2-12 139-16,2-3 120 15</inkml:trace>
  <inkml:trace contextRef="#ctx0" brushRef="#br0" timeOffset="-196740.19">21929 9674 3041 0,'0'0'205'0,"0"0"67"16,0 0 169-16,0-2 52 16,0 2 14-16,0 0 13 15,0 0 16-15,-1-1 14 16,1 1 16-1,0 0-145-15,0 0-91 16,-2 0-75-16,-1 0-201 16,2 6-54-16,-1 3 0 15,2 5 0-15,9 6 0 16,11 6 0-16,8 2 0 16,5 1 0-16,6-1 0 15,-3-1 0-15,-8 0 0 16,-5-2 0-16,-15 4 0 15,-5 0 0-15,-17 3 0 16,-18-1 0-16,-16-3 0 16,-9-4 0-16,-11-4 0 15,0-9 0 1,9-3 0-16,11-6-369 16,15-18-1472-16,15 5 158 15,11-1 137-15,7-5 119 16</inkml:trace>
  <inkml:trace contextRef="#ctx0" brushRef="#br0" timeOffset="-195700.19">20599 8667 4511 0,'0'-6'356'0,"-1"2"8"0,1-4 7 16,-2 1 8 0,1 6 5-16,1-1 10 15,0 0 7-15,-2 4 8 16,2-2 9-16,0 2-214 16,0 3-204-16,5 6 0 15,6 4 0-15,9 4 0 16,9 5 0-16,5 3 0 15,0 2 0 1,-3 3 0-16,-11 2 0 0,-12 0 0 16,-5 0 0-16,-13-1 0 15,-11-4 0 1,-8-6 0-16,-3-4 0 16,-7-7 0-16,3-7 0 15,4-2 0-15,4-6-297 16,36-2-1564-16,-17-5 162 15,4-1 139-15,11-4 120 16</inkml:trace>
  <inkml:trace contextRef="#ctx0" brushRef="#br0" timeOffset="-194780.19">22361 7495 4528 0,'-1'-5'356'0,"1"1"5"16,-2-3 7-16,1 2 9 15,1 1 5-15,0 2 8 16,0 2 8-1,0-1 10-15,1 6 6 16,9 2-205-16,16 7-209 16,13 4 0-16,13 6 0 15,10 2 0-15,-2 1 0 16,-12 1 0-16,-11 3 0 16,-18 0 0-16,-14 4 0 15,-21 2 0-15,-15 1 0 16,-16-5 0-16,-5-3 0 15,-5-2 0-15,8-8 0 16,11-6 0 0,14-3-428-16,10-23-1397 15,10 9 157-15,4-6 133 16,7-4 118-16</inkml:trace>
  <inkml:trace contextRef="#ctx0" brushRef="#br0" timeOffset="-193510.19">21458 5534 1785 0,'0'0'134'16,"0"-3"42"-16,0 0 36 16,0 0 41-16,0-1 46 15,0 0 49-15,0 1 40 16,0-1 100-16,0 1 140 16,0-1-78-16,0 0-41 15,0 1-36 1,0 2-31-16,0 1-40 15,0-3-45-15,2 3-49 16,2 3-39-16,8 4-109 16,7 4-150-16,8 5-10 15,5 3 0-15,2 3 0 16,-3 3 0-16,-7 1 0 16,-9 3 0-16,-9 0 0 15,-6 4 0-15,-12 0 0 16,-7-2 0-16,-4-5 0 15,-4-3 0-15,-1-6 0 16,4-6 0 0,1-3 0-16,5-6 0 15,2-2-443-15,6-17-1378 16,4 11 156-16,5-3 133 16,4-3 116-16</inkml:trace>
  <inkml:trace contextRef="#ctx0" brushRef="#br0" timeOffset="-192510.19">21253 4392 1824 0,'-1'-1'156'0,"0"-1"47"15,-2-2 61-15,1 1 47 16,1-2 42 0,-1 1 63-16,2-3 143 15,0 1 73-15,0 2 23 16,-1-1-114-16,-1 0-43 15,1 3-44-15,1 1-69 16,-2 0-44-16,2 1-43 16,2 5-67-16,4 3-161 15,8 6-70 1,12 3 0-16,9 6 0 0,5-1 0 16,-2 0 0-16,-8 3 0 15,-14-2 0-15,-8 3 0 16,-11-3 0-1,-11 0 0-15,-10-1 0 16,-3-6 0-16,-7 0 0 16,4-5 0-16,1-3 0 15,7-4 0-15,5-2-384 16,26-1-1454-16,-11-1 159 16,5-1 136-16</inkml:trace>
  <inkml:trace contextRef="#ctx0" brushRef="#br0" timeOffset="-191530.19">21776 3273 3412 0,'-1'-2'174'0,"-2"1"52"16,0-3 117-16,-2 0 115 16,3-1 12-16,-1 1 10 15,-1 0 13-15,1 1 14 16,1-1 11-16,1 3-133 15,-1 1-60-15,2-2-56 16,0 2-138-16,8 3-131 16,9 4 0-16,7 6 0 15,5 4 0-15,4 6 0 16,-4 5 0-16,-11 3 0 16,-8 3 0-1,-7-4 0-15,-12 0 0 16,-7-3 0-16,-4-6 0 15,-7-5 0-15,-4-4 0 16,1-4 0-16,5-3-349 16,44-5-1497-16,-29 2 160 15,8-7 136-15,10-2 119 16</inkml:trace>
  <inkml:trace contextRef="#ctx0" brushRef="#br0" timeOffset="-190320.19">22894 1193 3074 0,'-4'-2'180'0,"-1"-5"46"15,-1 1 59-15,1-2 139 16,2 4 71-16,1-1 14 16,1 0 13-1,-2 1 15-15,3 3 14 16,0-1-132-16,0 2-66 15,7 0-50-15,11 6-65 16,12 4-163-16,12 2-75 16,8 5 0-16,4 3 0 15,-9 0 0-15,-8-2 0 16,-12-5 0-16,-10 0 0 16,-7-7 0-16,-5 1 0 15,-2-4 0-15,-1-2 0 16,0 1 0-16,0-1 0 15,0-1 0 1,0 1 0-16,0 6 0 16,0 7 0-16,-6 9 0 15,-7 9 0-15,-8 6 0 16,-7 5 0-16,-5 1 0 16,0-3 0-16,-2-4 0 15,5-2 0-15,2-4-379 16,5-14-1459-16,6 3 158 15,0-7 137 1,-2-9 117-16</inkml:trace>
  <inkml:trace contextRef="#ctx0" brushRef="#br0" timeOffset="-179100.2">27386 2335 4046 0,'2'0'176'0,"-2"0"166"16,0 0 56-1,0 0 8-15,1-1 8 16,-1 1 11-16,2-1 8 15,-2-1 9-15,0 1 11 16,0 1-111-16,2-1-88 16,-2 2-194-16,3-1-60 15,-3-1 0-15,0 1 0 16,0 0 0-16,2 1 0 16,5 4 0-16,1 6 0 15,8 5 0-15,2 3 0 16,3 8 0-16,4 0 0 15,1 3 0-15,0 0 0 16,1 3 0 0,1-1 0-16,1 3 0 15,0-1 0-15,-6-1 0 16,-3 2 0-16,0-2 0 16,-1 1 0-16,-3 0 0 15,1 2 0-15,1-4 0 16,0 0 0-16,2 0 0 15,0 0 0-15,2-1 0 16,1 1 0-16,-1 2 0 16,-2-5 0-16,-3 2 0 15,-4-4 0 1,-2-4 0-16,2-3 0 16,-3 2 0-16,4-3 0 15,-2 0 0-15,1-2 0 16,0-1 0-16,-5-2 0 15,-1-5 0-15,1 0 0 16,-2-4 0-16,-2-1 0 16,3 0 0-16,-3 0 0 15,4 0 0-15,-4-1 0 16,-4-2 0-16,0 2 0 16,0 0 0-16,-4-3-280 15,-6-8-1586-15,-5-4 163 16,-2-12 140-1</inkml:trace>
  <inkml:trace contextRef="#ctx0" brushRef="#br0" timeOffset="-178420.19">28439 2348 6763 0,'0'-6'154'0,"0"-1"1"16,-6 3 1-16,-7 10 1 15,-12 14 1-15,-9 14 2 16,-13 8 1-16,0 6 2 16,1 1 1-16,4-1-164 15,6-9 0-15,3-1 0 16,6-4 0-16,4-9 0 15,6-9-211-15,3-5-415 16,5-7-1090 0,5-11 140-16,4-8 120 15</inkml:trace>
  <inkml:trace contextRef="#ctx0" brushRef="#br0" timeOffset="-178170.19">28024 2389 8191 0,'0'-6'0'16,"3"4"0"-16,8-1 0 16,7 8 0-16,9 10 0 15,10 11 0-15,2 6 0 16,4 6 0-16,-5 0 0 16,-4-3 0-16,-5-2 0 31,-7-6 0-31,-8-5 0 0,-6-6 0 0,-5-7-287 15,-3-6-271 1,0-51-1155-16,-5 32 139 16,-5-10 120-16,0-13 106 15</inkml:trace>
  <inkml:trace contextRef="#ctx0" brushRef="#br0" timeOffset="-177900.19">28221 2239 6220 0,'0'-10'210'0,"0"1"2"15,0 3 1-15,0 9 4 16,1 15 2 0,8 16 1-16,0 8 4 0,2 6 2 15,3 3 4-15,-3-4-230 16,-1-2 0-16,-6-5 0 16,-2-8 0-1,-4-6-52-15,-10-3-410 16,-5-39-1340-1,-6 20 153-15,-10-7 131 0,-3-3 115 16</inkml:trace>
  <inkml:trace contextRef="#ctx0" brushRef="#br0" timeOffset="-177630.19">28026 2543 6643 0,'23'-11'167'0,"11"-2"0"15,14-3 2-15,17-2 1 16,0 5 2-16,-1 6 1 15,-7 2-256-15,-12 4-149 16,36-1-1481 0,-59 2 139-16,-8 0 120 0,-11-1 106 15</inkml:trace>
  <inkml:trace contextRef="#ctx0" brushRef="#br0" timeOffset="-176860.19">27809 3253 4910 0,'0'0'338'15,"0"-1"7"-15,0 1 6 16,2 0 6-16,9 0 6 16,11 0 8-16,8 1 6 15,10 3 8-15,10 5 9 16,2 2-394-1,-5 1 0-15,-5 1 0 0,-7-1 0 16,-9-5 0 0,-7 0 0-16,-7-2 0 15,-7-4 0-15,2 0 0 16,-3-2-285-16,2-5-248 16,-1-38-1187-16,2 29 139 15,-1-6 122-15,-3 0 105 16</inkml:trace>
  <inkml:trace contextRef="#ctx0" brushRef="#br0" timeOffset="-176590.19">28341 3087 5032 0,'4'-15'327'16,"1"0"5"-16,-2 0 7 15,-1 0 4-15,0 9 8 16,-4 8 5-16,2 8 8 16,-8 6 5-16,-4 7 9 15,-7 7-378 1,-1 7 0-16,-5-2 0 16,-1 2 0-16,-1-4 0 0,3-2-330 15,-4-9-1521 1,-1 1 160-16,6-10 138 15,1-4 119-15</inkml:trace>
  <inkml:trace contextRef="#ctx0" brushRef="#br0" timeOffset="-162390.19">28088 3720 5151 0,'0'0'238'16,"0"0"61"-16,0-2 4 15,0 1 3-15,-3 2 7 16,6-1 4-16,-3-1 6 16,0 1 5-16,0 0 6 15,0 0-120 1,0 0-149-16,0-2-65 15,0 0 0-15,0-4 0 16,0-2 0-16,0-3 0 16,0-2 0-16,0-3 0 15,0-2 0-15,-3 0 0 16,-1-1 0-16,-8 4 0 16,-4 1 0-1,-10 4 0-15,-8 5 0 0,-1 4 0 16,-7 4 0-16,2 5 0 15,4 6 0-15,9 3 0 16,5 6 0-16,4 2 0 16,14 1 0-1,4-2 0-15,0-3 0 16,13-3 0-16,7-5 0 16,2-4 0-16,12-3 0 15,0-3 0-15,0-5 0 16,-5-2 0-16,-2 0 0 15,-8-3 0-15,-4 1 0 16,-7-2 0-16,-6 4 0 16,-1 2 0-16,-1 0 0 15,0 4 0-15,0 8 0 16,2 8 0-16,0 11 0 16,2 12 0-16,-1 13 0 15,-2 3 0 1,0 3 0-16,-5-1 0 15,-3-2 0-15,-6-5 0 16,-3-7 0-16,-4-10 0 16,-1-7 0-16,-2-9 0 15,1-6 0-15,4-11 0 16,2-2 0-16,1-5 0 16,4-6 0-16,8-7 0 15,3-6 0-15,9-9 0 16,7-8 0-16,13-7 0 15,4-8 0-15,9-5 0 16,2-1 0-16,-2 5 0 16,-3 8 0-1,-9 8 0-15,-6 14 0 16,-10 9 0-16,-2 9 0 16,-5 5 0-16,-2 9 0 15,-2 8 0-15,-1 9 0 16,2 6 0-16,-2 7 0 15,1 4 0-15,-1-3 0 16,4-2 0-16,-1-8 0 16,6-5 0-16,-1-6 0 15,5-8 0-15,1-5 0 16,-2-8 0-16,1-9 0 16,-4-10 0-1,-4-6 0-15,-5-7 0 16,-2 1 0-16,-2 1 0 15,-5 9 0-15,-2 7 0 16,-6 3 0-16,-3 2 0 16,-3 5 0-16,3 5-344 15,20 3-1503-15,-7-2 159 16,7-4 137-16,4-2 119 16</inkml:trace>
  <inkml:trace contextRef="#ctx0" brushRef="#br0" timeOffset="-162040.19">28443 3413 8191 0,'1'-4'0'15,"0"0"0"-15,3 4 0 16,-1 6 0-1,0 11 0-15,2 14 0 0,-5 10 0 16,5 9 0-16,-4 6 0 16,-1 3 0-16,0-1 0 15,2-3 0-15,-4-2 0 16,4-5 0 0,-1-7 0-16,1-8 0 0,-2-7 0 15,7-7 0-15,4-8 0 16,5-6 0-1,6-4 0-15,7-5-300 16,1-5-244-16,-4-24-1169 16,-6 17 139-16,-7-4 120 15,-7-1 106-15</inkml:trace>
  <inkml:trace contextRef="#ctx0" brushRef="#br0" timeOffset="-161530.19">28325 3740 5205 0,'0'-4'310'0,"0"-2"5"16,3-1 6-16,7-2 4 16,9 0 6-16,8 2 6 15,9-2 6-15,0 3 5 16,-1-1 8-1,-5 3-356-15,-5-2 0 16,-8 5 0-16,-5 0 0 0,-5 1 0 16,-1 1 0-1,-6 3 0-15,2 5 0 16,0 4 0-16,0 6 0 16,-2 7 0-16,0 3 0 15,2 2 0-15,-1 0 0 16,4 1 0-16,-1-3 0 15,4-5 0-15,0-2 0 16,4-7 0-16,1-4 0 16,4-6 0-16,1-2 0 15,0-6 0-15,-2-7 0 16,-2-8 0 0,-6-10 0-16,-5-8 0 15,-2-8 0-15,-5 0 0 16,-5 2 0-16,-7 5 0 15,-3 9 0-15,-8 9 0 16,-1 6 0-16,6 8-305 16,7 2-280-16,7 3-1116 15,10 0 137-15,7 0 118 16,13 0 105-16</inkml:trace>
  <inkml:trace contextRef="#ctx0" brushRef="#br0" timeOffset="-161120.19">29168 3488 6241 0,'2'-4'207'15,"-2"2"3"-15,1-2 1 16,1 1 3-16,-2 7 3 16,0 9 1-16,1 5 4 15,0 11 2-15,-2 10 3 16,1 4-227-16,1 2 0 15,-1-4 0-15,0-5 0 16,-1-6 0 0,0-5 0-16,-1-6 0 15,-2-9 0-15,-4-4-295 16,7-5-572-16,-12-6-762 16,1-10 126-16,0-7 111 15,1-7 96-15</inkml:trace>
  <inkml:trace contextRef="#ctx0" brushRef="#br0" timeOffset="-160830.19">28966 3565 5843 0,'0'-13'247'16,"4"-2"3"-16,6-3 5 15,10-3 2-15,9 5 3 16,9-1 5-16,5 4 2 15,2 1 4 1,-3 1 5-16,-1 5-276 16,-7 2 0-1,-5 0 0-15,-6 3 0 0,-6 1 0 16,-7-1 0-16,-7-1 0 16,0 2 0-1,-3 0-317-15,9 3-450 0,-12 0-882 16,-3 3 128-16,-4 1 114 15,-7 6 98-15</inkml:trace>
  <inkml:trace contextRef="#ctx0" brushRef="#br0" timeOffset="-160570.21">28921 3844 5391 0,'-1'6'291'15,"-1"1"5"-15,2 2 6 16,5 2 4-16,13-4 4 16,10-2 6-16,7-2 5 15,11-2 4-15,4 1 8 16,-2-2-333 0,-2-2 0-16,-7 2 0 15,-4 0 0-15,-9-1-80 16,-3-2-378-16,-3-34-1336 15,-1 25 150-15,1-5 131 16,1-1 113-16</inkml:trace>
  <inkml:trace contextRef="#ctx0" brushRef="#br0" timeOffset="-159750.19">29479 3750 4402 0,'0'-2'366'0,"0"1"6"15,0-2 9-15,0 1 7 16,0 0 8-16,0 1 8 16,5 0 8-16,10 1 9 15,6-2 9 1,7-2-211-16,11 0-219 15,1-1 0-15,-1-3 0 16,-2 0 0-16,-2 0 0 16,-6 0 0-16,-7-1 0 15,-3-1 0-15,-8 3 0 16,-2 1 0-16,-5 2 0 16,-2 1 0-16,-1 3 0 15,-1-2 0-15,0 4 0 16,0-2 0-16,2-2 0 15,-2 2 0-15,0 0 0 16,1 0 0-16,1 2 0 16,0 1 0-1,3 1 0-15,-4 0 0 16,2 2 0-16,-1 0 0 16,-1-1 0-16,-1 2 0 15,2 1 0-15,-2-2 0 16,0 3 0-16,0 4 0 15,0 6 0-15,-2 8 0 16,-4 10 0-16,-4 7 0 16,-3 6 0-16,-3 3 0 15,1 0 0-15,1 0 0 16,6-7 0-16,1-5 0 16,2-4 0-1,2-6 0-15,2-7 0 16,1-6 0-16,0-5 0 15,0-5 0-15,0-2 0 16,0-1 0-16,0-4 0 16,-2 5 0-16,-2-5 0 15,-2 4 0-15,-5-5-301 16,19-9-1558-16,-25-3 161 16,2-12 139-16,0-12 120 15</inkml:trace>
  <inkml:trace contextRef="#ctx0" brushRef="#br0" timeOffset="160403.07">20283 16662 5764 0,'-14'-15'209'16,"-14"-4"31"-16,-12-3 2 15,-21 0 5-15,-11 12 2 16,-19 9 3-16,-9 16 4 16,-2 16 3-16,3 17 3 15,10 16-84-15,14 20-145 16,18 7-33-16,21 5 0 15,19-3 0 1,19-8 0-16,16-11 0 16,18-13 0-16,12-16 0 15,13-14 0-15,17-11 0 16,7-12 0-16,0-11 0 16,6-8-502-16,-6-41-1303 15,-1 15 153-15,-9-12 132 16,-8-9 114-16</inkml:trace>
  <inkml:trace contextRef="#ctx0" brushRef="#br0" timeOffset="160643.07">20360 16934 8191 0,'7'-11'0'0,"13"-5"0"16,13-5 0-1,16-2 0-15,12 4 0 0,4 2-329 16,9 5-487-16,-20 2-818 16,-15 2 127-16,-17 4 111 31</inkml:trace>
  <inkml:trace contextRef="#ctx0" brushRef="#br0" timeOffset="160883.07">20263 17151 8191 0,'-5'16'0'32,"4"4"0"-32,7-1 0 0,21 1 0 15,29-12 0 1,23-9 0-16,24-4-312 0,23-8-487 0,-6-7-843 16,-1-10 128-16,-4-7 112 15,-7-4 99-15</inkml:trace>
  <inkml:trace contextRef="#ctx0" brushRef="#br0" timeOffset="161553.07">21779 16704 4056 0,'5'-8'289'15,"-1"-2"110"1,3-3 8-16,2-2 8 16,-4-2 10-16,1 1 8 15,1 2 11-15,-4 2 10 16,0 3 10-16,-3 3-184 15,1 1-155-15,-1 2-125 16,0 1 0 0,0-2 0-16,0 1 0 0,0 1 0 15,0 0 0 1,-2 0 0-16,-1 2 0 0,-6-2 0 16,2 2 0-16,-3-1 0 15,-3 0 0 1,0-1 0-16,-3 2 0 15,-1 0 0-15,-5-1 0 16,-1 5 0-16,-2 8 0 16,-2 6 0-16,-5 15 0 15,2 15 0-15,-4 12 0 16,4 9 0-16,0 6 0 16,1 3 0-16,1-4 0 15,0-6 0 1,-1-8 0-16,1-8 0 15,10-13 0-15,-3-9 0 16,7-10 0-16,5-8 0 16,-1-11 0-16,2-12 0 15,12-8 0-15,1-9 0 16,16-2 0-16,6 1 0 16,5 5 0-16,-1 15 0 15,-1 10 0-15,-10 18 0 16,-10 17 0-16,-7 20 0 15,-3 12 0-15,-7 11 0 16,4 7 0 0,1-3 0-16,1-4 0 15,4-12 0-15,9-11 0 16,9-13 0-16,14-10 0 16,15-12 0-16,18-9-313 15,19-7-426-15,8-6-919 16,18-11 132-16,8-9 112 15,2-10 100-15</inkml:trace>
  <inkml:trace contextRef="#ctx0" brushRef="#br0" timeOffset="161913.07">22741 17045 8191 0,'0'-4'0'15,"0"2"0"-15,1 11 0 16,2 8 0-16,-2 13 0 16,1 14 0-16,-2 7 0 15,0 0 0 1,0-2 0-16,0-5 0 16,-6-4 0-16,-2-9 0 15,-7-6-306-15,21-8-662 16,-36-10-632-16,-4-10 123 15,0-14 106-15</inkml:trace>
  <inkml:trace contextRef="#ctx0" brushRef="#br0" timeOffset="162153.07">22399 17127 5648 0,'7'-16'267'15,"12"-8"3"-15,14-5 5 16,17-3 3-16,12 4 4 15,14 6 4-15,0-2 5 16,-5 6 3-16,-6 3 6 16,-10 3-300-16,-18 4 0 15,-9 4 0-15,-17 2 0 16,-7 2 0 0,-11 4-484-16,-7-21-1326 0,-9 30 154 15,-9 1 133 1,-10 7 114-16</inkml:trace>
  <inkml:trace contextRef="#ctx0" brushRef="#br0" timeOffset="162693.07">22241 17439 6856 0,'-19'19'144'0,"1"0"1"16,0 2 1-16,4 0 1 15,34-7 1-15,18-13 1 16,16 1 1-16,16-4 2 15,9-4 2 1,-2-3-154-16,-12 1 0 16,-9-5 0-16,-11 1 0 15,-5 0-327-15,-7-1-175 16,1-7-1215-16,0 9 139 16,-2 0 121-16,0 1 106 15,-17 0 6635-15,12 10-5810 16,-4-5 157-1,-5-2 142-15,-4 0 227 16,10-1 0-16,-21 1 0 16,-1 0 0-16,-2 6 286 15,-2 2 177-15,1 8 340 16,-4 7-251 0,-5 9-145-16,-1 6-148 0,-3 6-259 15,2 4 0-15,4 0 0 16,6 1 0-16,2-3 0 15,4-3 0-15,8-6 0 16,8-7 0 0,4-10 0-16,11-5 0 15,0-10 0-15,2-9 0 16,-4-10 0-16,-5-14 0 16,-10-6 0-16,-4-9 0 15,-9 1 0-15,-9 3 0 16,-9 7 0-16,-13 10 0 15,-9 6 0-15,-7 10-167 16,1 3-542-16,2 7-1005 16</inkml:trace>
  <inkml:trace contextRef="#ctx0" brushRef="#br0" timeOffset="162913.07">23370 17716 5871 0,'0'18'245'15,"-3"3"2"-15,-8 8 4 16,-5 4 3 0,-7 1 4-16,-4-8-341 0,-2-45-1549 15,3 28 126-15,10-9 111 16,6-9 98-1</inkml:trace>
  <inkml:trace contextRef="#ctx0" brushRef="#br0" timeOffset="163243.07">23932 17507 8191 0,'2'-1'0'15,"1"-2"0"-15,0 1 0 16,-2-1 0-16,1 0 0 16,-2 2-339-16,0-12-1510 15,0 6 160-15,5-6 137 16,5-3 119 0</inkml:trace>
  <inkml:trace contextRef="#ctx0" brushRef="#br0" timeOffset="163453.07">24286 17519 8191 0,'3'0'0'0,"1"0"0"16,-1 0 0-16,0 0 0 16,-2 0-131-16,43 0-838 15,-36-4-676-15,1-4 128 16,4-4 113-16,4-2 99 15</inkml:trace>
  <inkml:trace contextRef="#ctx0" brushRef="#br0" timeOffset="163673.07">24597 17511 8191 0,'0'0'0'15,"1"0"0"-15,0-2 0 16,2 2-422-16,3-60-1404 15,3 47 156-15,2-3 134 16,4-6 118-16</inkml:trace>
  <inkml:trace contextRef="#ctx0" brushRef="#br0" timeOffset="164183.07">25787 17222 8191 0,'2'-3'0'15,"-2"-1"0"-15,2 4 0 16,-1 10 0-16,-1 12 0 15,3 11 0-15,-3 6 0 16,0 3 0-16,0 3 0 16,0-2 0-16,-4-2 0 15,0-5 0 1,-2 0 0-16,-3-8 0 16,2-5 0-16,-3-6-88 0,0-6-381 15,-8-21-1321-15,0 8 151 16,-3-12 129-1,-6-11 114 1</inkml:trace>
  <inkml:trace contextRef="#ctx0" brushRef="#br0" timeOffset="164433.07">25284 17315 7713 0,'3'-18'52'0,"15"-3"1"16,22-7-1-1,22-5 1-15,20 7 0 0,19 2 0 16,6 3 0-16,-1 5 1 16,-10 4 1-1,-8 7-55-15,-16 0 0 16,-14 4 0-16,-19 1 0 16,-15 1 0-16,-13-2 0 15,-13 7 0-15,-11 3-278 16,-16 7-268-16,-13-34-1173 15,-17 41 140 1,-18 6 121-16,-9 0 106 0</inkml:trace>
  <inkml:trace contextRef="#ctx0" brushRef="#br0" timeOffset="164703.07">25171 17644 5364 0,'-19'14'294'0,"1"3"5"16,3 1 5-16,7 4 5 15,39-9 4-15,26-7 6 16,26-1 4-16,17-3 7 16,14-2 6-16,0-2-336 15,-11-2 0-15,-15-3 0 16,-17 1 0-16,-14-1 0 16,-19-1 0-16,-11 0-325 15,2-1-541 1,-16-4-755-16,-3 0 124 15,-2 0 110-15,1 0 97 16</inkml:trace>
  <inkml:trace contextRef="#ctx0" brushRef="#br0" timeOffset="164963.07">26196 17588 6096 0,'3'-7'222'0,"-3"2"2"16,4 0 3-16,0 1 3 15,3 14 2-15,-3 6 3 16,4 8 3 0,0 10 3-16,-5 4 5 15,-1 3-246-15,0-1 0 16,-2-1 0-16,0-7 0 16,-2-2 0-16,4-8 0 15,-2-6 0-15,0-6 0 16,0-6-64-16,0-4-436 15,4-31-1288-15,8 6 150 16,6-9 129-16,6-9 114 16</inkml:trace>
  <inkml:trace contextRef="#ctx0" brushRef="#br0" timeOffset="165213.07">26443 17603 6923 0,'0'-6'137'0,"3"3"1"16,-3 3 0-16,2 9 2 15,0 8 1-15,0 17 0 16,-2 6 2-16,0 7 1 16,2 2 2-16,-2-3-146 15,-2-2 0-15,2-8 0 16,-4-7 0-16,2-7 0 16,-1-6-284-16,12-9-572 15,-9-7-779 1,0-19 128-16,4-21 111 15,3-26 97-15</inkml:trace>
  <inkml:trace contextRef="#ctx0" brushRef="#br0" timeOffset="165833.07">26843 16555 5040 0,'11'-12'319'0,"0"-1"4"16,5 1 7-16,0 2 4 16,-2 18 7-1,-1 15 5-15,3 14 7 16,-1 9 6-16,3 8 7 15,-2-1-286-15,4-7-80 16,5-6 0-16,6-10 0 16,3-8 0-16,0-8 0 15,-1-9 0-15,-6-5 0 16,-8-9 0-16,-10-5 0 16,-7-2 0-16,-9-1 0 15,-11 0 0-15,-12 10 0 16,-8 10 0-16,-9 19 0 15,-2 23 0 1,1 22 0-16,12 20 0 16,12 19 0-16,15 10 0 15,16 7 0-15,15 4 0 16,3 0 0-16,-3-3 0 16,-1-4 0-16,-15-10 0 15,-11-14 0-15,-19-16 0 16,-23-16 0-16,-22-17 0 15,-19-18 0-15,-20-18 0 16,-2-16-445-16,-2-45-1376 16,13 6 156-16,16-18 133 15</inkml:trace>
  <inkml:trace contextRef="#ctx0" brushRef="#br0" timeOffset="172193.08">29959 14561 5815 0,'2'-1'250'16,"-2"-2"4"-16,1 0 2 15,1 1 4-15,-2 0 4 16,0 2 3 0,0 0 4-16,0 0 3 15,1 0 6-15,-1 2-280 16,2 3 0-16,-2 7 0 15,0 8 0-15,0 4 0 16,0 6 0-16,0 3 0 16,0 0 0-16,0-2 0 15,0-5 0-15,0-5 0 16,0-6 0 0,0-6 0-16,0-6 0 15,1-2 0-15,2-4 0 0,1-4 0 16,1-7 0-1,5-10-513-15,-2-32-1289 16,-3 21 153-16,-4-4 131 16,2 2 115-16</inkml:trace>
  <inkml:trace contextRef="#ctx0" brushRef="#br0" timeOffset="172543.08">29990 14289 6693 0,'3'-9'161'0,"5"-2"1"16,10-1 1-16,7-6 2 16,10 5 2-16,7-1 0 15,-3-3 2-15,0 1 2 16,-13-5 2-16,-7-3-173 15,-10-5 0-15,-11-1 0 16,-11 1 0-16,-10 1 0 16,-9 8 0-16,-5 7 0 15,-9 9 0-15,4 4 0 16,5 9 0 0,10 6 0-16,11 10 0 15,12 4-238-15,10 8-334 16,8 4-1150-16,9-1 140 15,4-5 121-15,10 0 107 16</inkml:trace>
  <inkml:trace contextRef="#ctx0" brushRef="#br0" timeOffset="173473.08">31593 14351 8191 0,'0'-4'0'0,"0"1"0"16,0 0 0-16,0 9 0 16,0 9 0-16,-2 8 0 15,1 7 0-15,-2 5 0 16,-3-3 0-16,2-1 0 15,0-5 0-15,-2-3 0 16,0-3-311-16,3-5-409 16,-7-5-943-1,-2-6 131-15,2-6 114 0,-6-5 100 16</inkml:trace>
  <inkml:trace contextRef="#ctx0" brushRef="#br0" timeOffset="173743.08">31323 14436 5720 0,'4'-14'260'15,"10"-4"3"-15,14-4 3 16,11-3 5-16,10 3 3 16,13 4 3-16,0 2 6 15,-2 4 3 1,-7 2 5-16,-9 1-291 0,-9 5 0 15,-9 0 0 1,-8 3 0 0,-7 0-28-16,-2 1-393 0,-8 0-1398 15,-1 6 155-15,-10 1 133 16,-9 0 116-16</inkml:trace>
  <inkml:trace contextRef="#ctx0" brushRef="#br0" timeOffset="174023.08">31232 14694 5603 0,'0'1'265'16,"4"0"5"-16,13 2 3 16,17 0 4-16,12 0 3 15,13-3 6-15,10 3 2 16,-2-6 6-16,-10 3 3 15,-9 0-239-15,-7 0-58 16,-11 0 0 0,-7 0-282-16,-3 0-304 15,-7 0-1120-15,0 0 137 16,-3 0 120-16,-2 0 104 0</inkml:trace>
  <inkml:trace contextRef="#ctx0" brushRef="#br0" timeOffset="174333.08">31941 14761 8191 0,'0'0'0'0,"0"0"0"16,0 0 0-16,0 1 0 16,0 4 0-16,1 5 0 15,-1 0 0-15,2 8 0 16,1-2 0-16,-2-3 0 15,1 0 0-15,-1-1 0 16,-1-5 0 0,0 0 0-16,0-1 0 15,0-6 0-15,0 1 0 16,0-2-383-16,4-12-1454 16,-4-4 157-1,1-7 137-15,-1-9 117 0</inkml:trace>
  <inkml:trace contextRef="#ctx0" brushRef="#br0" timeOffset="174603.08">31978 14679 5765 0,'16'-9'250'0,"7"0"4"15,7-7 4-15,8 1 3 16,-2-3 3-1,-2 0 4-15,-7-1 4 16,-9 0 3-16,-9-3 4 16,-4 3-234-16,-13-2-45 15,-7 4 0-15,-7 3 0 16,-4 7 0-16,-5 5 0 16,4 2 0-16,1 5 0 15,6 5 0 1,7 2-247-16,4 5-265 0,5-31-1225 15,3 32 143-15,5-5 124 16</inkml:trace>
  <inkml:trace contextRef="#ctx0" brushRef="#br0" timeOffset="-142393.65">3010 12075 3131 0,'0'0'86'0,"-1"0"20"15,1 0 2 1,0 0 8-16,0 0 19 16,0 0 20-1,0 0 22-15,0 0 33 0,0 0 39 16,0 0-32-16,1 0-39 15,10-4-13-15,3-2 10 16,5 0-4-16,7-5-17 16,4 0-14-16,0 0-20 15,-1 0-30-15,-1 0-36 16,-5 2-18-16,-6 1 3 16,-3-1 1-1,-5 4-11-15,-3 1 18 16,-3 0 6-16,-2 4 0 15,-1-2-8-15,2 2-9 16,-4-1 3-16,-2 1 7 16,-8 0-1-16,-5 3-6 15,-7 1 25-15,-8 2 15 16,-3 1 38-16,-1 3 42 16,1-2 7-16,5 3 7 15,7-5-3 1,8-1-4-16,9-2-2 15,4-1-1-15,2-2-28 16,2 2-36-16,1-2-47 16,9 0-52-16,11-4 0 15,8-2 0-15,5 0 0 16,3-4 0-16,-4 1 0 16,-5-1 0-16,-6 2 0 15,-7 3 0-15,-6-1 0 16,-7 3 0-1,-2 2 0-15,-5-1 0 16,-12 2 0-16,-9 0 0 16,-10 2 0-16,-9 0 0 15,0 4 0-15,8-2 0 16,8 3 0-16,8 0 0 16,7-3 0-16,3-1 0 15,7-1 0-15,1 0 0 16,-1-1 0-16,4-1 0 15,-1 0 0 1,-1 0 0-16,7 0 0 16,3 0 0-16,6-1 0 15,6-1 0-15,4 0 0 16,-2-4 0-16,1-1 0 16,-2 1 0-16,-4-4 0 15,-6 4 0-15,-5 1 0 16,-3 1 0-16,-4 3 0 15,1-1 0-15,-2 2 0 16,-2 0-32 0,-1 0-354-16,28 0-1442 15,-34 0 157-15,3 0 134 16,1-1 118-16</inkml:trace>
  <inkml:trace contextRef="#ctx0" brushRef="#br0" timeOffset="-125383.65">5739 11868 2923 0,'0'0'85'16,"0"-2"40"-16,0 2 15 0,0 0 5 15,0-1 9-15,0 1 13 16,0-1 15-16,0 1 11 16,0 0 12-16,0 0-22 15,0-2-23 1,0 2-21-16,0 0 7 16,0-2 40-16,0 2 38 15,0-2 29-15,0 1 25 16,0 1 16-16,0 0 0 15,0-1-15-15,0 1-13 16,0 0-17-16,0-2-21 16,0 2-139-16,0 0-234 15,2 0-222-15,5-5-1274 16,2 1 127 0,3-2 113-16</inkml:trace>
  <inkml:trace contextRef="#ctx0" brushRef="#br0" timeOffset="-123943.65">11859 12443 2949 0,'-2'0'162'16,"2"0"37"-16,0 0 27 15,0 0 34-15,0 0 29 16,0 0 35 0,0 0 10-16,-1 0-95 15,1 0-372-15,-15 0-942 16,-13-4 57-16,-20-2 53 15,-33 0 48 1</inkml:trace>
  <inkml:trace contextRef="#ctx0" brushRef="#br0" timeOffset="-83373.66">2839 13247 3464 0,'0'0'144'0,"-2"0"60"16,2 0 50-16,-1 0 60 15,1 0 100-15,0 0 49 16,0 0 12-16,0 0 11 16,0 0 14-16,0 0-83 15,0 0-71-15,0 0-67 16,1-1-55-1,9-1-66-15,13-2-109 16,14-3-49-16,10-3 0 16,6-1 0-16,-2-2 0 15,-6 1 0-15,-9 2 0 16,-7-1 0-16,-5 3 0 16,-5 1 0-16,-4 2 0 15,-4 0 0-15,-5 3 0 16,-1 0 0-16,-5 1 0 15,2 0 0-15,-2 1 0 16,0 0-126-16,0 0-218 16,0 0-158-1,0 0-201-15,-8-21-792 16,-4 25 108-16,-7 2 95 16,-5 3 84-16</inkml:trace>
  <inkml:trace contextRef="#ctx0" brushRef="#br0" timeOffset="-83133.66">2830 13322 2941 0,'-6'5'203'0,"-2"1"48"0,2-2 47 16,0 2 119 0,6-4 93-16,4-2 13 15,14 0 15-15,7-2 15 16,10 2 17-16,10 0-153 15,7-4-75-15,-4-2-54 16,-2-1-49-16,-6-2-138 16,-3-3-106-16,-7 1-330 15,-4-1-216 1,-3-18-1150-16,-6 14 137 0,-4-5 118 16</inkml:trace>
  <inkml:trace contextRef="#ctx0" brushRef="#br0" timeOffset="-52683.66">31681 8641 4944 0,'3'-9'261'0,"0"-1"52"16,2-6 6-16,-2 3 5 15,-3 5 6-15,2-3 5 16,-7 5 5 0,-9 1 7-16,-11 0 7 15,-11 1-88-15,-11 4-208 16,-1 0-58-16,0 1 0 16,9 7 0-16,9 0 0 15,10 7 0-15,12 8 0 16,10 4 0-16,14 5 0 15,13 3 0-15,7 3 0 16,1 2 0-16,2-2 0 16,-11-3 0-16,-12-3 0 15,-9-5 0-15,-4-4 0 16,-9-5 0-16,-8-5 0 16,-8-7 0-1,-3-3 0-15,-7-5 0 16,1-4-53-16,5-5-303 15,12-4-310-15,8-5-986 16,6-5 129-16,11-3 114 16</inkml:trace>
  <inkml:trace contextRef="#ctx0" brushRef="#br0" timeOffset="-52383.65">31932 8183 6067 0,'0'-1'213'15,"0"1"4"-15,0 5 3 31,0 12 2-31,1 5 2 0,-1 15 3 0,0 5 3 16,-2 3 1-16,-1 0-351 16,1 1-505-16,-9-1-1024 15,-1-4 128-15,2-7 114 16,2-2 99 0</inkml:trace>
  <inkml:trace contextRef="#ctx0" brushRef="#br0" timeOffset="-52133.66">31877 8835 6860 0,'22'0'144'15,"8"0"0"-15,9 0 1 16,13 0 2-16,-1 0 1 16,1 0 0-1,0 0 2-15,-5 0 2 0,-3 0 1 16,-10 0-153-1,-9 0 0-15,-9 0-317 16,-9 0-165-16,23-9-1243 16,-35-1 140-16,-9-9 122 15,-7-5 107-15</inkml:trace>
  <inkml:trace contextRef="#ctx0" brushRef="#br0" timeOffset="-51883.66">32162 8622 3703 0,'21'0'187'0,"5"3"136"15,5 7 105-15,2 7 10 0,-12 11 10 16,-9 11 11-16,-8 5 10 16,-5 3 13-16,-8 1 11 15,-6-5-133-15,-3-8-81 16,-2-4-157-16,0-11-122 15,2-6-203-15,6-5-248 16,6-6-1313 0,3-6 147-16,9-8 126 0,11-8 111 15</inkml:trace>
  <inkml:trace contextRef="#ctx0" brushRef="#br0" timeOffset="-51463.66">32892 8651 5547 0,'0'-12'270'0,"0"-3"4"15,0-3 5-15,-4-2 2 16,-9 5 6-16,-4 4 4 15,-8 5 3-15,-5 1 6 16,-2 3 4-16,0 5-240 16,5 7-64-16,3 4 0 15,4 7 0-15,8 6 0 16,6 5 0 0,4 1 0-16,1 4 0 15,5 3 0-15,2 2 0 16,4-3 0-16,-3-1 0 15,4-3 0-15,-6-3 0 16,-1-8 0-16,-4-5 0 16,2-6 0-16,-5-5 0 15,-7-5 0-15,-2-3 0 16,-8-4 0 0,3-3 0-16,1-4-344 0,16-2-1503 15,2-4 159-15,13-1 137 16,6 3 119-16</inkml:trace>
  <inkml:trace contextRef="#ctx0" brushRef="#br0" timeOffset="-51123.66">32911 8950 5707 0,'3'-3'261'0,"3"1"4"16,1-2 3-16,2-1 4 15,-1 5 3-15,-2-3 5 16,-3 2 3-16,-1 1 5 16,-2 1 4-16,0 4-292 15,0 2 0 1,0 1 0-16,0 0 0 0,0 2 0 16,1-4 0-1,3-1 0-15,6-2 0 16,0-1 0-16,4-2 0 15,1-2 0-15,-4-2 0 16,-7-1 0-16,-1 0 0 16,-5-5 0-16,-8 3 0 15,-7 0-291-15,17 1-1571 16,-26 0 161-16,-5 2 140 16,4-1 120-16</inkml:trace>
  <inkml:trace contextRef="#ctx0" brushRef="#br0" timeOffset="-19233.65">10221 3999 3437 0,'1'0'142'0,"-1"0"56"0,0 0 36 0,2 0 70 16,-1 0 98-16,-1 0 64 16,0-1 12-16,2 1 12 15,-2 0 11-15,0-2-95 16,0 2-56-16,0 0-58 15,0 0-39 1,0-1-80-16,0 1-108 16,0 0-65-16,1 0 0 15,-1 0 0-15,0 0 0 16,2 0 0-16,-2 0 0 16,0 0 0-16,0 0 0 15,0 0 0-15,0 0 0 16,0 0 0-16,0 0 0 15,0 0 0-15,0 0 0 16,0 0 0-16,0 0 0 16,0 0 0-1,0 0 0-15,0 0 0 16,0 0 0-16,0 0 0 16,1-3 0-16,-1 0 0 15,2-1 0-15,-1-2 0 16,-1 2 0-16,1 0 0 15,-1 2 0-15,0 1 0 16,-1 2 0-16,-5-1 0 16,-1 4 0-16,-3 2 0 15,-2 2 0-15,4 4 0 16,2-1 0 0,4-1 0-16,2-3 0 15,0-4 0-15,0-1 0 16,5-2 0-16,-1-2 0 15,0 0 0-15,1-2 0 16,2-3 0-16,-4-1 0 16,-3 0 0-16,1-1 0 15,-1 5 0-15,0 3-267 16,3-1-454-16,-2 2-954 16,-1 2 134-1,5-2 115-15,5 0 101 0</inkml:trace>
  <inkml:trace contextRef="#ctx0" brushRef="#br0" timeOffset="-18333.65">10523 3988 2222 0,'-2'0'128'16,"1"-1"33"-16,-1-2 38 15,0 2 26-15,2 0 26 16,0-1 27-16,0 1 29 16,0 1 36-16,0-1 47 15,0-1-9-15,0-1 54 16,0 2-4-16,-2-2-32 16,1 2-22-16,1-1-21 15,0 1-21-15,0 1-26 16,0 0-33-1,0 0-44-15,0 0-104 0,0-1-100 16,0 1-28-16,0 0 0 16,0-1 0-1,5 1 0-15,5 0 0 16,12 0 0-16,8 0 0 16,9-2 0-16,8 2 0 15,0-2 0-15,-2-1 0 16,-2-1 0-16,-7-1 0 15,-7 1 0-15,-4 2 0 16,-11-2 0-16,-5 2 0 16,-2 1 0-16,-5 0 0 15,-2-1 0-15,0 2 0 16,0 0 0 0,0 0-306-16,0 0-214 15,-2-6-1198-15,-6 5 140 16,-1 0 121-16,0-1 105 15</inkml:trace>
  <inkml:trace contextRef="#ctx0" brushRef="#br0" timeOffset="-17583.65">10725 3859 2891 0,'0'-3'177'15,"0"-1"58"-15,0 0 45 16,1-2 112 0,-1-1 115-16,0 3 14 0,0 0 15 15,0-2 15 1,0 2 16-16,0 2-108 16,0 0-86-16,0-1-62 15,0 2-52-15,0-1-127 16,0 0-132-16,-1 2 0 15,1-3 0-15,0 3 0 16,1 0 0-16,-1 0 0 16,0 0 0-16,0 0 0 15,-1 3 0 1,1 1 0-16,-1 4 0 16,1 8 0-16,-2 6 0 15,2 7 0-15,0 4 0 16,2 7 0-16,-2 1 0 15,0 0 0-15,0-2 0 16,0-3 0-16,0-6 0 16,0-5 0-16,0-9 0 15,0-3 0-15,0-6 0 16,0-3 0-16,0-3 0 16,0 1 0-16,0-2 0 15,0 0 0 1,0-2 0-16,0 4 0 15,0-2 0-15,0-2 0 16,0 2 0-16,0 0 0 16,0 0 0-16,0-1 0 15,0-2 0-15,0 1 0 16,0-1 0-16,0-2 0 16,-2-2 0-16,2 0-355 15,0-5-1489-15,-6-2 159 16,0-2 136-16,2-3 119 15</inkml:trace>
  <inkml:trace contextRef="#ctx0" brushRef="#br0" timeOffset="-10923.65">11766 2173 3938 0,'2'-2'77'15,"-2"0"24"-15,1-1 12 16,0 1 3-16,-1 2 5 16,0-2-2-16,4 2 3 15,-2-1-9-15,1 2-74 16,4 2-275-16,-3 1-785 15,-8 0 52-15,-8-1 49 16,-12 1 43 0</inkml:trace>
  <inkml:trace contextRef="#ctx0" brushRef="#br0" timeOffset="-10383.65">10814 3998 5114 0,'0'1'92'0,"0"-1"198"15,0 0 5-15,2 0 4 16,2 0 6-16,2 0 3 15,-2 0 7-15,1 0 3 16,-1 0 7-16,-3 0-208 16,2 0-354-16,2-11-1528 15,2 5 146-15,1-8 127 16,6-7 111-16</inkml:trace>
  <inkml:trace contextRef="#ctx0" brushRef="#br0" timeOffset="-9273.65">13434 2381 1775 0,'0'2'122'0,"0"0"10"16,0-2 1-16,0 3-64 16,25-6-538-16,-21 3 13 15,3-2 10-15,0 0 11 16</inkml:trace>
  <inkml:trace contextRef="#ctx0" brushRef="#br0" timeOffset="-8143.65">17629 1161 2587 0,'0'0'37'0,"0"0"24"16,0 0 17-16,0 0 11 15,0 1 20-15,0-1 38 16,1 3 26-16,2-2 20 16,-2 0 25-16,1 1 12 15,-1-2 6 1,-1 1 3-16,0-1-2 16,0-1 16-16,0 1-3 15,2 0-27-15,-2 0-23 16,0 0-18-16,0 0-24 15,0 0-29-15,0 0-78 16,0 0-101-16,0 1-130 16,1 3-200-16,-1-49-849 15,2 46 75-15,-4 0 67 16,-1-3 61-16</inkml:trace>
  <inkml:trace contextRef="#ctx0" brushRef="#br0" timeOffset="-7083.65">12264 2349 4654 0,'0'0'34'16,"0"0"28"-16,0 0 17 16,0 0 9-16,0 0 4 15,0 0 0-15,0 0-2 16,0 0 0-16,0 0-21 16,0 0-92-16,-5 4-192 15,-7-55-925-15,-10 57 64 16,-8 3 59-1,-9 4 53-15</inkml:trace>
  <inkml:trace contextRef="#ctx0" brushRef="#br0" timeOffset="-6563.65">10706 3877 4428 0,'0'0'61'0,"0"0"54"16,0 0 89-16,0 0 102 16,0 0 54-1,0 0 8-15,0 0 6 16,0 0 8-16,0 0 7 16,3 0-23-16,-2 0-34 15,4 0-178-15,1 0-323 16,4 0-318-16,6-39-1183 15,4 31 133-15,3-5 114 16,10-6 102-16</inkml:trace>
  <inkml:trace contextRef="#ctx0" brushRef="#br0" timeOffset="7676.35">9972 7751 1628 0,'0'0'99'16,"0"0"36"-16,0 0 19 15,0 0 15-15,0 0 18 16,2 0 27 0,-2 0 46-16,0 0 40 15,0 0 24-15,0 0-42 16,0 0-25-16,0 0 6 16,0 2 47-16,0 1 32 15,0 2 16-15,0 4 4 16,0 1-31-16,1-4-10 15,-1 0 19-15,0-3-6 16,5-3-22-16,1 0-47 16,-1-3-72-16,4-1-47 15,-2 0-32 1,-4-5-32-16,0 2-13 16,-3-2-29-16,0 4-40 15,0 2-373-15,0 2-1467 16,0 1 159-16,0 1 136 15,1-1 119-15</inkml:trace>
  <inkml:trace contextRef="#ctx0" brushRef="#br0" timeOffset="27876.35">31759 9949 5898 0,'0'-3'243'0,"0"1"2"16,0-1 2-16,0 2 4 16,-6 6 4-16,-4 9 2 15,-6 5 4-15,-1 11 4 16,-5 7 4-16,6 5-269 16,5 0 0-1,5 0 0-15,4-3 0 0,4-5 0 16,7-6 0-16,9-4 0 15,10-6 0 1,6-8 0-16,8-3 0 16,3-5 0-16,-5-4-253 15,-1-3-255-15,-5-11-1227 16,-8 0 142-16,-5-3 123 16,-9-2 108-16</inkml:trace>
  <inkml:trace contextRef="#ctx0" brushRef="#br0" timeOffset="28176.34">31710 9997 4435 0,'0'-12'205'0,"4"-5"114"15,8-2 47-15,9-2 6 16,9 7 7-16,13 1 8 15,4 4 7-15,-4 2 9 16,-2 3 7-16,-7 0-115 31,-10 3-237-31,-9-1-353 0,-6 2-209 0,24 0-1177 16,-34 0 135 0,-8 3 115-16,-6 0 103 0</inkml:trace>
  <inkml:trace contextRef="#ctx0" brushRef="#br0" timeOffset="28446.35">31750 10090 4595 0,'0'1'354'0,"0"1"8"16,2 0 5-16,11 2 8 16,11 1 8-16,11-1 7 15,11 1-229-15,9 0-285 16,-2-46-1460-1,-1 42 119-15,-4-1 105 0,-8 3 93 16</inkml:trace>
  <inkml:trace contextRef="#ctx0" brushRef="#br0" timeOffset="28726.34">32153 10154 6445 0,'2'-1'187'15,"-1"1"1"-15,9 0 1 16,12 0 4-16,10-2 1 16,11 4 1-16,7-1 3 15,2 3 1-15,-5 2 4 16,-7-1-203 0,-5-1 0-16,-11 0 0 15,-8-3-260-15,-9 1-111 16,-1-2-166-16,20-4-1090 15,-36-1 125-15,-5-5 111 16,-6-5 96-16</inkml:trace>
  <inkml:trace contextRef="#ctx0" brushRef="#br0" timeOffset="29016.35">32319 9994 3254 0,'14'0'163'15,"8"0"42"-15,8 5 55 0,5 6 189 16,0 8 29-16,-3 10 14 16,-5 8 11-1,-9 5 14-15,-7 4 14 16,-5-3-123-16,-11-1-56 16,-7-6-43-16,-2-7-63 15,-3-4-222-15,0-8-24 16,2-5-259-16,5-4-220 15,6-6-1262-15,2-4 143 16,10-6 123-16,9-5 109 16</inkml:trace>
  <inkml:trace contextRef="#ctx0" brushRef="#br0" timeOffset="29306.35">32927 10089 7591 0,'3'-6'65'0,"-1"1"0"16,-1 1 3-16,2-1-2 15,1 13 0-15,0 6 1 16,1 9 0-16,-2 9 0 15,-2 6 2-15,-1 3-69 16,0-2 0-16,0-2 0 16,0-7 0-16,0-3 0 15,0-8 0-15,0-6 0 16,0-4 0 0,0-4 0-16,-1-4 0 15,-4-2-369-15,-1-6-235 16,-3-44-1075-16,-2 29 134 15,1-5 115 1,2-6 103-16</inkml:trace>
  <inkml:trace contextRef="#ctx0" brushRef="#br0" timeOffset="29576.35">32785 10101 5488 0,'3'-11'282'15,"9"-2"4"-15,10-5 6 16,11 1 3-16,9 3 5 15,8 5 5 1,0 2 4-16,-6 2 4 16,-5 2 8-16,-8 2-321 15,-10 1 0-15,-6 0-154 16,-5 3-257-16,1 1-455 16,-9 4-693-16,1 1 117 15,-3 3 102-15</inkml:trace>
  <inkml:trace contextRef="#ctx0" brushRef="#br0" timeOffset="29846.35">33173 10301 5147 0,'1'-1'316'16,"2"1"4"-16,8-3 7 15,0 0 4-15,2-1 8 16,4-1 3-16,-5-2 8 15,-6 1 6-15,-3 2 7 16,-1 3-363-16,-4-1 0 16,-1 5 0-1,-2 4 0-15,-2 0 0 0,-2 5 0 16,2 0 0-16,0 0 0 16,5-1 0-1,4-3 0-15,2-2 0 16,4-2 0-16,3-2 0 15,3-1 0-15,-1-2 0 16,0-3 0-16,-4-2 0 16,-3-4 0-16,-5 1 0 15,-1-1 0-15,-7 3-448 16,-8-28-1371-16,-4 28 155 16,-4 0 133-1,-3-1 116-15</inkml:trace>
  <inkml:trace contextRef="#ctx0" brushRef="#br0" timeOffset="30936.35">31780 10903 4824 0,'2'-4'336'0,"-2"-1"4"15,-2 2 7-15,-3 2 7 16,-8 6 5-16,-2 10 8 15,-6 10 7-15,-2 4 8 16,4 7 5-16,-1-1-266 16,2-1-121-16,2-4 0 15,6-6 0-15,-1-4 0 16,6-8 0 0,1-4 0-16,4-4 0 0,0-3 0 15,0-1 0-15,0-5 0 16,1-8 0-1,4-11 0-15,6-7 0 16,7-11 0-16,5-4 0 16,3 1 0-16,-2 6 0 15,-3 7 0-15,-1 9 0 16,-6 6 0-16,3 6 0 16,2 4 0-16,-1 1 0 15,3 4 0-15,-2 2 0 16,3 2 0-1,-4 6 0-15,0 2 0 16,-4 7 0-16,-2 6 0 16,-3 0 0-16,-1 2 0 15,-4 1 0-15,1 0 0 16,-2-4 0-16,-3-1 0 16,1-3 0-16,-1-5 0 15,0-3-66-15,0-3-272 16,0-2-265-16,0-3-1067 15,-3-1 133-15,-4-2 114 16,1-4 102-16</inkml:trace>
  <inkml:trace contextRef="#ctx0" brushRef="#br0" timeOffset="31256.35">31733 11049 5055 0,'0'-3'325'0,"0"-3"5"16,0 2 5-16,7-2 7 16,7 2 5-16,8-1 7 15,10 0 6-15,5-2 7 16,3 2 9-16,-3 1-376 16,-4 1-279-16,-3 1-210 15,17 0-1244 1,-24 0 141-16,-7 2 124 15,-3-1 106-15</inkml:trace>
  <inkml:trace contextRef="#ctx0" brushRef="#br0" timeOffset="31676.35">32079 11018 4967 0,'6'0'333'15,"6"-1"5"-15,8 1 8 16,6 0 5-16,6 0 6 16,4 1 7-16,3 1 7 15,0-1 6-15,1 0 10 16,-5 1-387-16,-3 0 0 16,-6 0 0-1,-9-1 0-15,-6-1-61 16,-6 0-238-16,-7 0-79 15,-5 0-107-15,-6-3-110 16,2-6-261-16,-17-4-384 16,-7-4 75-16,4-5 2847 31,2 0-2277-31,0 5 81 0,15 1 87 0,8 3 143 16,4 3 236-16,2 4 96 15,5 0 132-15,6 2 192 16,5 1 372-16,6 3-40 15,2 7-84 1,0 5-52-16,-4 9-71 16,-9 6-95-16,-4 9-55 15,-4 2-32-15,-6-1-45 16,-5-2-105-16,-1-6-132 16,-3-6-33-16,0-4 0 15,3-7 0-15,3-1-302 16,5-8-299-16,5-3-753 15,12-7 87-15,11-8 79 16</inkml:trace>
  <inkml:trace contextRef="#ctx0" brushRef="#br0" timeOffset="32146.35">33063 10890 6648 0,'1'-4'165'16,"-1"3"2"-16,0 6 1 15,-1 4 2-15,-9 11 1 16,-8 7 2-16,-8 5 1 16,-8 2 2-16,-9-1 3 15,0-6-179 1,1-3 0-16,5-5 0 0,7-5 0 15,8-8 0-15,6-4 0 16,9-6 0 0,4-8 0-16,3-8 0 15,6-4 0 1,6-4 0-16,3-1 0 0,5 2 0 16,2 9 0-16,1 5 0 15,-3 5 0 1,2 7 0-16,0 7 0 0,1 9 0 15,-6 6 0-15,2 5 0 16,-2 6 0-16,-5-2 0 16,0-2 0-16,-4-4 0 15,-2-4 0-15,0-4-276 16,25-6-668 0,-19-5-670-16,5-4 124 15,8-6 109-15,-1 0 96 16</inkml:trace>
  <inkml:trace contextRef="#ctx0" brushRef="#br0" timeOffset="32436.35">33207 11145 5799 0,'0'-2'252'16,"0"-1"3"-16,5 2 3 15,2-2 4-15,1 4 4 16,6 3 2-16,1 0 5 15,-2 1 4-15,3-1 4 16,-4 0-281-16,-5-3 0 16,-1-1 0-1,-2 0 0-15,-3-1 0 16,-2 1 0 0,2-2 0-16,-1 0 0 0,-1-1 0 15,-5 2 0-15,-2-1-592 16,-2 0-1188-16,-9-1 149 15,0-5 128-15,-3-6 112 16</inkml:trace>
  <inkml:trace contextRef="#ctx0" brushRef="#br0" timeOffset="51406.35">7730 7306 2679 0,'0'0'56'0,"0"0"27"15,0 0 9-15,0 0-3 16,0 0-16-16,3 0-23 16,1 0-112-16,-1-24-592 15,8 21 22-15,4-2 21 16,2 0 21-16</inkml:trace>
  <inkml:trace contextRef="#ctx0" brushRef="#br0" timeOffset="54236.35">7725 7237 2674 0,'0'0'90'0,"0"0"22"16,0 0 10-1,2 0 3-15,-1 0 2 16,-1 0 4-16,2 0 3 16,-2 0 6-16,0 0 12 15,0 0-33-15,0 0-14 16,0 0 5-16,0 0 15 15,0 0 25-15,0 0 20 16,0 0 10-16,0 0 1 16,0 0 0-16,0 0 0 15,0 0-15 1,0 0-15-16,0 0-18 16,0 0-18-16,3 0 21 15,7 0 0-15,7 0 3 16,9-1 5-16,7-3 1 15,3 1-8-15,-1-1-7 16,-3 0 1-16,-5-2-11 16,-5 0-4-16,-5 3-43 15,-5-1-12-15,-5 1-14 16,-4 0 4-16,-2 0 1 16,-1 2-7-1,0 1 15-15,0-2-1 16,-2 2 4-16,-4 0-1 15,-9 0-8-15,-4 0-5 16,-8 2-2-16,-3-1-17 16,-4 8 5-16,-2-2 7 15,3 5-17-15,3-4-3 16,4 2-6-16,7-2-1 16,9-1-3-16,3-3-2 15,4-1 3-15,3 0 3 16,4-2-9-1,8-1-2-15,9 0 2 16,8-2-7-16,4-4-73 16,2 1-320-16,-2-5-1420 15,-10 0 155-15,-8-3 131 16,-5-3 117-16</inkml:trace>
  <inkml:trace contextRef="#ctx0" brushRef="#br0" timeOffset="61316.35">12073 5902 4972 0,'2'-1'231'16,"-2"-1"86"0,0-1 5-16,2 0 5 15,-2 2 5-15,0 1 6 16,0-1 6-16,0 1-247 15,0 1-184-15,34 2-1585 16,-41 1 132-16,-5-2 115 16</inkml:trace>
  <inkml:trace contextRef="#ctx0" brushRef="#br0" timeOffset="102146.35">31997 10689 849 0,'-6'-7'35'0,"-1"2"8"15,-1-4 1-15,-3 0 2 16,2 4 1-16,0 2 0 16,-3 1 1 15,-4-1 0-31,-1 2 1 0,-3-1-13 0,-5 1-20 0,0 0 6 16,-5-1 1-16,-2 2 18 15,-5 0 8 1,1 2 23-16,1 0 15 15,0 6 11-15,4 3 6 0,0 8 5 16,2 1 8 0,1 7-1-16,0 2 2 15,2 4-16-15,0 2-4 16,1 2-20-16,1 0-12 16,-2 3-6-16,2-2-2 15,3 1-4-15,2 0-8 16,6 1-7-16,2-2-4 15,5 1-1-15,3-1-4 16,2 2-1-16,1 0-3 16,0 0-5-1,1-2-3-15,2-2-1 16,3-4 3-16,7-4-2 16,1-3 7-16,6-6 2 15,2-1 2-15,7-5 2 16,3-2-4-16,4-1 3 15,3-2-1-15,4-3 0 16,2 0-5-16,-2-5 2 16,8 0-10-16,-3 0-3 15,2 0-3-15,3-3-3 16,-3-3 1-16,-1-3-4 16,-1-6 0-16,-5-5-2 15,-3-5 0-15,-4-4-1 16,-4-6-1-1,-4-5-12-15,-5-6-22 16,-6-3-19-16,-6-3-4 16,-5-3-3-16,-3-3-6 15,-7 0-1-15,-6 1-2 16,-8 5 0-16,-1 6-31 16,-11 0-510-16,-6 10 18 15,-4 9 19-15,-2 7 18 16</inkml:trace>
  <inkml:trace contextRef="#ctx0" brushRef="#br0" timeOffset="140316.34">7822 10401 2832 0,'5'-4'78'16,"0"0"34"-16,4-2 23 15,-2 1 20-15,-1 0 18 16,0 0 22-1,0 1 20-15,-1-2 25 16,0 3 21-16,-4 2-24 16,0-3-8-16,1 3 6 15,-2 1-13-15,-2-2-10 16,4 2-17-16,-2 0-18 16,-3 0 3-1,-7 3 23-15,-13 5-3 0,-17 8 33 16,-16 7-4-16,-18 9-40 15,-12 8-11 1,1 2-6-16,1 1 1 16,12-2-2-16,11-7-22 15,14-3-48-15,12-5-19 16,9-4-54-16,9-8-28 16,4-1 0-16,7-5 0 15,5-4-273-15,1-2-177 16,16-1-415-16,-5-5-652 15,7-3 111-15,7-4 97 16,7-4 86 0</inkml:trace>
  <inkml:trace contextRef="#ctx0" brushRef="#br0" timeOffset="140746.34">7981 10500 3620 0,'2'-3'178'0,"-2"0"127"16,1-3 97-16,-1 2 28 16,0 1 7-16,0 2 25 15,-3 1 11-15,-12 4 12 16,-15 9 13-16,-16 8-109 16,-16 9-92-1,-15 12-151-15,-5 5-109 0,-3 2-23 16,5-3 4-16,11-1-18 15,14-12 0 1,17-7 0-16,16-10 0 16,9-6 0-16,8-8-382 15,18-3-448-15,-4-8-785 16,7-8 123-16,10-6 110 16,4-6 95-16</inkml:trace>
  <inkml:trace contextRef="#ctx0" brushRef="#br0" timeOffset="187296.34">11386 16195 1923 0,'-3'0'58'0,"-1"0"35"16,1 0 30-16,2 0 17 16,0 0 10-16,1 0 18 15,0 0 19-15,1 0 19 16,-1 0 12-16,0 0-35 15,-1 0-17 1,1 0-28-16,0 0-19 16,0 0 8-16,0 0 13 15,1 0-2-15,6 0-4 16,3 0-8-16,6 0-4 16,7-1 8-16,5-3 2 15,-3 4-5-15,1-4-11 16,2 1-19-16,-1 0-24 15,2 0-15-15,0 1-12 16,6-1-7 0,-4 2-7-16,5 0-11 15,-7-1-2-15,2 2-3 16,-1 0-2-16,-4 0-2 16,1 0 0-16,-2 0 2 15,2 0-2-15,-2 0-3 16,2-1 6-1,0 0 3-15,1-1-1 0,3 1 6 16,0-2 0-16,-4 0-1 16,2 0 8-16,-3 2-2 15,-2-1 5 1,-2-1 10-16,-2 0 11 16,0-1 10-16,0 2 2 15,0 1-3-15,1 0 14 16,-1-2 5-16,2 2 8 15,-1-1-4-15,2 1 7 16,1 1-14-16,-6-1-8 16,4-1-22-16,-1 0 5 15,-3 2-9-15,2-2-13 16,-2 2-3 0,2-1-14-16,-2 2-1 15,-2-2-10-15,4 0 7 16,-7 1-5-16,3-2 7 15,-3 2 2-15,2-1 11 16,-2-2 6-16,3 1 7 16,-3 0 6-16,2 0 10 15,1 2-8-15,-1-1-7 16,-1 1 12-16,0 0-4 16,0 0-4-16,3 0-14 15,-5-1-3 1,3 1-11-16,1 0-8 15,1 0-3-15,0 0 7 16,0 0 6-16,2 0-10 16,-3 0 0-16,-3 0 6 15,-2 0 8-15,1 0 27 16,-2 0 18-16,1 0-3 16,1 0-1-16,1 0 1 15,1 0-8-15,-1 0 1 16,1 0 0-1,-3 0-6-15,-2 1-4 16,3 0-29-16,-4 1-18 16,1 0 0-16,0 0 0 15,0 2 0-15,-2-1 0 16,-1 0 0-16,1-1 0 16,1 2 0-16,0 0 0 15,-1 0 0-15,1 1 0 16,2-1 0-16,-3 1 0 15,3-1 0-15,0 2 0 16,-1 1 0-16,-1-2 0 16,-1 3 0-1,1-4 0-15,-4 2 0 16,2-2 0-16,-1 1 0 16,-1-2 0-16,0 4 0 15,-1 0 0-15,4 0 0 16,0 2 0-16,-1 3 0 15,-2-1 0-15,1 1 0 16,-5 1 0-16,2-1 0 16,3 2 0-16,-2-2 0 15,-1 1 0-15,0 1 0 16,-2-1 0 0,0 2 0-16,0-3 0 15,0 2 0-15,0-3 0 16,0 3 0-16,0-3 0 15,-2 2 0-15,2-3 0 16,-2 2 0-16,-1-1 0 16,-4 3 0-16,3-3 0 15,-1 2 0-15,3 0 0 16,-4 0 0-16,3 1 0 16,-1 0 0-1,-4 0 0-15,0 2 0 16,3-3 0-16,-1 0 0 15,2-1 0-15,-4 1 0 16,2-1 0-16,1 0 0 16,1-1 0-16,-3-3 0 15,3 1 0-15,-1 0 0 16,0-4 0-16,1 2 0 16,-3 1 0-1,1 1 0-15,0-2 0 0,-2 3 0 16,-1-1 0-16,0 2 0 15,-2 0 0 1,2 2 0-16,-4-1 0 16,3 0 0-16,-3 1 0 15,1 0 0-15,-1-1 0 16,2-1 0-16,0 1 0 16,2-3 0-16,-2 0 0 15,3-1 0-15,-3 3 0 16,-5-1 0-16,1-2 0 15,2 2 0-15,-7-2 0 16,3-1 0-16,2 1 0 16,-3 1 0-16,0-1 0 15,0 1 0-15,-2 0 0 16,-2 1 0 0,1-2 0-16,-2 1 0 15,0-1 0-15,0-2 0 16,5 1 0-16,-2-1 0 15,-1-3 0-15,-1 4 0 16,4 0 0-16,-5-1 0 16,3 2 0-16,-7-1 0 15,3 1 0-15,-5 2 0 16,-1-1 0-16,1 1 0 16,4 0 0-1,-2-2 0-15,4-1 0 16,4 0 0-16,-2-3 0 15,0 2 0-15,2-3 0 16,-1 0 0-16,1 1 0 16,0-2 0-16,0 1 0 15,-1 0 0-15,0 1 0 16,2-2 0-16,-2 2 0 16,0 0 0-1,-1-1 0-15,3 3 0 0,-4-1 0 16,3-2 0-1,0 1 0-15,0 0 0 0,0 0 0 16,0 0 0-16,2 2 0 16,1-2 0-1,0-1 0-15,0 1 0 16,-1-2 0-16,1 3 0 16,-4-1 0-16,1 0 0 15,-5-1 0 1,0-2 0-16,1 3 0 0,3-2 0 15,-3 0 0-15,5 0 0 16,0 2 0-16,0-4 0 16,3 1 0-16,-1-1 0 15,1 0 0-15,3-1 0 16,-3 1 0 0,-1 0 0-16,2 0 0 15,-2 0 0-15,-2 0 0 16,-2 0 0-16,0 0 0 15,2 0 0-15,-3 0 0 16,3 0 0-16,3 0 0 16,4 0 0-16,0-2 0 15,2 2 0-15,2-2 0 16,-3 1 0-16,0 0 0 16,0-1 0-1,-3 0 0-15,4 0 0 16,-1 0 0-16,0-1 0 15,3 1 0-15,1-4 0 16,1 2 0-16,-2-2 0 16,2 1 0-16,-1 0 0 15,0-1 0-15,3-1 0 16,-4 1 0-16,3 0 0 16,-3 0 0-16,1 2 0 15,0-1 0-15,0 1 0 16,2-3 0-1,-3 2 0-15,2-2 0 16,1 2 0-16,0-3 0 16,-1 3 0-16,-2-4 0 15,-1 0 0-15,3-5 0 16,0 1 0-16,0-3 0 16,2-2 0-16,2 4 0 15,-3 2 0-15,1 1 0 16,1 3 0-16,1 3 0 15,1-1 0 1,0 0 0-16,0 1 0 16,0-2 0-16,0 2 0 15,0-1 0-15,0 0 0 16,0-2 0-16,0 4 0 16,0-1-69-16,0 0-375 15,14-3-1358-15,-11 1 153 16,0-1 131-16,1-1 115 15</inkml:trace>
  <inkml:trace contextRef="#ctx0" brushRef="#br0" timeOffset="188016.34">11231 16862 3552 0,'0'1'153'0,"-4"6"114"15,-1 7 167-15,-3 11 10 16,-2 14 10-16,-7 11 12 16,2 8 11-16,0 4 13 15,-1-3 11-15,3-6-81 16,6-6-86-16,0-7-135 15,0-8-199-15,4-6 0 16,2-4 0-16,-7-4 0 16,5-7 0-1,1 1 0-15,1-7 0 16,-1-4 0-16,4-2 0 16,-2-7 0-16,3-10 0 15,3-6 0-15,2-16 0 16,2-13 0-16,3-7 0 15,5-4 0-15,-7 1 0 16,6 8 0-16,-2 12 0 16,1 9 0-16,-5 7 0 15,-1 9 0-15,-2 3 0 16,-1 3 0 0,0 6 0-16,3 2 0 0,6 3 0 15,5 0 0 1,6 1 0-16,6 1 0 15,4 3 0-15,0 1 0 16,-3 5 0-16,1 1 0 16,-5 2 0-16,-5-2 0 15,-7 0 0-15,-3-1-158 16,-2 4-434-16,-7-4-1146 16,-2 0 143-16,-1-4 122 15,0-7 109 1</inkml:trace>
  <inkml:trace contextRef="#ctx0" brushRef="#br0" timeOffset="200166.34">8556 18659 3060 0,'0'-1'83'0,"1"0"48"16,-1-1 41-16,2 0 24 15,-2 0 21-15,1-2 25 16,-1 2 56-16,2-1 110 16,-2 0 86-16,0 0-30 15,1 2-31-15,2-2-48 16,6 1-38-16,6-2-21 15,8-3-18-15,8-3-24 16,3 0-57-16,3-2-125 16,-1 0-88-16,-6 0-14 15,-4 0 0-15,-4-1 0 16,-6 4 0-16,-6 3 0 16,-6 2-329-16,-1 2-204 15,14 0-1175 1,-18 3 138-16,-3 0 120 15,-7 5 104-15</inkml:trace>
  <inkml:trace contextRef="#ctx0" brushRef="#br0" timeOffset="200426.34">8537 18723 4181 0,'0'1'223'16,"0"-1"156"-16,7 0 9 15,15-1 8-15,8-1 9 0,11-4 6 16,11-2 11-16,-2 0 9 16,-6-1 8-16,-3 0-108 15,-8 2-146-15,-9 2-185 32,-4-2 0-32,-10 4 0 0,-3-1-37 0,-4 4-284 15,-3-2-180 1,3-6-1208-16,-3 5 138 0,1-1 120 15,1-6 104-15</inkml:trace>
  <inkml:trace contextRef="#ctx0" brushRef="#br0" timeOffset="-200080.39">2025 17376 3335 0,'2'-4'57'15,"-1"0"39"-15,0-3 14 16,-1 2 2-16,0 2 3 15,2 2-2-15,-2 1 4 16,0 0 1-16,0 0 3 16,0 0-24-16,0 0-32 15,0 0-38 1,-4 0-3-16,-12 5 3 16,-11 6 4-16,-18 8 7 15,-20 10 4-15,-16 10 24 16,-13 8 13-16,-10 5 12 15,4 2 10-15,10-5 18 16,15-4 12-16,14-7 16 16,19-8 3-16,15-10 16 15,9-5 10-15,11-7-65 16,3-8-127-16,10 0-125 16,12-4-266-1,8-6-809-15,12-2 73 16,8-5 65-16,4-2 61 15</inkml:trace>
  <inkml:trace contextRef="#ctx0" brushRef="#br0" timeOffset="-199700.38">2029 17470 3047 0,'0'-3'92'0,"0"1"48"16,0-2 26-16,0 0 7 16,2 2-1-1,-2 1 39-15,-4 2 60 0,-10 7 110 31,-11 6 79-31,-18 8-3 0,-18 12-36 0,-11 7-49 16,-8 5-20-16,5 1 0 16,7-1 9-16,14-6-40 15,9-4-64 1,13-10-124-16,13-5-173 16,8-6-318-16,6-5-216 15,5-12-1091-15,3 9 132 16,5-6 113-16,1-1 102 15</inkml:trace>
  <inkml:trace contextRef="#ctx0" brushRef="#br0" timeOffset="-150310.39">17379 5801 3302 0,'0'0'112'16,"0"0"45"-16,0 0 33 15,0-2 25-15,0 4 28 16,0-2 76-16,7 0 85 16,6 0 38-1,13-2 35-15,12-1-63 16,13-4-35-16,6 0-55 16,-4-6-33-16,-1-2-250 15,-8 3-181-15,-7 1-304 16,-12-1-1105-16,-6 4 114 15,-8-1 101-15,-5 3 90 16</inkml:trace>
  <inkml:trace contextRef="#ctx0" brushRef="#br0" timeOffset="-121340.39">16511 8768 3167 0,'0'0'90'15,"1"-1"33"-15,2 1 31 16,7-6 26-16,6 4 11 15,6-3 15-15,5-2 8 16,4-1 7-16,-1 1 5 16,-5 1-59-16,-4 1-36 15,-1 1-45-15,-8 0-94 16,-2 2-124-16,-3 0-183 16,-4-6-725-1,-1 6 54-15,-4 0 50 16,-5 1 46-16</inkml:trace>
  <inkml:trace contextRef="#ctx0" brushRef="#br0" timeOffset="-121070.38">16554 8837 2442 0,'0'2'160'16,"2"1"61"-16,3-2 41 15,9 2 12-15,4-3 6 16,10-1 5-16,6-3-6 15,0 2-72 1,-1-5-164-16,-1-42-1023 16,-4 39 49-16,-6-3 44 15,-3 0 41-15</inkml:trace>
  <inkml:trace contextRef="#ctx0" brushRef="#br0" timeOffset="-108080.38">16297 9817 2415 0,'-3'0'131'0,"0"0"55"16,1 0 46-16,-3 0 35 15,4 0 32-15,1 0 39 16,-2 0 78-16,2 0 64 15,0 0 61-15,0 0-47 16,8 0-39-16,14-1-55 16,22-3-47-16,23-3-34 15,21-1-29-15,8-2-37 16,-2 1-186 0,-10 0-273-16,-16 4-175 15,-15-1-254-15,-15-21-912 16,-14 22 115-16,-11-2 101 15</inkml:trace>
  <inkml:trace contextRef="#ctx0" brushRef="#br0" timeOffset="-89620.38">19290 11959 2292 0,'-2'0'100'16,"1"0"26"-16,-1 0 10 15,-1 0 9 1,2 0 7-16,-1 0 16 15,-1 0 19-15,-1 0 16 16,0 0 12-16,-6 0-52 16,1 2-22-16,-3-1-15 15,1 2 3-15,4 0 0 16,-1 0-5-16,4-2-11 16,2 0-17-16,1-1-8 15,1 2-2-15,0-2 0 16,3 0 7-16,6 0 1 15,11 0-6 1,10 0-8-16,11 0 1 16,9 0 3-16,1 0-4 15,-1 0-4-15,-3 0-10 16,-6 0-14-16,-7 0-26 16,-9 1-9-16,-7 1-14 15,-7 0-2-15,-6-1 3 16,-4 0-2-16,-5 1 14 15,-12-1 12-15,-10 1 8 16,-10-2 35-16,-10 0 36 16,-5 0 25-1,5 1 28-15,6-1 29 16,8 0 9-16,9 1-1 16,7 1-12-16,4-1-8 15,7 2-7-15,2 0-47 16,3-2-22-16,3 3-24 15,12 0-13-15,10 0-32 16,11-1-9-16,12 0 2 16,7-2-1-16,-2-1-4 15,-4 0 7-15,-6 0 5 16,-12 0-7 0,-12 0-5-16,-8 0-8 15,-10 0 3-15,-12 0-2 16,-15 0-3-16,-16 0 0 15,-6-1 1-15,-2-1-9 16,6 2 5-16,16-2-7 16,13 0 0-16,10 2-268 15,6 0-234-15,13-13-1231 16,8 7 141-16,11-6 124 16,9-9 106-16</inkml:trace>
  <inkml:trace contextRef="#ctx0" brushRef="#br0" timeOffset="-65810.38">18804 13132 2119 0,'0'1'66'0,"0"-1"30"16,0 2 16-16,0 0 15 0,0 0 18 15,0 0 25 1,0 1 27-16,0-1 23 16,-1 1 21-16,-2-2-5 15,3 0-13-15,0-1-12 16,0 2 3-16,-1-2 4 15,1 0-2-15,-2 1-11 16,1 0 15-16,-1 1 3 16,2-1-12-16,-1 0-5 15,1 1 15-15,0-1 36 16,0-1 22 0,3 0-16-16,11 0-14 15,10-1-13-15,8 1-42 16,10 0-24-16,2-2-8 15,-4 1-20-15,-6-2-40 16,-6 1-62-16,-9-1-40 16,-5 0 0-16,-7 0 0 15,-2 2 0-15,-4-1 0 16,-1 1 0-16,0 1 0 16,0 0 0-16,0 0-295 15,0 0-159 1,0 0-237-16,-6-10-865 15,-4 10 116-15,-8 0 102 16,-7 2 90-16</inkml:trace>
  <inkml:trace contextRef="#ctx0" brushRef="#br0" timeOffset="-65560.39">18777 13243 3186 0,'-2'1'137'16,"2"1"66"-16,0-2 57 15,5 1 72-15,12-1 37 16,11 0 21 0,9 0 19-16,9 0 12 15,3-1 11-15,-4 1-185 16,-6-3-240 0,-4 0-341-16,-8-3-1043 0,-8-2 92 15,-9-6 83-15,-3-4 72 16</inkml:trace>
  <inkml:trace contextRef="#ctx0" brushRef="#br0" timeOffset="-60760.39">23860 15140 4252 0,'0'0'114'15,"1"0"192"-15,-1 0 65 16,0-2 6-16,0 2 8 15,0 0 9-15,2 0 6 16,-2 0 10 0,0 0 9-16,0 0-23 0,1 0-102 15,-1 0-221-15,0 0-73 16,0 0 0-16,0 0 0 16,0 0 0-16,0 0 0 15,0 0 0-15,0 0 0 16,0 0 0-16,0 0 0 15,0 0 0 1,0 0 0-16,2 0 0 16,-2 0 0-16,1 0 0 15,1 0 0-15,-1 0 0 16,-1 0 0-16,0 0 0 16,0 0 0-16,2 0 0 15,-2 0 0-15,0 0 0 16,1 0 0-16,2 0 0 15,-2 0 0-15,2 0 0 16,-1 0 0-16,0 0 0 16,-2-1-376-16,27-1-1463 15,-27-3 158 1,-8-4 137-16,-6-7 117 16</inkml:trace>
  <inkml:trace contextRef="#ctx0" brushRef="#br0" timeOffset="81179.62">2307 4159 712 0,'5'-2'-46'0,"2"1"-89"16,1-5 2-16,2 4 0 15,4 0 1-15</inkml:trace>
  <inkml:trace contextRef="#ctx0" brushRef="#br0" timeOffset="81749.62">5810 3821 3544 0,'2'0'13'16,"-1"-2"6"-16,1 2 22 15,-1 0 13-15,1 0 6 16,-1 0 0-16,1 0-42 16,2 0-58-16,12-2-165 15,7-37-565 1,10 31 31-16,15-3 28 16,10-6 27-1</inkml:trace>
  <inkml:trace contextRef="#ctx0" brushRef="#br0" timeOffset="194929.62">30765 7554 3635 0,'-24'32'153'0,"-5"17"65"16,-4 19 150-16,-2 19 71 15,13 5 9-15,8 7 11 16,0 3 11-16,2 1 12 16,-3 4 12-16,-5-1-123 15,-1 1-45-15,-1 0-73 16,2 1-178-1,-2-4-75-15,4 0 0 16,-3 2 0-16,-1 0 0 16,-2-2 0-16,0-4 0 15,-1 1 0-15,0-5 0 16,-1 1 0-16,-1-1 0 16,-2 0 0-16,-1 1 0 15,-1 1 0-15,1 0 0 16,3-3 0-16,3 1 0 15,1-2 0-15,2 2 0 16,3-1 0-16,-1-4 0 16,3-4 0-16,1-2 0 15,1-9 0 1,-1-5 0-16,2-1 0 16,-3-2 0-16,0-2 0 15,-1 2 0-15,-2 0 0 16,2 3 0-16,-4-2 0 15,2-1 0-15,-2 0 0 16,1 0 0-16,-2-4 0 16,0-1 0-16,-1 1 0 15,-1 4 0-15,0 0 0 16,-1 2 0-16,-1 3 0 16,0 3 0-16,0-1 0 15,3 1 0 1,-1 1 0-16,3-1 0 15,-1 2 0-15,3 1 0 16,-2 1 0-16,-1-3 0 16,3 2 0-16,-1-2 0 15,0-2 0-15,2 1 0 16,1 0 0-16,3 4 0 16,-2 0 0-16,1 3 0 15,3 0 0-15,0-2 0 16,3-3 0-16,1-6 0 15,0-3 0-15,1-5 0 16,-2 1 0 0,-3-4 0-1,1 0 0-15,0 2 0 0,-2-1 0 16,1-1 0-16,1-2 0 16,2 1 0-16,5-4 0 15,2 1 0-15,2-3 0 16,2-4 0-16,6 1 0 15,11-5 0-15,10 0 0 16,16-3 0-16,21-3 0 16,18 3 0-16,19-1 0 15,16-3 0-15,20-3 0 16,17-3 0 0,15-6 0-16,16 0 0 15,11-3 0-15,13-4 0 16,4 3 0-16,3-6 0 15,3-3 0-15,0-3 0 16,-1 0 0-16,-7-7 0 16,1 0 0-16,-3-1 0 15,-6 0 0-15,-9-3 0 16,-10 0 0-16,-11-3 0 16,-19 0 0-16,-17 2 0 15,-18-6 0-15,-19-1 0 16,-19-2 0-16,-13-3 0 15,-7 1 0-15</inkml:trace>
  <inkml:trace contextRef="#ctx0" brushRef="#br0" timeOffset="196049.62">30333 7711 2919 0,'9'-2'190'0,"19"-1"85"16,26-4 198-16,36-2 29 16,36-3 14-16,37-1 14 15,20-1 14-15,15 1 17 16,3 2 17-16,-1 2-121 15,-6 5-97-15,-6 0-97 16,-9 1-240 0,-10 3-23-16,-12 0 0 15,-8 3 0-15,-12-1 0 16,-11 1 0-16,-18 0 0 16,-12 1 0-16,-13 1 0 15,-13 0 0-15,-10-2 0 16,-9 0 0-16,-5 1 0 15,-6 1 0-15,-4-1 0 16,1 2 0-16,-4-2 0 16,-1-1 0-16,-2-2 0 15,-3 2 0-15,-4-2 0 16,-5-1 0-16,-7 1 0 16,-6-1 0-16,-4 2-312 15,-4-1-212-15,-13-29-1191 16,-9 25 138-16,-18-3 121 15,-16 1 106-15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6:53:09.9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31513 12150 1829 0,'0'0'178'0,"0"-1"46"0,-1-1 51 0,1 1 26 0,0-2 39 16,0 1 33-16,0 0 34 15,0 2 50-15,0-4 45 16,0 4-121-16,0-2-25 16,0 2-24-16,0 0-12 15,0-3 18-15,0 2-34 16,0-1-30-16,0 0-26 16,0 0-46-16,0 2-37 15,0-2-27-15,0-3-23 16,0 0-28-16,0-5-42 15,0-1-45-15,0-3 0 16,0 0 0 0,0-4 0-16,-2 0 0 15,-3-1 0-15,-6 1 0 16,-4 2 0-16,-7 5 0 16,-4 4 0-16,-8 5 0 15,-7 6 0-15,-3 10 0 16,-6 10 0-16,-3 14 0 15,3 11 0-15,6 8 0 16,9 1 0-16,11 0 0 16,13-6 0-16,7-1 0 15,5-9 0 1,5-5 0-16,3-9 0 16,1-6 0-16,6-8 0 15,4-7 0-15,2-4 0 16,5-7 0-16,2-8 0 15,2-2 0-15,3-5 0 16,-1-4 0-16,-1 2 0 16,-5 4 0-16,-6 6 0 15,-3 6 0 1,-3 5 0-16,-2 6 0 0,-6 10 0 16,-1 4 0-16,-3 6 0 15,-3 3 0 1,0 2 0-16,-1-5 0 15,-1-2-35-15,2-3-390 16,-3-5-1391-16,-1-3 155 16,-1-7 132-16,-2-3 116 15</inkml:trace>
  <inkml:trace contextRef="#ctx0" brushRef="#br0" timeOffset="328.78">30856 12797 8191 0,'2'0'0'0,"5"0"0"15,17 0 0-15,20 0 0 16,15-3 0-16,19-1 0 15,8-4 0-15,-1 2 0 16,-8-4 0-16,-10 2 0 16,-9-1 0-16,-15 3 0 15,-11-4 0-15,-15 4 0 16,-10 2-92 0,-4 2-216-16,-6-1-204 15,-11-1-1183-15,-11 4 136 16,-13 0 118-16,-10-2 103 15</inkml:trace>
  <inkml:trace contextRef="#ctx0" brushRef="#br0" timeOffset="540.58">30892 12986 5818 0,'0'1'249'15,"6"1"4"-15,14-2 3 16,22 0 4-16,18 0 3 15,20-6 4 1,11-5 4-16,-1-2 2 16,-9-5 5-16,-12-2-275 15,-11-1-390-15,79 0-1449 16,-95-4 158-16,-9-1 136 16,-1-4 117-16</inkml:trace>
  <inkml:trace contextRef="#ctx0" brushRef="#br0" timeOffset="1584.25">31997 12473 4826 0,'0'2'252'15,"0"-2"70"-15,0 0 7 16,3 0 6-16,10 0 6 16,9 0 6-16,9 0 6 15,11 0 6-15,3 0 7 32,0 0-86-32,0 0-199 0,-3 0-389 0,97 0-536 15,-95 0-787-15,0-4 126 16,-1-7 111-16,-3-3 98 15</inkml:trace>
  <inkml:trace contextRef="#ctx0" brushRef="#br0" timeOffset="2100.77">33297 12178 5178 0,'-2'-14'281'15,"-2"-4"18"-15,-6-2 4 16,-7-3 6-16,-3 6 3 16,-14 7 7-16,-5 6 4 15,-4 7 6-15,-2 7 5 16,5 9-147 0,6 8-170-16,10 7-17 0,12 6 0 15,7 2 0 1,15 2 0-16,7 1 0 15,9 0 0-15,1 0 0 16,2-2 0-16,-6-3 0 16,-11-6 0-16,-6-5 0 15,-8-6 0-15,-11-7 0 16,-11-8 0-16,-8-4 0 16,-6-6 0-16,-6-6 0 15,8-5-279-15,5 2-266 16,14-5-1174-16,5 0 140 15,10 5 121-15,3 4 106 16</inkml:trace>
  <inkml:trace contextRef="#ctx0" brushRef="#br0" timeOffset="2392.09">32745 12801 8191 0,'0'0'0'15,"0"0"0"1,5 0 0-16,12 0 0 16,17 0 0-16,20 0 0 15,12-3 0-15,10-1 0 16,-3-1 0-16,-9-2 0 15,-13 0 0-15,-12-2 0 16,-10 5-275-16,-14 2-157 16,67-1-1317-16,-86 2 144 15,-13 1 124-15,-14-2 110 16</inkml:trace>
  <inkml:trace contextRef="#ctx0" brushRef="#br0" timeOffset="2612.88">32738 12950 5400 0,'0'0'290'0,"1"2"5"16,10 1 5-1,13 0 4-15,14-2 4 16,14-1 6-16,10-1 5 16,0-3 4-16,-5-2 7 15,-12 1-322-15,-9-2-55 16,-14 0-273-16,-8 3-294 15,-9-3-1062-15,-5 0 133 16,-8-1 115-16,-7 3 103 16</inkml:trace>
  <inkml:trace contextRef="#ctx0" brushRef="#br0" timeOffset="3792.46">31607 13459 3374 0,'0'-4'109'0,"2"0"44"15,1-3 30-15,-1-1 11 16,1 2 21-1,-3 1 13-15,3 0 4 16,-3 1 5-16,1 0 5 16,-1-3-57-16,2 1-56 15,-2-3-44-15,0 1-26 16,-2-3-6-16,0 0-24 16,-7 0-9-16,-2 1-1 15,-7 1-5-15,-1 2-3 16,-5 2 0-16,-4 4 0 15,-2 1 3-15,-5 4 38 16,-4 8 52-16,-1 7 70 16,1 8 46-1,0 11 12-15,6 7 6 16,5 4 3-16,8 0 2 16,9-1-1-16,6-6-3 15,4-6-44-15,2-9-62 16,5-4-72-16,3-9-51 15,5-6-10-15,5-5 0 16,6-2 0-16,2-6 0 16,2-6 0-16,0-5 0 15,-1-2 0-15,0-4 0 16,-6 4 0-16,-4 4 0 16,-3 5 0-1,-5 3 0-15,0 6 0 16,-1 4 0-16,1 6 0 15,-3 8 0-15,-3 4 0 16,-1 4 0-16,-3-2 0 16,0-2 0-16,0-5-284 15,0-4-159-15,3-8-1301 16,0-2 143-16,1-6 124 16,2-6 108-16</inkml:trace>
  <inkml:trace contextRef="#ctx0" brushRef="#br0" timeOffset="4317.34">31806 13011 5450 0,'0'-3'274'15,"0"-1"4"-15,0 0 4 16,0 2 4-16,0 2 4 15,0 11 4-15,-4 6 5 16,-1 6 6-16,-3 3 3 16,1 0-183-16,-2 3-125 15,5-5-30 1,-2-2-338-16,75 0-594 16,-66-8-615-16,5-4 119 15,-1-5 104-15,0-3 92 16</inkml:trace>
  <inkml:trace contextRef="#ctx0" brushRef="#br0" timeOffset="4900.96">32062 13491 8191 0,'0'-3'0'16,"0"-1"0"-16,0 0 0 16,2 0 0-16,0 0 0 15,4 0 0 1,6-2 0-16,-2-1 0 16,-1 1 0-16,-2-3 0 15,-5 4 0-15,0-2 0 16,-5 2 0-16,0-1 0 15,-4 1 0-15,0-2 0 16,-2 6 0-16,0-2-270 16,-1 7-211-16,5 2-1257 15,-3 4 143-15,1 6 122 16,-3 6 109-16</inkml:trace>
  <inkml:trace contextRef="#ctx0" brushRef="#br0" timeOffset="5130.62">31955 13728 4122 0,'0'4'384'16,"0"-1"9"0,0-2 8-16,4 0 8 15,7-6 9-15,0-4 10 16,4 0 8-16,-1-1 11 16,-4-1 10-16,-7 7-161 15,-2 0-296-15,-1 1 0 16,0 3 0-16,0 0 0 15,0-2-334-15,11 2-437 16,-4 0-873-16,7-3 129 16,6-5 112-16,8-1 99 15</inkml:trace>
  <inkml:trace contextRef="#ctx0" brushRef="#br0" timeOffset="5708.71">32755 13465 4944 0,'0'-7'315'0,"0"-4"4"16,0 0 7-16,0-2 4 15,-1 3 7-15,-5 2 4 16,-3 1 8-16,-5 3 5 15,-8 0 7-15,-4 3-146 16,-3-1-215-16,1 5 0 16,-1 2 0-16,7 5 0 15,6 3 0-15,6 6 0 16,5 3 0-16,8 5 0 16,8 2 0-1,10 2 0-15,8-2 0 0,4 3 0 16,5-6 0-1,-8-2 0-15,-7-1 0 16,-8-2 0-16,-9-1 0 16,-6 0 0-16,-9-4 0 15,-14-4 0-15,-10-2 0 16,-6-4 0-16,-10-3 0 16,4-3 0-16,7 0-301 15,15-3-555-15,6-5-774 16,12-4 125-16,5-4 112 15</inkml:trace>
  <inkml:trace contextRef="#ctx0" brushRef="#br0" timeOffset="6420.26">32859 13187 3938 0,'0'-8'212'15,"0"0"146"-15,2-5 54 16,-2 1 9-16,0-1 9 16,1 7 10-1,-1-1 11-15,2 3 11 0,-2 1 9 16,0 3-161 0,0 0-82-16,0 3-170 15,0 3-58-15,0 8 0 16,0 4 0-16,0 4 0 15,0 0 0-15,0-1 0 16,0-4 0-16,0-3 0 16,0-4 0-16,0-2 0 15,0-1-159-15,0-3-303 16,0-46-1311-16,1 41 147 16,-1-2 129-16</inkml:trace>
  <inkml:trace contextRef="#ctx0" brushRef="#br0" timeOffset="7326.77">32932 13639 2839 0,'0'0'110'16,"0"0"38"-16,-2-2 29 16,1 2 31-16,-1 0 24 15,1 0 24-15,-1 0 24 16,1 0 30-16,1 0 72 16,-2 0 15-16,-1 0 7 15,2 0-21-15,-1 0-25 16,2 0-30-16,-1 0-19 15,1 0-19 1,0 0-21-16,0 0-27 16,0 0-77-16,0 0-79 15,1 0-68-15,5 0-18 16,6-4 0-16,7 1 0 16,5-1 0-16,5-1 0 15,-3 1 0-15,-3 1 0 16,0-2 0-16,-1 3 0 15,-6-3 0-15,0 1 0 16,-3 4 0-16,-3-4 0 16,-5 3 0-16,0 1 0 15,-1-2 0 1,-1 1 0-16,-1 1-65 16,-2-1-338-16,3 1-1412 15,-2-3 156-15,2-4 131 16,0 1 117-16</inkml:trace>
  <inkml:trace contextRef="#ctx0" brushRef="#br0" timeOffset="8084.37">33011 13492 2162 0,'0'0'120'15,"0"0"36"-15,0 0 38 16,0 0 30-16,0 0 35 15,0 0 29-15,0-1 24 16,0 1 15-16,-2-2 12 16,2 2-71-16,0 0-42 15,0-1-29-15,0 1-28 16,0 0 1 0,0 0 16-16,0-2 24 15,0 1 9-15,0 1 17 16,0 0 14-16,2 0 21 15,1-1-5-15,7 2-6 16,7 2-12-16,2 1-31 16,6 3-55-16,-2 2-55 15,-2 1-35-15,-5-1-25 16,-2 3-20-16,-5-3-25 16,-3 1-2-1,-3 0 0-15,-3 1 0 16,1 1 0-16,-1 1 0 0,-2 1 0 15,-1-1 0 1,-3-1 0-16,-3 1 0 16,-2-3 0-16,2 1 0 15,0-2 0-15,1-1 0 16,3-3 0-16,2 1-122 16,1-2-174-16,2-1-269 15,0-2-1112-15,1-2 135 16,6-7 114-16,2-2 103 15</inkml:trace>
  <inkml:trace contextRef="#ctx0" brushRef="#br0" timeOffset="9040.48">33580 13428 3950 0,'1'0'123'0,"1"-1"27"15,2-1 11-15,0 1 11 16,1 0 17 0,-2-2 35-16,1 0 51 15,-1 2 69-15,0-2 64 16,-2 2-58-16,1-2-46 16,-1 2-27-16,-1-2-6 0,0 3-9 15,0-1-13-15,0-2-36 16,0 0-53-16,0-1-74 15,0 1-63-15,0 1-23 16,-1 0 0-16,-5 1 0 16,-3 1 0-16,-5-1 0 15,-4 1 0 1,-2 0 0-16,0 2 0 0,-2 1 0 16,4 4 0-16,3 1 0 15,1 5 0-15,5 1 0 16,5 1 0-16,2 1 0 15,4 2 0-15,2 0 0 16,5 1 0-16,5 0 0 16,2-1 0-16,3 0 0 15,-2-2 0-15,2 0 0 16,-3-3 0-16,-3 0 0 16,-3 1 0-16,-2-3 0 15,-2-1 0-15,-3-1 0 16,-3-2 0-1,2-3 0-15,-7 0 0 0,-4-3 0 16,-6 1 0-16,-7-4 0 16,-4 4 0-16,1-4-262 15,1 2-137-15,15 0-1363 16,-11 0 146-16,10 0 126 16,7-2 111-16</inkml:trace>
  <inkml:trace contextRef="#ctx0" brushRef="#br0" timeOffset="9744.34">32702 13983 5448 0,'-3'0'217'16,"3"0"46"-16,0 0 5 15,-2-1 3-15,14 1 3 16,18 0 5-16,19-1 5 15,19-3 3-15,20-2 4 16,6-3-34-16,0-3-205 16,-6-1-52-16,-10-1 0 15,-10 2 0-15,-11-1 0 16,-14 2 0-16,-10 3 0 16,-14-2 0-16,-6 4 0 15,-8 1 0-15,-3 3 0 16,-4 1-104-16,-5 0-210 15,-9 2-225-15,-7-67-1144 16,-11 66 135-16,-10 3 116 16,-8 3 102-16</inkml:trace>
  <inkml:trace contextRef="#ctx0" brushRef="#br0" timeOffset="10016.09">32703 14063 5541 0,'-3'0'269'16,"-1"0"3"0,2-1 4-16,5 2 6 15,18 1 2-15,20 1 4 16,19-2 5-16,18 1 4 16,13-1 4-16,1-2-213 15,-4-4-88-15,-11 0 0 16,-10-2 0-16,-14-1 0 15,-13-3 0-15,-13 1 0 16,-8 2 0-16,-7-1-305 16,-5 0-281-16,-4 1-1115 15,-2 0 137-15,-5 0 118 16</inkml:trace>
  <inkml:trace contextRef="#ctx0" brushRef="#br0" timeOffset="71079.22">3195 8368 497 0,'0'0'11'0,"0"-3"0"16,0 3 1-16,0 0 3 15,0-1-1-15,0 1-1 16,0 0-3-16,0 0 0 16,0 0-1-16,0 0-11 15,0-3-5-15,0 3 0 16,0-1-4-16,0 1 0 15,0-1 1 1,0 0 4-16,0 1 2 16,0-1 0-16,0-1-5 15,0 1-24-15,0-9-67 16,0 8 0-16,0 2 1 16,0-1 0-16</inkml:trace>
  <inkml:trace contextRef="#ctx0" brushRef="#br0" timeOffset="71719.97">2765 8745 912 0,'6'-1'76'0,"0"-1"36"15,-1 2 32-15,2-1 25 16,-4 1 19-16,-1 0 18 16,-2 0 16-16,0-2 25 15,0 2 20-15,0 0-45 16,-2 0-31-16,-5 0-38 16,-1 0-32-16,-6 3-58 15,-3 0-109-15,1-4-651 16,0 5 26-1,3-1 23-15,1-3 22 16</inkml:trace>
  <inkml:trace contextRef="#ctx0" brushRef="#br0" timeOffset="72259.89">2631 8775 3430 0,'0'0'86'16,"0"0"31"-1,0 0 16-15,7-1 9 16,4-2 9-16,12-4 5 16,12-3 2-16,9-5 0 15,6-1 1-15,0-1-50 16,-2 1-41-16,-3 0-31 16,-9 2-20-16,-4 1-26 15,-6 3-24-15,-13 2-32 16,-4 3-31-16,-6 3-40 15,-6 0-56-15,-5 0-242 16,-9 4-428 0,-12 3 39-16,-10 5 34 15,-7 4 33-15</inkml:trace>
  <inkml:trace contextRef="#ctx0" brushRef="#br0" timeOffset="72495.9">2674 8810 2822 0,'-2'5'75'0,"2"2"31"15,0-1 48-15,2 1 37 16,8-3 19-16,10-6 11 16,8-4 5-16,9-2 2 15,10-3 8-15,0-2-55 16,-3-4-20 0,-1-1-30-16,-6 3-52 15,-6 1-35-15,-8 0-21 16,-7 4-21-16,-5 3-72 15,-1 2-212-15,-5-1-766 16,-1 0 54-16,2 0 51 16,-1-1 46-16</inkml:trace>
  <inkml:trace contextRef="#ctx0" brushRef="#br0" timeOffset="-190851.2">10420 4493 2748 0,'-1'0'103'0,"-1"0"50"0,-1 0 49 15,1 0 40 1,2 0 31-16,0 0 32 16,0 0 74-16,0 0 73 15,0 0 75-15,0 0-48 16,0-1-30-16,5-2-49 15,5-1-49-15,8-2-41 16,8-3-30-16,10-5-28 16,2 0-81-16,3-1-78 15,-2-2-71-15,-4 2-22 16,-6 2 0-16,-5 1 0 16,-9 2 0-16,-4 3 0 15,-5 0 0-15,-2 1 0 16,-2 2 0-1,-2 2 0-15,1 0 0 16,-1 1-85-16,0 2-221 16,0-2-194-16,-4 1-1201 15,-5 1 137-15,-6 3 118 16</inkml:trace>
  <inkml:trace contextRef="#ctx0" brushRef="#br0" timeOffset="-190550.89">10407 4583 4096 0,'0'1'113'0,"0"0"40"15,6 1 75-15,10-2 63 16,9-3 33-16,12-5 13 15,5-2 17-15,3-1 8 16,-2-3 13 0,-6 0-57-16,-5 1-61 0,-4 1-45 15,-7 2-80-15,-8 1-108 16,-4 3-178 0,-3 2-126-16,2 1-447 15,-6 3-742-15,-1-4 104 16,2 1 92-16</inkml:trace>
  <inkml:trace contextRef="#ctx0" brushRef="#br0" timeOffset="-168007.48">17310 3902 2764 0,'0'0'28'0,"-2"-1"18"16,1 1 23-16,-1 0 19 15,-1 0 22-15,-3 0 24 16,2 0 27-16,0 1 21 16,1-1 23-16,0 0 9 15,3 2 13 1,3-2-5-16,11-2-13 16,14 1-10-16,12-5-19 15,15-4-25-15,1 0-37 16,-5-2-88-16,-8-1-208 15,-18 5-974-15,-15 0 65 16,-13 3 61-16,-13-1 53 16</inkml:trace>
  <inkml:trace contextRef="#ctx0" brushRef="#br0" timeOffset="-125166.82">9844 13348 1609 0,'26'-11'28'15,"11"1"6"-15,11-3-4 16,9-3-19-16,-9 1-17 16,0 7-22-16,1-5-72 15,-10-6-226-15,-7 12 5 16,-6 2 6-16,-13 0 6 15</inkml:trace>
  <inkml:trace contextRef="#ctx0" brushRef="#br0" timeOffset="-123891.66">8280 14221 2835 0,'0'0'43'0,"0"0"20"15,0 1 14-15,0-1 12 16,0 0 9-16,0 1 11 15,0 1 20-15,0-1 23 16,0-1 19 0,0 1-14-16,0-1-6 15,0 0-10-15,0 0-4 16,4 0-4-16,7 0-4 16,10 0-11-16,14 0-21 15,15-1-29-15,11-2-74 16,5 1-134-16,4-7-911 15,-7 2 55-15,-5 0 50 16,-9-5 47-16</inkml:trace>
  <inkml:trace contextRef="#ctx0" brushRef="#br0" timeOffset="-113718.89">20250 11642 4682 0,'0'-3'-232'0,"-6"-3"-747"15,-1-1 49-15,-6-5 44 16,-5-1 41-16</inkml:trace>
  <inkml:trace contextRef="#ctx0" brushRef="#br0" timeOffset="-90996.83">8432 15090 2279 0,'0'0'6'0,"0"-1"3"15,0 1 1-15,0 0 1 16,0 0 0-16,0 0 2 15,0 0 1-15,0 0 10 16,0 0 10 0,0 0 12-16,0 0 13 15,0 0 14-15,0 0 21 16,0 0 19-16,0 0 10 16,0 0 6-16,0 0 9 15,-2 0-2-15,2 0-1 16,-1 0-8-16,-1 0-9 15,2-1-15-15,-1 1-18 16,1 0-12-16,0 0-1 16,0-2 7-16,0 2-3 15,8-1-6 1,7-2-9-16,10-4-5 16,3 4-5-16,6-3-5 15,-4-2-5-15,-4 3-5 16,-6-1-10-16,-8 2-16 15,-5-1-2-15,-4 4-6 16,-4 0 1-16,-8 1 0 16,-10 0 3-16,-6 1-2 15,-11 2 5-15,2 1 7 16,3 2 6-16,11-2 14 16,9-2 12-16,8 0 4 15,6-2 0 1,9-2-1-16,9 0-4 15,3 1-37-15,4-4-122 16,8 1-962-16,-23 1 57 16,-10 2 53-16,-15-1 48 15</inkml:trace>
  <inkml:trace contextRef="#ctx0" brushRef="#br0" timeOffset="-90196.4">8410 15916 4059 0,'1'0'30'16,"4"0"7"-16,3-1 12 16,4 1 4-16,7 0 1 15,3 0-5-15,3 0-11 16,0-2-11-16,-5 2-5 15,-5-2-37 1,-8 0-5-16,-7 1-7 16,-9 1-10-16,-12 0 7 15,-8 3 16-15,-3 2 31 16,-1-3 40-16,10 2 32 16,11-2 9-16,8 0 8 15,11-4 1-15,14 0-12 16,10 0-35-16,6-2-43 15,8 1-37-15,-7-1-43 16,-12 3-52 0,-15 1-19-16,-14 0-5 15,-17 5 7 1,-10 0 4-16,-6 5-23 0,1-12-731 16,6 5 40-16,17-4 37 15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7:00:52.4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17829 7674 2821 0,'0'0'80'15,"0"0"51"-15,0 0 12 16,6 0 4-16,7-1 2 15,6 0 4-15,7-2 2 16,4-1 2-16,-4 0 1 16,-8 0-53-16,-8 4-33 15,-10 0-54 1,-16 0-12-16,-11 6-3 16,-7-1 0-16,-2 2-1 15,0 1-3-15,9-1-2 16,8-2-34-16,12-3-126 15,10-9-732-15,9 5 40 16,3 0 37-16</inkml:trace>
  <inkml:trace contextRef="#ctx0" brushRef="#br0" timeOffset="28059.26">23658 15211 4225 0,'-16'2'100'16,"-3"0"84"-1,3-2 189-15,-1 1 7 16,13-1 10-16,17 0 6 16,17-4 8-16,22-3 10 15,20-4 7-15,21-3-58 16,5-6-45-16,0 1-95 15,-13 1-223-15,-13 3 0 16,-17 2 0-16,-20 7-190 16,-18 1-205-1,-8 3-433-15,-25 2-735 0,-16 1 117 16,-14 1 102-16,-12 4 91 16</inkml:trace>
  <inkml:trace contextRef="#ctx0" brushRef="#br0" timeOffset="28296.45">23693 15322 4945 0,'12'2'74'0,"16"-2"132"15,12 0 105 1,17-2 5-16,6 0 5 0,8-6 6 16,-4 0 4-16,-4-1 6 15,-5 0 7-15,-11 0-52 16,-11 3-23-16,-8-2-151 15,-12 4-170-15,-5-1-214 16,-8 1-121-16,27-2-566 16,-24-1-546-1,-1-8 108-15,-3-3 96 16,0-9 84-16</inkml:trace>
  <inkml:trace contextRef="#ctx0" brushRef="#br0" timeOffset="35267">26270 2401 3133 0,'0'0'75'0,"0"0"42"16,7-3 17-16,3 1 12 16,9-3 14-16,10-5 17 15,7-1 13-15,0-2 10 16,0-1 8-16,-4 2-35 16,-5 2-43-16,-7 0-44 15,-2 2-17-15,-7 3-30 16,-3 1-61-16,-2 1-158 15,-4-6-892-15,-2 6 58 16,-8 2 52-16,-11 1 48 16</inkml:trace>
  <inkml:trace contextRef="#ctx0" brushRef="#br0" timeOffset="35492.01">26156 2488 4518 0,'7'-1'81'0,"8"-2"27"16,12-3 18-16,7-3 7 15,6 2 8-15,10-6-1 16,-4 1 1-16,-2 2-8 16,-4 2-33-16,-5 1-142 15,-3 1-170-15,-3-8-991 16,-2 3 72-16,-4 0 64 15,2-6 59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34:11.1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24445 9429 4057 0,'-2'0'79'15,"1"0"53"-15,-1 0 29 16,-3-1 21-16,2 1 8 16,2 0 9-16,-1 0 25 15,2 0 40-15,-1 0 31 16,1 0-15-16,0 0 4 16,0 0-5-1,4 0-30-15,12 0-19 16,11 0-5-16,14 0-4 15,13 0-24-15,4-2-41 16,-3-1-30-16,-4-1-19 16,-14-1-53-16,-7-1-54 15,-12 1 0-15,-6 2 0 16,-7 0 0-16,-2 0 0 16,0 2-214-16,3 1-218 15,7-4-1334-15,8 1 147 16,1-1 127-16,3-1 110 15</inkml:trace>
  <inkml:trace contextRef="#ctx0" brushRef="#br0" timeOffset="873.31">25542 9401 3539 0,'-4'0'89'15,"1"0"51"-15,2-1 47 16,-2 1 25-16,1 0 20 15,2 0 51-15,0 0 62 16,2 0 34-16,9 0 23 16,8-1-66-16,10-1-24 15,9-2-52-15,7 1-81 16,-7-1-104 0,-2 0-106-16,-7 1-190 15,9 2-526-15,-19-2-609 16,-7-1 91-16,-2-2 79 15</inkml:trace>
  <inkml:trace contextRef="#ctx0" brushRef="#br0" timeOffset="1315.87">26452 9439 4590 0,'7'0'52'0,"2"0"39"16,7 0 12-16,6 0 1 15,2 0 3-15,3 0-9 16,0 0-50 0,3 0-122-16,-3-4-1067 0,2 0 64 15,0-1 58 1,-2-3 55-16</inkml:trace>
  <inkml:trace contextRef="#ctx0" brushRef="#br0" timeOffset="19572.3">24358 11518 5268 0,'-6'0'225'15,"0"0"58"-15,-2 0 3 16,2 0 5-16,6 0 4 15,-1 0 4-15,1 0 5 16,1 0 4-16,15-2 6 16,16-4-59-16,20-3-192 15,27-7-63-15,15-5 0 16,1-3 0-16,-3-1 0 16,-18 2 0-16,-17 3 0 15,-15 2 0-15,-16 4 0 16,-10 4 0-1,-11 4 0-15,-3 2 0 16,-2 1 0-16,-2 2-306 16,0 1-253-16,-11-21-1148 15,-10 26 137-15,-6 3 120 16,-11 4 104-16</inkml:trace>
  <inkml:trace contextRef="#ctx0" brushRef="#br0" timeOffset="19784.09">24435 11613 5866 0,'-6'7'245'0,"2"-3"4"16,1 2 2-1,14-3 4-15,30-1 3 16,19-7 3-16,14-5 4 16,16-5 3-16,-4-4 5 15,-12-3-273-15,-12 1 0 16,-16-1 0-16,-11 1-385 15,-9-28-1452-15,-3 24 159 16,2-2 136-16,4-1 117 16</inkml:trace>
  <inkml:trace contextRef="#ctx0" brushRef="#br0" timeOffset="21068.91">24328 9108 4219 0,'1'0'90'15,"1"0"50"-15,3 0 29 16,0-2 35-16,6 2 53 16,-2-3 59-16,-2 0 44 15,-1 0 32-15,-6 2 12 16,0-2-30-16,0 3-58 15,0-2-53-15,0 2-211 16,4-1-242-16,19 1-569 16,-2-3-759-16,12-3 111 15,17-7 97 1,8-4 86-16</inkml:trace>
  <inkml:trace contextRef="#ctx0" brushRef="#br0" timeOffset="21477.52">26369 9047 5450 0,'0'1'50'16,"0"0"118"-16,0 1 51 16,0-2 9-16,0 0 2 15,0 0-16-15,0 0-140 16,2 0-151-16,2 0-1428 16,6 0 109-16,5-3 96 15,12-8 85-15</inkml:trace>
  <inkml:trace contextRef="#ctx0" brushRef="#br0" timeOffset="21806.77">28120 9112 4354 0,'0'2'-4'16,"1"-1"-1"-16,4 0-99 16,4-5-825-16,4 4 43 15,6-2 41-15</inkml:trace>
  <inkml:trace contextRef="#ctx0" brushRef="#br0" timeOffset="23060.24">31747 9220 4511 0,'0'0'98'0,"0"0"67"16,0 0 64-16,0 0 18 16,0 2 23-16,0-4 53 15,0 2 42-15,0 0 7 16,0 0 7-16,0 0-20 15,0 0-119 1,2 0-295-16,1 0-327 31,2 0-1271-31,7-3 130 0,2-2 113 0,6-6 100 16</inkml:trace>
  <inkml:trace contextRef="#ctx0" brushRef="#br0" timeOffset="25532.96">25785 8846 3486 0,'0'0'8'0,"0"0"-1"16,0 0-80-1,4-7-666-15,2 7 30 16,4-2 25-16,1 0 25 16</inkml:trace>
  <inkml:trace contextRef="#ctx0" brushRef="#br0" timeOffset="29040.12">32816 12944 5745 0,'0'-1'246'0,"-3"-1"4"16,3-2 2-16,0-2 3 15,0 2 5-15,-1-2 2 16,-1-3 4-16,1 1 5 15,-2 0 2 1,1-4-162-16,-1 1-111 16,1-1 0-16,-1-3 0 15,0 1 0-15,0 0 0 16,-2 0 0-16,0 1 0 16,-2 3 0-16,-5 0 0 15,-8 5 0-15,-5 3 0 16,-2 0 0-16,2 2 0 15,5 0 0-15,8 2 0 16,7 0 0-16,12-2 0 16,12 2 0-16,11-4 0 15,5 0 0 1,6-6 0-16,0-5 0 16,-11-3 0-16,-7-6 0 15,-9-1 0-15,-10 1 0 16,-4 1 0-16,-6 1 0 15,-9 5 0-15,-5 3 0 16,-7 7 0-16,-6 3 0 16,-1 8 0-16,3 6 0 15,5 3 0-15,7 3 0 16,10 2 0-16,5 1 0 16,8-4 0-16,12-3 0 15,5-4 0 1,9-5 0-16,3-3 0 15,-1-5 0-15,-5-5 0 16,-5-5 0-16,-10-1 0 16,-4-1 0-16,-5 1 0 15,-6 4 0-15,-10 5 0 16,-10 6 0-16,-12 10 0 16,-11 13 0-16,-7 9 0 15,3 9 0-15,9 8 0 16,10-1 0-16,15-6 0 15,12-8 0 1,13-7 0-16,14-6 0 16,11-8 0-16,10-8 0 15,2-3 0-15,-10-3 0 16,-12-1 0-16,-15 1 0 16,-13-2 0-16,-16 2 0 15,-12-3 0-15,-10 0 0 16,-7 2 0-16,1-2 0 15,5 2-416-15,10-43-1412 16,11 38 157-16,8-3 134 16,2-1 117-16</inkml:trace>
  <inkml:trace contextRef="#ctx0" brushRef="#br0" timeOffset="80719.02">702 18030 5205 0,'0'0'276'0,"0"0"19"16,2 0 5-16,9-2 3 16,22 0 6-16,15-5 4 15,15-9 6-15,11-3 5 16,3-8 6-16,-4-3-130 16,-2-3-183-16,-7 1-17 15,-6 3 0 1,-8 5 0-16,-13 4 0 15,-14 5 0-15,-7 4 0 16,-9 5 0-16,-7 4 0 16,0 0-117-16,-4 2-197 15,-8 4-154-15,1 6-353 16,-20 9-661-16,-9 4 105 16,-11 10 93-16,0 8 84 15</inkml:trace>
  <inkml:trace contextRef="#ctx0" brushRef="#br0" timeOffset="81010.75">907 18173 4099 0,'-14'17'272'16,"0"4"121"-16,0-2 10 15,1 2 8-15,11-9 9 16,11-11 9-16,16-5 10 16,19-9 10-16,17-8 9 15,18-11-183-15,10-4-132 16,0-5-143-16,-5 3 0 15,-11-1 0-15,-11 5 0 16,-19 7 0 0,-12 5 0-16,-14 4 0 15,-9 6 0-15,-4 5 0 16,-4 3 0-16,0 1 0 16,0 3 0-16,0-1-268 15,1 2-288-15,-1-1-1163 16,0-1 140-16,0-3 121 15,3-14 106-15</inkml:trace>
  <inkml:trace contextRef="#ctx0" brushRef="#br0" timeOffset="85926.36">2872 17913 4818 0,'-2'2'50'0,"0"-2"96"16,0 0 78-16,-1 0 9 15,3 0 2-15,-1 0 12 16,1 0 44-16,1 0 46 16,-1 0 5-16,0 0 3 15,0 0-49-15,9-3-104 16,12-3-89-16,14-7-4 15,17-7-1-15,12-8-8 16,2-4-45 0,-2 0-45-16,-10 2 0 15,-9 1 0-15,-10 8 0 16,-7 3 0-16,-8 5 0 16,-7 3 0-16,-5 3 0 15,-3 2 0-15,-3 2 0 16,-2 0 0-16,0 3 0 15,0 0-305-15,3 0-449 16,-6 3-902 0,-4 4 130-16,-7 4 114 15,-7 3 100-15</inkml:trace>
  <inkml:trace contextRef="#ctx0" brushRef="#br0" timeOffset="86223.08">2911 18171 5951 0,'-6'6'209'15,"2"-2"11"-15,1 0 4 16,3-1 3-16,21-4 2 16,20-13 3-16,18-7 3 15,15-9 2-15,14-7 4 16,-3-5-68-16,-7 0-160 15,-13 4-13-15,-14 4 0 16,-13 6 0-16,-13 7 0 16,-9 4 0-16,-9 6 0 15,-5 6-322-15,-1-10-1532 16,-2 11 161 0,-5-5 137-16,-1-1 121 15</inkml:trace>
  <inkml:trace contextRef="#ctx0" brushRef="#br0" timeOffset="95222.85">8969 15047 7075 0,'-7'4'121'0,"-1"-1"0"16,2 1 2-16,1-3 0 16,21-9 0-1,18-12 3-15,24-16-1 16,29-10 1-16,26-10 2 16,19-8-128-16,6-3 0 15,0 1 0-15,-9 6 0 16,-10-1 0-16,-14 4 0 15,-12 5 0-15,-15 4 0 16,-11 5 0-16,-16 2 0 16,-14 8 0-16,-15 5 0 15,-10 9 0-15,-7 8-85 16,-11 7-384-16,-17 8-1323 16,-13 13 152-16,-19 8 129 15</inkml:trace>
  <inkml:trace contextRef="#ctx0" brushRef="#br0" timeOffset="95494.59">9167 15218 8191 0,'0'8'0'0,"11"-6"0"16,21-4 0-16,30-12 0 0,35-12 0 15,29-25 0 1,18-11 0-16,6-7 0 16,-4 0 0-16,-10 0 0 15,-14 5 0-15,-16 9 0 16,-14 2 0-16,-17-1-164 16,-16 3-340-16,-8-8-1257 15,-9-13 147-15,-2-13 125 16,1-13 111-16</inkml:trace>
  <inkml:trace contextRef="#ctx0" brushRef="#br0" timeOffset="106016.43">24754 5838 3759 0,'0'0'49'0,"0"0"37"15,0 0 49-15,0 0 39 16,1 0 22-16,1 0 8 16,1 0 16-16,3 0 6 15,-1 0 14-15,3 0-34 16,-3 0-3 0,1 0-45-16,-4 0-105 15,-2 0-126-15,2 0-268 16,3 0-894-16,1-2 75 15,9-2 68-15,10-6 60 16</inkml:trace>
  <inkml:trace contextRef="#ctx0" brushRef="#br0" timeOffset="106462.56">26833 5750 3148 0,'1'0'163'16,"-1"0"31"-16,2-1 18 15,-2 1 11-15,2 0 6 16,1 0 3-16,-1 0 1 16,-2 0-16-16,3 0-52 15,-3 0-252-15,-8-20-1007 16,-7 18 58-16,-10-4 56 16,-15-4 49-16</inkml:trace>
  <inkml:trace contextRef="#ctx0" brushRef="#br0" timeOffset="108111.96">10925 13901 5712 0,'2'-6'225'15,"1"2"21"1,-2 0 2-16,7 0 5 16,-2 3 1-16,6 8 5 15,3 5 2-15,2 9 5 16,-2 9 2-16,-3 9-89 16,-1 9-159-16,-1 8-20 15,-3 3 0-15,0 1 0 16,-2 1 0-16,-1-4 0 15,-1-7 0-15,-2-9 0 16,1-5 0 0,-2-11 0-16,1-7 0 0,-1-7 0 15,2-5 0 1,-2-2 0-16,0-2-223 16,1-6-528-16,-4-9-928 15,-2-8 134-15,-3-8 115 16</inkml:trace>
  <inkml:trace contextRef="#ctx0" brushRef="#br0" timeOffset="108783.33">11028 13839 4395 0,'0'-8'136'16,"0"-1"104"-16,2-2 45 0,10-7 40 15,20 0 39-15,19-4 20 16,25-5 8-1,23-2 7-15,9-2 10 16,6 2-111-16,-3 0-37 16,-10 3-121-16,-9 3-46 15,-11 4-40-15,-16 5-39 16,-14 5-15-16,-14 3 0 16,-8 6 0-16,-11-3 0 15,-4 3 0-15,-5 4 0 16,1 3 0-1,0 5 0-15,-4 5 0 0,3 8 0 16,0 7 0-16,3 6 0 16,5 5 0-16,1 8 0 15,5 7 0 1,1 5 0-16,5 2 0 16,-1 2 0-16,1 1 0 15,-3 0 0-15,-5-2 0 16,-5-4 0-16,-5-3 0 15,-7-6 0-15,-8-4 0 16,-14-6 0-16,-16-6 0 16,-16-1 0-16,-19-5 0 15,-25-2 0-15,-18-2 0 16,-17-5 0 0,-7-3 0-16,1-6 0 15,8-5 0-15,18-5 0 16,20-2 0-16,18-2-305 15,25 1-435-15,5-2-920 16,15 1 131-16,8-4 113 16</inkml:trace>
  <inkml:trace contextRef="#ctx0" brushRef="#br0" timeOffset="110358.34">10661 14212 3293 0,'0'-4'114'0,"2"0"41"16,-2-2 29-16,1 1 13 15,2-1 6-15,-1 2 10 16,2 0 15-1,-1-3 14-15,0-1 13 16,-2 2-57-16,0-4-19 16,-1 1-10-16,0-1 12 15,0-1 16-15,0 1 45 16,-2 2-1-16,-3 3-10 16,-6 1-14-16,-4 1-3 15,-6 1-19-15,-5 4-16 16,-2 2-27-16,0 3-36 15,3 5-32-15,5 2-40 16,5 5-6 0,10 0-7-16,3 4 11 15,6-2-6-15,9 2-3 16,5 0-5-16,3-3-10 16,7 4-10-16,-2-3 3 15,-6 5-8-15,-4-1-1 16,-9 3 6-16,-4-3-8 15,-9 1 5-15,-6-5-5 16,-8-4 0-16,-1-3 0 16,-4-6 2-1,0-5-2-15,2-1-61 16,6-6-246-16,10 0-294 16,3-1-1078-16,2-1 134 15,5-4 115-15,4-1 103 16</inkml:trace>
  <inkml:trace contextRef="#ctx0" brushRef="#br0" timeOffset="110990.92">10676 14443 4806 0,'3'-3'102'0,"-1"0"70"16,6 0 67-16,1 3 57 16,0 0 40-1,3 9 5-15,-2 2 6 0,0 4 6 47,-2 5 6-47,-4 0-84 0,0 1-23 0,-2-6-77 0,1-3-77 0,-2-3-58 16,-1-6-40-16,2-1 0 15,0-2 0 1,0-2 0-16,-2-5 0 16,3-3 0-16,-1-3 0 15,3-4 0-15,2-3 0 16,2 5 0-16,-1 1 0 16,1 4 0-16,-2 3 0 15,2 5 0-15,-2 0 0 16,0 4 0-16,1 6 0 15,-1 3 0-15,-2 5 0 16,0 3 0 0,-2 0 0-16,-2-1 0 15,1-5 0-15,-2-4 0 16,0-4 0-16,0-2 0 16,1-5 0-16,1-4 0 15,1-5 0-15,2-6 0 16,4-1 0-16,0-4 0 15,2 2 0-15,-1 4 0 16,2 7 0-16,-2 5 0 16,3 6 0-1,-4 9 0-15,-2 5 0 16,-1 7 0-16,-2 5-27 16,-4 0-280-16,22 1-1544 15,-18-7 161-15,2-9 137 16,1-8 119-16</inkml:trace>
  <inkml:trace contextRef="#ctx0" brushRef="#br0" timeOffset="112167.38">11439 13181 5110 0,'0'0'173'15,"0"0"111"-15,0 0 17 16,0 0 5-16,0 0 5 16,0 0 4-16,0-1 6 15,1 0 5-15,-1-2 5 16,0-1-71-16,2-3-122 16,-2-1-123-16,0-2-15 15,0-1 0-15,0-3 0 16,0 0 0-1,-3-1 0-15,-2 0 0 16,-1 1 0-16,-3 3 0 16,-2 1 0-16,2 2 0 15,-2 2 0-15,-1 2 0 16,1 1 0-16,-3 2 0 16,-3 1 0-16,0 8 0 15,-2 4 0-15,-1 7 0 16,2 8 0-16,3 6 0 15,3 0 0-15,6-2 0 16,4-3 0 0,2-4 0-16,2-6 0 15,3-4 0-15,2-3 0 16,5-5 0-16,3-4 0 16,4-2 0-16,1 0 0 15,1-5 0-15,-4-2 0 16,3-5 0-16,0-3 0 15,-4-2 0-15,-1 3 0 16,-5 0 0-16,-4 5 0 16,1 3 0-1,-2 3 0-15,4 3 0 16,1 3 0-16,5 5 0 16,-2 1 0-16,0 4 0 15,1 3 0-15,-5-2 0 16,2 1 0-16,-2-1-262 15,0 0-180-15,60-2-1309 16,-52-3 145-16,1-3 124 16,1-2 110-16</inkml:trace>
  <inkml:trace contextRef="#ctx0" brushRef="#br0" timeOffset="112394.88">11728 13289 5225 0,'0'-4'305'0,"0"0"5"16,2 0 4-16,-1 2 7 16,4 0 3-16,1 4 6 15,4 2 6-15,-3 0 7 16,0 2 5-16,-4 3-313 16,0 1-35-16,-3 0-56 15,0 2-266-15,0 1-295 16,0-3-1056-16,-3-3 133 15,0-3 115-15,0-6 101 16</inkml:trace>
  <inkml:trace contextRef="#ctx0" brushRef="#br0" timeOffset="112659.43">11739 13154 4976 0,'11'-14'50'16,"-2"-5"25"-16,4-5 38 16,0-5 46-1,-6 4 47-15,-4 5 88 16,-2 2 20-16,-4 7-6 16,-8 4 11-16,-8 5-18 15,-4 6-72-15,-3 5-138 16,6 7-183-16,6 7-251 15,7-14-1278-15,5 20 124 16,4-3 110-16,0 3 97 16</inkml:trace>
  <inkml:trace contextRef="#ctx0" brushRef="#br0" timeOffset="113618.66">11476 14259 3835 0,'-3'-1'170'0,"-3"1"133"16,3 0 114-16,-2-1 9 15,5 2 9-15,0-2 11 16,0 1 10-16,0 0 11 16,5-4 12-16,9-4-140 15,10-2-53-15,18-3-154 16,12-4-132-16,8 1 0 15,1 0 0-15,-4 0 0 16,-10 2 0 0,-7 1 0-16,-14 4 0 15,-8 0 0-15,-10 4 0 16,-5 3 0-16,-3 2-294 16,-2 0-224-16,-3-7-1204 15,-3 7 140-15,-7 2 122 16,-2 3 105-16</inkml:trace>
  <inkml:trace contextRef="#ctx0" brushRef="#br0" timeOffset="114024.73">11486 14357 4882 0,'-6'0'288'0,"0"0"35"16,-1-2 6-16,4 2 4 15,3-1 7-15,10-5 6 16,12-2 6-16,11-2 7 15,15-4 6 1,10 0-126-16,3 2-204 16,-7-2-35-16,-5 4 0 15,-9-2 0-15,-5 3 0 16,-8-1 0-16,-6 2 0 16,-5 2 0-16,-5 0 0 15,-2 2-179-15,-4 2-192 16,33 0-1420-16,-29 2 150 15,-9-2 130-15,0-1 113 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6:20:28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11791 4605 3601 0,'0'0'151'0,"0"0"44"16,0 0 36-16,0 0 33 16,0 0 38-1,0 0 62-15,0 0 95 16,0 0 12-16,-5 0 10 16,-5 2-113-16,0 4-49 15,-6 5-44-15,-3 5-37 16,1 5-33-16,3 4-38 15,-1 4-67-15,8 2-100 16,0 0 0-16,5 0 0 16,3 0 0-16,0-1 0 15,3 0 0 1,6-2 0-16,3-5 0 16,5-2 0-16,9-3 0 15,5-5 0-15,1-5 0 16,3-4 0-16,3-3 0 15,-2-6 0-15,0-4 0 16,-11-9 0-16,-3-2 0 16,-13-9 0-16,-3-6 0 15,-6-8 0-15,-8-2 0 16,-6 0 0-16,-6 0 0 16,-7 7 0-16,-9 11 0 15,-3 9 0 1,-7 5 0-16,1 9 0 15,6 3-9-15,9 6-604 16,7 4-1159-16,15 1 147 16,5-1 128-16,7 1 112 15</inkml:trace>
  <inkml:trace contextRef="#ctx0" brushRef="#br0" timeOffset="728.52">11677 5918 8191 0,'0'-5'0'0,"0"1"0"16,0 1 0-16,1 2 0 15,-1 13 0-15,0 9 0 16,0 11 0-16,0 10 0 16,0 10 0-1,0 2 0-15,0-5 0 16,0-2 0-16,0-7 0 16,0-11 0-16,0-6 0 15,0-6 0 1,0-8 0-16,0-3-495 0,0-6-1311 15,0-6 152-15,0-5 133 16,0-6 114 0</inkml:trace>
  <inkml:trace contextRef="#ctx0" brushRef="#br0" timeOffset="1481.82">11587 7175 7599 0,'-3'-11'65'16,"3"-8"0"-16,0-2 1 15,8-4-2-15,10 4 3 16,9 4-2-16,9 3 2 16,2 5-2-16,3 5 3 15,-10 8-68-15,-10 9 0 16,-8 10 0 0,-13 9 0-16,-14 7 0 15,-13 6 0-15,-6 1 0 16,-5-8 0-16,1-4 0 15,8-6 0-15,11-9 0 16,9-4 0-16,6-8 0 16,3-3 0-16,8-3 0 15,12-1 0-15,9-2 0 16,12-2 0-16,9-2 0 16,1-3 0-1,-4-1 0-15,-4 1 0 16,-5 2-247-16,-6-1-202 15,-8-5-1303-15,-6 9 144 16,-11-2 125-16,-1 1 110 16</inkml:trace>
  <inkml:trace contextRef="#ctx0" brushRef="#br0" timeOffset="2343.02">11608 8245 4154 0,'0'0'278'0,"-2"0"107"16,0-3 9-1,2 3 8-15,0 0 9 16,0 0 9-16,0 0 9 16,-1 0 9-16,1-3 10 15,0-4-142-15,3-3-180 16,12-7-126-16,12-3 0 15,12-1 0-15,12 1 0 16,4 1 0-16,-7 8 0 16,-5 4 0-16,-15 4 0 15,-14 9 0-15,-9 6 0 16,-14 8 0 0,-12 5 0-16,-7 7 0 15,0-2 0-15,4 2 0 16,13-2 0-16,16-1 0 15,11 1 0-15,13 0 0 16,4-1 0-16,-4-2 0 16,-6-2 0-16,-12-3 0 15,-19-4 0-15,-20-3 0 16,-19-4 0-16,-11-3 0 16,-7-7 0-16,-4-2 0 15,13-6-260 1,34-2-639-16,0-4-731 15,15 0 127-15,14-1 111 16,12 2 96-16</inkml:trace>
  <inkml:trace contextRef="#ctx0" brushRef="#br0" timeOffset="3030.15">11717 9365 8191 0,'0'-2'0'0,"-1"3"0"16,-6 9 0-16,-4 12 0 15,-9 13 0-15,-4 8 0 16,3 7 0-16,7-2 0 16,7-6 0-16,12-5 0 15,22-7 0 1,15-7 0-16,12-8 0 15,13-8 0-15,2-5 0 16,-6-3 0-16,-13-4 0 16,-14-7 0-16,-11 1-344 15,19-7-1503-15,-43-7 159 16,-14-2 137-16,-9-2 119 16</inkml:trace>
  <inkml:trace contextRef="#ctx0" brushRef="#br0" timeOffset="3222.97">11841 9437 8191 0,'3'0'0'15,"-3"8"0"-15,-3 10 0 16,6 10 0-16,-6 12 0 16,3 12 0-16,0 5 0 15,0 4 0-15,-4 3 0 16,0 2-301-16,2-3-1558 15,-8-4 161-15,-4-4 139 16,-2-9 120-16</inkml:trace>
  <inkml:trace contextRef="#ctx0" brushRef="#br0" timeOffset="3743.49">11713 10882 7879 0,'0'-4'34'0,"-2"3"1"15,-2-1-1-15,-3 6 1 16,1 11-1-16,1 5 1 15,0 7 0-15,8 7 0 16,11 3 0-16,12 2-35 16,6 4 0-16,10-4 0 15,4-1 0-15,-6-5 0 16,-7-7 0 0,-12-9 0-16,-13-4 0 15,-5-5 0-15,-12-4 0 16,-18-4 0-16,-9 0 0 15,-11-5-230-15,-7-7-328 16,8-8-1170-16,11-5 140 16,11-6 123-16,13-3 107 15</inkml:trace>
  <inkml:trace contextRef="#ctx0" brushRef="#br0" timeOffset="3900.34">11738 10923 5267 0,'12'-24'300'16,"10"-7"7"-16,9-5 4 15,7-8 6 1,3 9 4-16,1 8 6 16,-5 8 5-16,-1 7-378 15,-8 6-1690-15,-7 8 141 16,-13 6 124-16,-2 6 108 16</inkml:trace>
  <inkml:trace contextRef="#ctx0" brushRef="#br0" timeOffset="4523.26">11776 11821 8191 0,'0'-7'0'16,"0"4"0"0,-6 0 0-16,-10 3 0 15,-10 14 0-15,-6 10 0 31,-9 11 0-31,5 14 0 0,7 10 0 16,13 2 0-16,10 0 0 0,8-6 0 16,11-8 0-16,14-10 0 15,11-12 0-15,12-13 0 16,2-7 0-16,-3-8 0 16,-12-6 0-16,-16-3 0 15,-12-5 0-15,-15-2 0 16,-13-2 0-1,-9-1 0-15,-9 4 0 16,-6 4 0-16,1 7-45 16,11 4-767-16,4 6-898 15,6 3 139-15,12 0 120 16,7 4 104-16</inkml:trace>
  <inkml:trace contextRef="#ctx0" brushRef="#br0" timeOffset="5214.33">11669 13072 8191 0,'4'-3'0'16,"5"0"0"0,20-1 0-16,12-5 0 15,8-1 0-15,9 0 0 16,-1 2 0-16,-13-3 0 16,-14 2 0-16,-10 2 0 15,-9-1 0-15,-9 5 0 16,-2 2 0-16,0 2 0 15,0 7 0-15,-2 11 0 16,0 8 0-16,-2 14 0 16,-3 12 0-1,-1 7 0-15,0 5 0 16,1 2 0-16,3-1 0 16,-2-5 0-16,3-4 0 15,1-13 0-15,0-6-424 16,2-40-1402-16,-4 18 156 15,1-9 134-15,-4-7 118 16</inkml:trace>
  <inkml:trace contextRef="#ctx0" brushRef="#br0" timeOffset="6034.6">11994 14479 5707 0,'6'-20'261'15,"0"-5"4"-15,-2-7 3 16,1-5 4-16,-5 4 3 16,-7 3 5-16,-11 4 3 15,-8 4 5-15,-12 7 4 16,-8 9-292 0,-10 4 0-16,1 8 0 15,9 10 0-15,9 6 0 16,16 7 0-16,11 11 0 15,21 5 0-15,15 6 0 16,10 3 0-16,5 0 0 16,3-4 0-16,-13-5 0 15,-15-8 0-15,-8-6 0 16,-17-8 0-16,-11-10 0 16,-9-8 0-16,-3-5 0 15,1-12 0-15,9-8 0 16,13-8 0-1,18-2 0-15,16-5 0 16,8 4 0-16,8 2 0 16,1 7 0-16,-1 7-297 15,-12 6-208-15,-5-10-1219 16,-10 17 140-16,-10 6 122 16,-4 1 107-16</inkml:trace>
  <inkml:trace contextRef="#ctx0" brushRef="#br0" timeOffset="6821.62">11972 15639 4701 0,'3'-13'337'0,"0"-8"7"15,2-5 6-15,-2-5 6 16,-2 3 7-16,-7 6 7 16,-7 3 7-16,-10 3 7 15,-10 7 8-15,-15 6-175 16,-3 5-217-16,-1 10 0 15,4 6 0-15,12 4 0 16,13 9 0-16,9 0 0 16,10-3 0-1,12-3 0-15,13-8 0 16,12-6 0-16,11-6 0 16,9-5 0-16,0-6 0 15,-6-4 0-15,-11-1 0 16,-13 3 0-16,-5 2 0 15,-9 1 0-15,-4 13 0 16,-5 11 0-16,1 9 0 16,1 13 0-1,-6 10 0-15,0 6 0 0,-7 1 0 16,1 0 0-16,-3-4 0 16,-1-3-296-1,3-3-305-15,1-6-1098 16,-7-7 136-16,4-3 119 15</inkml:trace>
  <inkml:trace contextRef="#ctx0" brushRef="#br0" timeOffset="7328.15">11529 16907 5228 0,'0'-9'308'15,"0"-1"5"-15,2 2 4 16,-1 1 6-16,-2 14 6 15,1 10 5-15,1 8 6 16,-1 11 5-16,0 12 9 16,0-1-354-16,0 2 0 15,0-4 0 1,0-6 0-16,0-10 0 16,0-6 0-16,0-9-186 15,9-8-575-15,-7-12-924 16,6-8 134-16,4-13 117 15,6-7 102-15</inkml:trace>
  <inkml:trace contextRef="#ctx0" brushRef="#br0" timeOffset="7687.33">11730 16899 5574 0,'1'-9'275'15,"-1"3"2"1,2-1 5-16,-2 3 4 15,0 14 5-15,1 9 3 16,3 11 5-16,-2 8 5 16,3 13 5-16,2 1-309 15,4 1 0-15,0-5 0 16,5-5 0-16,7-9 0 16,1-11 0-16,8-12 0 15,4-9 0-15,2-13 0 16,-6-13 0-16,-6-11 0 15,-10-11 0 1,-8-12 0-16,-10-7 0 16,-13-3 0-16,-12 3 0 0,-7 9 0 15,-8 16 0 1,-8 16 0-16,5 18-347 16,27 16-607-16,-15 17-638 15,10 8 121-15,13 6 105 16,1 9 94-16</inkml:trace>
  <inkml:trace contextRef="#ctx0" brushRef="#br0" timeOffset="8208.48">11698 18030 8191 0,'0'-2'0'0,"0"2"0"15,-2 2 0-15,2 6 0 16,2 7 0-16,-2 8 0 16,0 7 0-16,0 2 0 15,0 1 0 1,0-3 0-16,-2-5 0 16,0-4 0-16,0-7 0 15,2-4-363-15,-1-40-1480 16,6 24 160-16,3-9 135 15,9-5 120-15</inkml:trace>
  <inkml:trace contextRef="#ctx0" brushRef="#br0" timeOffset="8398.81">11929 17984 7901 0,'0'-1'32'15,"0"-2"0"-15,0 10 0 16,0 9 0-16,4 12 0 15,-4 8 1-15,-2 8-1 16,0 0 0-16,-2-3 1 16,-1-3-208-16,-2-4-433 15,1-9-1122-15,-6-12 141 16,8-6 123-16</inkml:trace>
  <inkml:trace contextRef="#ctx0" brushRef="#br0" timeOffset="24662.38">13688 3706 3256 0,'2'0'124'0,"-1"0"31"16,-1-1 19-1,2 1 20-15,-2-2 24 16,0 2 29-16,0-1 73 15,0 0 95-15,2-1 79 16,-2-1-75-16,0 2-47 16,0-2-28-16,0 2-16 15,0-2-15-15,0 3-22 16,0-1-28-16,0 1-80 16,0 0-102-16,0 0-81 15,0 0 0-15,0 0 0 16,0 0 0-16,0 0 0 15,0 0 0 1,2 8 0-16,0 0 0 16,1 10 0-16,-1 5 0 15,2 7 0-15,-4 2 0 16,2-1 0-16,2-2 0 16,-3-3 0-16,1-6 0 15,-2-5 0-15,2-4 0 16,1-4 0-16,-3-5 0 15,0 1 0 1,0-3 0-16,2 0 0 16,-2-3 0-16,0-2 0 0,0-6-102 15,0-1-448 1,0-10-1214-16,0 0 146 16,3-3 127-16,-2-4 111 15</inkml:trace>
  <inkml:trace contextRef="#ctx0" brushRef="#br0" timeOffset="25121.95">13630 3498 6059 0,'0'-2'226'16,"0"2"2"-16,0-4 3 15,2-1 3-15,5-3 3 16,6-2 1-1,7-6 5-15,1 2 3 0,3-2 3 16,-4-2-249 0,-9 0 0-16,-3-1 0 15,-6 0 0-15,-5 1 0 16,-6 1 0-16,-6 3 0 16,-4 5 0-16,-8 2 0 15,0 4 0-15,3 1 0 16,2 4 0-16,8 2 0 15,5 7-330-15,7 7-211 16,4-12-1165 0,12 23 138-16,7 1 119 15,7 0 105-15</inkml:trace>
  <inkml:trace contextRef="#ctx0" brushRef="#br0" timeOffset="25766.35">14236 3705 3937 0,'2'-4'206'15,"0"-1"190"-15,-2-2 15 16,2-2 11-16,-2 2 8 15,-4-3 10-15,-3-1 10 16,-6 1 11-16,-9 2 10 16,-3 1-150-16,-3 3-85 15,-5 2-226-15,2 2-10 16,-1 6 0-16,3 5 0 16,4 4 0-16,7 7 0 15,5 5 0-15,8 3 0 16,3 1 0-16,4-5 0 15,3-1 0 1,8-5 0-16,3-4 0 16,9-10 0-16,11-3 0 15,4-5 0-15,-1-9 0 16,-4-6 0-16,-5-10 0 16,-7-9 0-16,-10-15 0 15,-5-11 0-15,-6-7 0 16,1-5 0-16,-3 3 0 15,-5 11 0-15,3 12 0 16,0 17 0 0,1 10 0-16,-2 11 0 0,0 7 0 15,-3 12 0 1,5 14 0-16,-2 17 0 16,3 17 0-16,4 14 0 15,5 7 0-15,-1 1 0 16,6-3 0-16,2-5 0 15,1-10 0-15,-3-7 0 16,4-9 0-16,11-10-631 16,3-9-1139-16,12-14 147 15,14-8 128-15,13-15 110 16</inkml:trace>
  <inkml:trace contextRef="#ctx0" brushRef="#br0" timeOffset="26478.69">15948 3746 4472 0,'-5'-6'360'16,"1"-2"6"-16,-3 1 7 15,3 0 8-15,5 3 7 16,-1 4 9-16,13-1 7 15,10 1 9-15,14-2 9 16,13 0-207-16,10 0-215 16,3 1 0-16,-6-2 0 15,-2-1 0-15,-7 0 0 16,-8 0 0-16,-8 1 0 16,-12-1 0-16,-8 3 0 15,-9 0 0 1,-2-2-60-16,-5 0-393 15,-4-2-1349-15,-6 0 153 16,-4 2 131-16,0 0 115 16</inkml:trace>
  <inkml:trace contextRef="#ctx0" brushRef="#br0" timeOffset="26858.33">16147 3505 4204 0,'0'-10'387'0,"0"-1"7"16,-1-2 9-16,-1 2 10 15,2 6 8-15,-1 3 8 16,1 12 11-16,-2 9 9 15,-1 13 11-15,-1 13-269 16,1 13-191-16,-1 4 0 16,1-1 0-16,3-5 0 15,0-6 0 1,0-8 0-16,0-11 0 0,0-9 0 16,0-8 0-1,0-5 0-15,0-7 0 16,0-2 0-16,0-3-435 15,0-30-1388-15,0 17 156 16,1-5 134-16,5-2 116 16</inkml:trace>
  <inkml:trace contextRef="#ctx0" brushRef="#br0" timeOffset="27818.39">18541 3371 7779 0,'0'-5'45'15,"-3"4"0"-15,-12 2 1 16,-9 11-1-16,-9 11 1 15,-10 14-1-15,-5 7 1 16,5 8 0-16,4-1 2 16,7-2-48-16,2-5 0 15,2-7 0-15,5-6 0 16,7-7 0 0,4-6-130-16,3-8-326 15,6-8-1326-15,0-7 150 16,3-8 128-16,-1-10 112 15</inkml:trace>
  <inkml:trace contextRef="#ctx0" brushRef="#br0" timeOffset="28067.73">18193 3436 5645 0,'0'-6'267'15,"0"1"3"-15,3 3 5 0,4 2 4 16,9 11 3-16,5 14 5 15,8 8 3 1,1 5 5-16,2 6 6 16,-4-4-301-16,-5-2 0 15,-1-7 0-15,-6-4 0 16,-3-5 0-16,-6-6-263 16,0-4-152-1,19-5-511-15,-23-3-588 0,-6-10 111 16,-2-11 96-16</inkml:trace>
  <inkml:trace contextRef="#ctx0" brushRef="#br0" timeOffset="28334.49">18346 3278 5452 0,'-1'-12'286'0,"-1"2"5"15,-2 0 3-15,3 6 5 16,1 17 5-16,0 16 5 15,1 11 4-15,3 14 6 16,2 6 5-16,0-2-324 16,1 1 0-16,1-8 0 15,-1-5 0-15,-4-10 0 16,-2-6 0-16,-1-8 0 16,1-9 0-1,-5-3-335-15,-6-7-360 16,-9-4-968-16,-8-8 131 15,-8-4 114-15,-9-6 100 16</inkml:trace>
  <inkml:trace contextRef="#ctx0" brushRef="#br0" timeOffset="28549.29">17943 3606 5429 0,'0'-9'288'16,"2"0"5"-16,14-4 4 15,20 1 5-15,25 5 4 16,19 3 6-1,14 2 3-15,0 1 6 16,-7 1 7-16,-13 0-328 16,-17 0 0-16,-12 0 0 15,-19 0 0-15,-10 0 0 16,-12 0-28-16,-4 0-414 16,-6-22-1372-16,-1 16 154 15,3 2 133 1</inkml:trace>
  <inkml:trace contextRef="#ctx0" brushRef="#br0" timeOffset="29489.98">20251 3353 4525 0,'0'-4'359'0,"0"-2"8"16,0 0 5-1,0 0 8-15,0 5 8 16,0-1 8-16,0 2 7 15,-7 3 10-15,-5 7 7 16,-3 6-252-16,-6 12-168 16,-5 14 0-16,0 13 0 15,5 2 0-15,3 6 0 16,7 1 0-16,5-3 0 16,8-9 0-16,9-4 0 15,4-6 0 1,5-9 0-16,8-5 0 15,10-8-550-15,3-7-1241 16,0-8 150-16,1-9 130 16,-3-4 113-16</inkml:trace>
  <inkml:trace contextRef="#ctx0" brushRef="#br0" timeOffset="30474.46">22062 3281 5313 0,'0'-3'299'15,"0"-1"5"-15,0 1 6 16,0 1 4-16,0-1 5 15,7 3 6-15,6 7 4 16,10 5 6-16,8 11 8 16,5 14-343-16,-3 10 0 15,-7 13 0-15,-11 5 0 16,-9 2 0-16,-8-5 0 16,-7-2 0-16,-10-7 0 15,-8-7 0-15,-13-7 0 16,-7-8 0-16,3-8-378 15,5-13-1461 1,10-4 158-16,16-8 137 16</inkml:trace>
  <inkml:trace contextRef="#ctx0" brushRef="#br0" timeOffset="31723.3">24462 3452 4484 0,'2'-6'257'0,"-2"-6"100"15,2-1 6-15,-1-2 7 0,-2 4 7 16,-10-1 8-16,-8 1 7 15,-8 3 7 1,-12 0 9-16,-8 4-121 16,0 1-175-16,1 1-112 15,-2 4 0-15,6 6 0 16,4 3 0-16,10 6 0 16,8 8 0-16,12 4 0 15,10 2 0-15,14 5 0 16,14 2 0-16,15-1 0 15,8 1 0-15,5 0 0 16,0 0 0-16,-11-3 0 16,-12-2 0-1,-14-1 0-15,-13-4 0 16,-12-3 0-16,-18-4 0 16,-11-5 0-16,-12-6 0 15,-10-7 0-15,-4-1 0 16,4-6-368-16,32-7-1473 15,-15-5 158-15,14-7 137 16,12-4 119 0</inkml:trace>
  <inkml:trace contextRef="#ctx0" brushRef="#br0" timeOffset="32288.77">24238 3185 3995 0,'-1'-10'396'15,"-1"0"12"-15,1-3 8 16,0 3 11-16,-2 4 8 16,-3 6 11-16,-4 10 9 15,-2 13 12-15,-2 15 10 16,-1 20-213-16,1 18-259 16,2 12-5-1,1 6 0-15,2 3 0 16,5-2 0-16,1-8 0 15,3-10 0-15,1-10 0 16,-1-11 0-16,0-12 0 16,0-12 0-16,-1-8 0 15,-3-11-81-15,21-7-1839 16,-37-6 172-16,0-11 146 16,-1-12 127-16</inkml:trace>
  <inkml:trace contextRef="#ctx0" brushRef="#br0" timeOffset="48702.18">26971 3387 4164 0,'2'0'150'15,"-2"0"143"-15,3 0 91 16,-3 0 8-16,0 0 8 16,0 0 8-16,0 0 10 15,0 0 8-15,2 0 9 16,-2 0-88-16,0 0-77 15,0 0-166-15,0 0-104 16,2 0 0-16,-2 0 0 16,0 0 0-16,-4 1 0 15,-3 6 0 1,-7 7 0-16,-3 7 0 16,-10 9 0-16,1 10 0 15,0 6 0-15,1 5 0 16,5 1 0-16,6 1 0 15,8-4 0-15,6-2 0 16,2-5 0-16,14-5 0 16,6-6 0-16,5-5 0 15,11-7 0-15,3-7 0 16,1-5 0-16,0-6 0 16,2-3 0-16,-6-9-228 15,-3-4-291-15,-5-30-1221 16,-8 19 144-1,-5-2 122-15</inkml:trace>
  <inkml:trace contextRef="#ctx0" brushRef="#br0" timeOffset="49114.81">26969 3414 5875 0,'-2'-8'244'16,"2"-1"3"-1,0-3 4-15,6-1 2 16,7 2 4-16,12 2 3 16,9 0 4-16,9 0 3 15,2 2 6-15,-1 0-273 16,-5 1 0-16,-10 2 0 16,-7-1 0-16,-8 1 0 15,-7 3 0-15,-5-1 0 16,0 1 0-16,-2 1-319 15,-6 1-210-15,-5-3-1183 16,-4 7 138-16,-9 2 120 16,-6 4 106-16</inkml:trace>
  <inkml:trace contextRef="#ctx0" brushRef="#br0" timeOffset="49343.6">26886 3517 4297 0,'-5'6'381'0,"1"1"7"15,2 1 7-15,2 0 9 16,19 1 9-16,10-2 8 16,7 0 9-16,14-2 11 15,2 0 8-15,-1-2-277 16,-5 0-172-16,-7-3 0 16,-7 0 0-1,-9 0 0-15,-10 0 0 16,-3 0-424-16,-4-1-1402 15,-4-2 156-15,0 0 134 16,1-2 118-16</inkml:trace>
  <inkml:trace contextRef="#ctx0" brushRef="#br0" timeOffset="50041.94">29164 3376 8191 0,'1'-4'0'16,"-1"0"0"-16,0 2 0 15,0 1 0-15,2 15 0 16,-2 12 0-16,0 11 0 16,0 10 0-16,0 13 0 15,0-1 0-15,0-3 0 16,0-7 0-1,0-7 0-15,0-8 0 16,0-9 0-16,0-8 0 16,0-6 0-16,-3-5 0 15,-2-6-311-15,4-7-421 16,-9-7-928-16,1-7 131 16,0-6 113-16,2-4 100 15</inkml:trace>
  <inkml:trace contextRef="#ctx0" brushRef="#br0" timeOffset="50336.68">28861 3487 5429 0,'-2'-14'288'15,"2"-3"5"-15,0-1 4 16,10-5 5-16,18 6 4 15,16 3 6-15,14 3 3 16,16 2 6-16,5 2 7 16,-2 3-328-16,-5 0 0 15,-11 4 0-15,-12 0 0 16,-15 0 0-16,-12 0 0 16,-13 0 0-16,-6-2 0 15,-2 2-339 1,25 0-1510-16,-22 0 160 15,4 0 137-15,4-2 119 16</inkml:trace>
  <inkml:trace contextRef="#ctx0" brushRef="#br0" timeOffset="51149.52">30868 3479 8191 0,'1'-1'0'16,"-1"-3"0"-16,2 3 0 16,-1 2 0-16,2 17 0 15,-3 11 0-15,1 13 0 16,-1 9 0 0,-1 10 0-16,-3-2 0 15,2-2 0-15,-2-6 0 0,0-4 0 16,2-8 0-1,1-7 0-15,-1-10 0 16,4-9 0-16,-2-6 0 16,0-3 0-16,-2-5 0 15,2-8 0-15,0-7 0 16,0-11 0-16,0-10 0 16,0-13 0-16,2 1 0 15,2-2 0-15,3 3 0 16,3 5 0-1,3 2 0-15,6 5 0 16,1 3 0-16,6 1 0 16,8 5 0-16,0 3 0 15,6 5 0-15,0 0 0 16,0 5 0-16,0 5 0 16,-4-1 0-16,-4 4 0 15,-6 2 0-15,-7 1 0 16,-6 2 0-16,-6 1 0 15,-5-2 0 1,-1 2 0-16,-1 0 0 0,0 0 0 16,-1 2-411-1,22 0-1418-15,-35 4 156 16,-5 0 135-16,-8 6 117 16</inkml:trace>
  <inkml:trace contextRef="#ctx0" brushRef="#br0" timeOffset="51343.34">30869 3642 5520 0,'0'4'279'16,"6"3"4"-16,10 4 5 15,19 1 4-15,12 0 4 16,14-1 5-16,4-5 4 16,-5-4 5-16,-13 0 7 15,-11-4-317 1,-14 1 0-16,-12 2-500 15,-6-29-1306-15,-11 21 153 16,-5-1 132-16</inkml:trace>
  <inkml:trace contextRef="#ctx0" brushRef="#br0" timeOffset="140095.61">20185 4613 3456 0,'1'-2'126'0,"2"2"56"15,-2-1 31-15,2 0 15 16,0 1 46-16,-1-3 85 15,-1 2 92-15,2-3 25 16,0 2 12-16,0-2-72 16,0 1-57-16,0 0-59 15,0-1-31-15,2 1-13 16,-2-2-48 0,0 1-93-16,1-1-100 15,-2 0-15-15,-2-2 0 16,1 0 0-16,-5-3 0 15,-10 2 0-15,-8 0 0 16,-12 1 0-16,-10 5 0 16,-5 0 0-16,-3 4 0 15,1 4 0-15,8 5 0 16,7 4 0 0,11 8 0-16,12 6 0 0,13 3 0 15,19 3 0 1,19 1 0-16,15 0 0 15,8 1 0-15,7-2 0 16,-11 2 0-16,-15 0 0 16,-17-2 0-16,-17-1 0 15,-23-3 0-15,-20-3 0 16,-16-8 0-16,-11-7 0 16,-6-7 0-16,5-6 0 15,7-6 0-15,18-5-373 16,65-7-1467-16,-21-5 159 15,19-6 136 1,20 0 119-16</inkml:trace>
  <inkml:trace contextRef="#ctx0" brushRef="#br0" timeOffset="140720.1">20602 4575 4077 0,'3'-9'393'16,"3"0"8"-16,-3-1 9 15,1 1 9-15,-1 5 8 16,-6 8 11-16,-7 8 9 16,-6 8 11-16,-9 12 10 15,-3 6-215-15,-3 5-253 16,7 1 0-16,9-5 0 15,8-1 0 1,11-5 0-16,9-4 0 0,16 0 0 16,12-10 0-16,11 1 0 15,7-10 0 1,3-3 0-16,-3-5 0 0,-7 0 0 16,-1-5 0-1,-11-1 0-15,-8-1 0 16,-7-4-65-16,-11-1-358 15,5-4-1386-15,-18-1 153 16,-7 0 133-16</inkml:trace>
  <inkml:trace contextRef="#ctx0" brushRef="#br0" timeOffset="141002.84">20754 4670 6079 0,'0'-5'224'15,"-2"3"2"-15,1 6 3 16,1 11 2-16,0 20 4 16,1 14 1-16,1 19 5 15,-2 7 2-15,1 4 4 16,1 2-247-16,-4-3 0 15,-4-5 0 1,-2-7-525-16,-8-12-1274 0,-6-15 153 16,-5-14 130-16,-5-17 115 15</inkml:trace>
  <inkml:trace contextRef="#ctx0" brushRef="#br0" timeOffset="175917.13">13802 4630 4156 0,'3'-5'155'16,"1"0"80"-16,5-4 52 15,-2 0 103-15,0-1 8 16,1 1 8-16,-2-1 10 16,-2 1 9-16,0 1 8 15,0-1-96-15,-3 1-73 16,-3 0-93-16,-10 0-56 16,-14 1-112-16,-8 0-3 15,-14 4 0-15,-8 2 0 16,2 1 0-1,3 7 0-15,7 4 0 16,11 4 0-16,11 8 0 16,10 4 0-16,12 5 0 15,17 1 0-15,14 3 0 16,9 0 0-16,8 2 0 16,3-1 0-16,-4 1 0 15,-15-1 0-15,-15-2 0 16,-15-1 0-16,-15-4 0 15,-18-6 0 1,-11-8 0-16,-8-9 0 16,-5-1 0-16,7-12 0 15,5-6 0-15,15-8-379 16,51 0-1459-16,-18-6 158 16,15 0 137-16,18 1 117 15</inkml:trace>
  <inkml:trace contextRef="#ctx0" brushRef="#br0" timeOffset="176620.34">14258 4598 4582 0,'3'-9'352'15,"-1"0"5"-15,0-2 8 16,0 3 8-16,-2 4 5 16,-2 7 8-1,-5 5 10-15,-5 6 6 16,-7 3 8-16,1 5-220 16,4 1-190-16,3-2 0 15,6-4 0-15,6-3 0 16,12 0 0-16,8-3 0 15,10-1 0-15,5 1 0 16,8 3 0-16,-7 3 0 16,-4 5 0-16,-10 2 0 15,-5 6 0-15,-12 1 0 16,-5 2 0-16,-10-3 0 16,-12 0 0-16,-8-7 0 15,-11-6 0 1,-8-9 0-16,0-2 0 15,-2-6-198-15,10-8-373 16,10-5-1162-16,12-7 141 16,14-3 124-16,8-6 106 15</inkml:trace>
  <inkml:trace contextRef="#ctx0" brushRef="#br0" timeOffset="176941.61">14222 4556 5955 0,'5'-10'236'15,"10"-2"3"-15,14-3 3 16,15-3 3-16,15 5 3 16,6-1 3-1,1 3 3-15,-7 3 4 16,-11 3 5-16,-14 3-533 16,-13 0-292-16,-14 2-1154 15,-8 0 139-15,-11 0 121 16,-4 0 105-16</inkml:trace>
  <inkml:trace contextRef="#ctx0" brushRef="#br0" timeOffset="-206597.33">24029 6046 4074 0,'0'0'113'16,"0"0"24"-16,0 0 18 15,0-1 15-15,2 2 29 16,-2-1 64-16,0 0 66 16,1 0 82-16,-1 0 9 15,0 0-79-15,0 0-34 16,0 0-26-16,0 0-12 16,1 0-14-16,1 0-30 15,-1 0-68-15,3-1-72 16,-1-1-85-16,0 1 0 15,0-3 0 1,-1-2 0-16,-1-1 0 16,-1 1 0-16,2-2 0 15,-2 1 0-15,1-1 0 16,-1-2 0-16,0 2 0 16,0 0 0-16,0-2 0 15,0 2 0-15,0 1 0 16,-3-1 0-16,-1 3 0 15,-1 1 0-15,-2-1 0 16,2 1 0-16,-3 2 0 16,2-1 0-16,-2 2 0 15,-2-1 0-15,1 2 0 16,-1 0 0 0,-2 0 0-16,1 0 0 15,-2 0 0-15,1 0 0 16,1 3 0-16,-4 0 0 15,4 1 0-15,-4 4 0 16,4 0 0-16,-4 3 0 16,1 0 0-16,1 3 0 15,1-1 0-15,2 2 0 16,-2 2 0-16,3-1 0 16,3 0 0-16,-2-1 0 15,5 2 0-15,1 0 0 16,2-3 0-1,-2 0 0-15,4-3 0 16,-2-1 0-16,2-1 0 16,6 1 0-16,2-5 0 15,7-2 0-15,5-1 0 16,0-2 0-16,2 0 0 16,1-3 0-16,-2-1 0 15,-3-1 0-15,2-3 0 16,-5-3 0-16,-1 0 0 15,-2 0 0-15,-4 0 0 16,-2 0 0 0,-1 1 0-16,-3 2 0 15,0 2 0-15,-2 1 0 16,-1 2 0-16,-1 3 0 16,0 0 0-16,0 0 0 15,2 2 0-15,-1 6 0 16,4 4 0-16,0 6 0 15,4 4 0-15,1 1 0 16,0-1 0-16,-2-2 0 16,3 0 0-16,1-3-382 15,40-3-1455-15,-35-3 157 16,5-7 137-16,2-3 117 16</inkml:trace>
  <inkml:trace contextRef="#ctx0" brushRef="#br0" timeOffset="-205949.93">24585 6038 3574 0,'2'-4'185'16,"0"-3"61"-16,4-1 88 15,-4 0 62-15,-1 1 59 16,-1-1 10-16,0 1 12 16,0 3 11-16,0-2 13 15,-3 2-134-15,-4 0-73 16,-3 0-68-16,-6 1-102 15,-3 2-65-15,-4 1-59 16,0 0 0-16,1-2 0 16,0 5 0-16,-2 4 0 15,4 5 0 1,-1 6 0-16,4 6 0 16,6 4 0-16,2 1 0 15,6-1 0-15,1 0 0 16,7-5 0-16,4-2 0 15,5-4 0-15,6-2 0 16,8-4 0-16,-2-3 0 16,3-3 0-16,-4-3-85 15,0-2-300-15,27 0-533 16,-29 0-652 0,2-2 119-16,-3-5 102 0,2-2 92 15</inkml:trace>
  <inkml:trace contextRef="#ctx0" brushRef="#br0" timeOffset="-205413.43">25015 6059 3470 0,'2'-5'202'15,"2"-2"84"-15,-1-2 104 16,0-1 68-16,-2 0 11 15,-1 1 13-15,0 0 12 16,0 1 11-16,-4 1 15 16,-6 0-159-16,-2 3-71 15,-5 0-99 1,-6 3-118-16,0-1-73 16,-3 2 0-16,1 2 0 15,1 3 0-15,0 4 0 16,-1 7 0-16,4 5 0 15,6 6 0-15,3 4 0 16,8-2 0-16,7 2 0 16,8-2 0-16,9-1 0 15,9-5 0-15,3-3 0 16,5-4 0-16,-5-6 0 16,-3-1 0-16,-2-4-290 15,2-4-446 1,-8 1-929-16,-8-4 132 15,-3-2 114-15,-4-1 100 16</inkml:trace>
  <inkml:trace contextRef="#ctx0" brushRef="#br0" timeOffset="-185415.49">11769 6308 1550 0,'0'0'15'0,"0"2"16"16,0-1 18-16,1 0 19 15,1 0 11-15,-2 1 8 16,2-1 3-16,0 2 4 16,-2-2 1-16,2 2-8 15,5-1-86-15,-2-7-473 16,0 6 12-16,1-1 12 15,3-1 10-15</inkml:trace>
  <inkml:trace contextRef="#ctx0" brushRef="#br0" timeOffset="-183758.92">16002 5770 4916 0,'3'-1'322'16,"5"-1"5"-16,2-4 6 16,1 1 6-16,2 0 6 15,2-4 6-15,-4 1 7 16,1-1 7 0,-1-1 6-16,-2-1-207 15,-4-1-164-15,-3-1 0 16,0 1 0-16,-5-3 0 15,-6 0 0-15,-11 3 0 16,-9 1 0-16,-11 4 0 16,-8 5 0-16,2-1 0 15,0 8 0-15,5 3 0 16,8 8 0-16,6 3 0 16,5 9 0-16,15 6 0 15,7 4 0 1,20 4 0-16,12 4 0 15,17 2 0-15,4 2 0 16,5-1 0-16,-11-2 0 16,-13-4 0-16,-15-5 0 15,-11-4 0-15,-18-7 0 16,-16-8 0-16,-13-6 0 16,-10-8 0-16,-16-6 0 15,6-7 0-15,7-5 0 16,13-2-193-1,19-2-345-15,15-2-1205 0,17-1 144 16,17 2 123 0,14-2 108-16</inkml:trace>
  <inkml:trace contextRef="#ctx0" brushRef="#br0" timeOffset="-182984.98">16652 5697 4948 0,'6'-11'335'0,"-1"-2"5"16,-1 0 8-16,0-1 4 15,-2 10 7-15,-2 3 8 16,0 1 6 0,-2 1 7-16,-5 9 9 15,-8 7-389-15,-8 9 0 16,-7 11 0-16,-3 10 0 16,0 3 0-16,4 3 0 15,7 1 0-15,10-2 0 16,7-6 0-16,2-4 0 15,11-4 0-15,6-6 0 16,7-6 0-16,7-7 0 16,8-8 0-1,1-7 0-15,0-1 0 0,-7-10 0 16,-6-9 0 0,-6-3 0-16,-13-6 0 15,-2-6 0-15,-9 2 0 16,-6 1 0-16,-12 6 0 15,-5 5 0-15,-12 4 0 16,-1 8 0-16,-3 3 0 16,11 2-561-16,5 2-1228 15,11 2 150-15,4-3 129 16</inkml:trace>
  <inkml:trace contextRef="#ctx0" brushRef="#br0" timeOffset="-163435.72">11692 7437 3436 0,'2'0'80'16,"0"0"35"-16,2 0 11 15,1 0 2-15,3 0-2 16,5 0-40-16,0 0-102 16,5-4-875-16,4 3 40 15,3-2 38-15,5-2 34 16</inkml:trace>
  <inkml:trace contextRef="#ctx0" brushRef="#br0" timeOffset="-161982.85">18153 7040 3438 0,'5'-4'168'15,"1"-1"28"-15,0-4 38 16,2 1 87-16,-4 0 96 16,3 1 52-16,-4-1 13 15,-2 1 11-15,2 1 13 16,-1-2-122-16,-2 2-60 15,-3-2-28-15,-5-2-40 16,-6 2-99-16,-7 1-107 16,-4-2-50-16,-10 3 0 15,2 2 0-15,-3 3 0 16,0 0 0 0,3 3 0-16,2 5 0 15,5 5 0-15,6 6 0 16,9 8 0-16,5 4 0 15,9 3 0-15,11 4 0 16,17-1 0-16,10 2 0 16,10-1 0-16,4-2 0 15,-6-2 0-15,-13-3 0 16,-10 0 0 0,-17-3 0-16,-12-7 0 0,-16 0 0 15,-17-4 0-15,-12-6 0 16,-8-4 0-1,-5-4 0-15,6-3 0 16,12-3 0-16,14-6-413 16,15-8-1417-16,11-1 158 15,16-3 134-15,14-4 118 16</inkml:trace>
  <inkml:trace contextRef="#ctx0" brushRef="#br0" timeOffset="-161141.65">18478 6990 4998 0,'0'-6'330'0,"0"3"6"15,0-2 5-15,1 1 7 16,7 1 6-16,7 2 6 16,11-3 7-16,6-1 7 15,7-1 9-15,-3 0-383 16,-5 0 0-16,-4-3 0 15,-4 4 0 1,-8-2 0-16,-1 1 0 16,-5-1 0-16,-2 1 0 15,-3 0 0-15,-1 0 0 16,-1 6 0-16,0-1 0 16,-2 1 0-16,0 0 0 15,0 7 0-15,2 8 0 16,-2 10 0-16,0 15 0 15,0 12 0-15,-4 5 0 16,2 4 0-16,-1-3 0 16,2-4 0-16,-1-5 0 15,2-5 0 1,2-8 0-16,-2-5 0 16,0-6 0-16,0-4 0 15,0-5 0-15,-3-2 0 16,0-2 0-16,0-2-587 15,-7-5-1195-15,-3-5 150 16,1-7 128-16,0-7 112 16</inkml:trace>
  <inkml:trace contextRef="#ctx0" brushRef="#br0" timeOffset="-95411.14">15802 7140 3391 0,'0'0'156'0,"0"-2"71"0,0 2 131 16,0 0 97-1,1 0 13-15,-1 0 11 0,0 0 12 16,0-1 12 0,0 1 15-16,0-2-96 15,0-1-76-15,2 0-80 16,-2-1-155-16,1-3-111 15,1 3 0-15,5-1 0 16,-3 1 0-16,3-2 0 16,4 2 0-16,1-1 0 15,5 1 0-15,3 1 0 16,0 2 0-16,2 1 0 16,1 1 0-16,-3 2 0 15,-3 10 0 1,2 1 0-16,-5 8 0 15,1 3 0-15,-4 7 0 16,-2 0 0-16,-3 2 0 16,-3 1 0-16,-2-4 0 15,-1-4 0-15,0-2 0 16,0-8 0-16,0-4 0 16,0-6 0-16,0-3 0 15,0-3 0-15,0-5 0 16,0-4 0-1,0-7 0-15,0-13 0 16,1-8 0-16,4-11 0 16,1-4 0-16,4 0 0 15,4 7 0-15,-1 3 0 16,3 9 0-16,-6 7 0 16,-4 8 0-16,-3 8 0 15,4 2-407-15,0 0-1424 16,2 6 157-16,4-2 135 15,3 2 118-15</inkml:trace>
  <inkml:trace contextRef="#ctx0" brushRef="#br0" timeOffset="-94709.75">16340 7212 3692 0,'0'-1'346'0,"0"-2"85"15,2-3 9-15,1-6 10 16,4 2 12-16,3-6 11 16,9-3 10-16,5 5 14 15,5-3 13-15,2 5-198 16,-3 0-217-16,0 6-95 16,-3 4 0-16,-2 2 0 15,-5 1 0-15,-2 5 0 16,-1 5 0-16,-8 6 0 15,0 6 0 1,-4 4 0-16,-3-1 0 16,-4 5 0-16,-5-1 0 15,-8-4 0-15,-2 2 0 16,-7-1 0-16,-1-5 0 16,-2-1 0-16,4-2 0 15,4-2 0-15,5-4 0 16,1-3 0-16,8-1 0 15,3-6 0-15,1 2 0 16,3-2 0-16,0 0 0 16,6-3 0-16,12 0 0 15,18 0 0-15,19 0 0 16,15-3 0 0,8-2 0-16,1 1 0 15,-12-2 0-15,-11 1 0 16,-14 1 0-16,-15 2 0 15,-11-1 0-15,-10 3 0 16,-5-1 0-16,-1 1 0 16,-3 0 0-16,-4 0-80 15,0-2-586-15,-8-1-1074 16,-6 1 144-16,-1-3 122 16,-4 0 109-1</inkml:trace>
  <inkml:trace contextRef="#ctx0" brushRef="#br0" timeOffset="-92386.89">23853 7100 3815 0,'-3'-1'269'0,"2"-3"146"16,1-2 9-16,0-1 10 16,1-4 10-16,7 1 9 15,3-1 12-15,6 1 12 16,3 2 10-16,5 3-152 15,-1 2-162-15,1 3-173 16,-3 3 0 0,-1 8 0-16,-2 8 0 0,-5 10 0 15,-5 7 0-15,-3 7 0 16,-5 0 0-16,-1-4 0 16,-1-6 0-1,1-4 0-15,0-10 0 16,0-6 0-16,-2-5 0 15,0-7 0-15,0-6 0 16,2-12 0-16,2-11 0 16,5-14 0-16,7-12 0 15,5-5 0-15,5 0 0 16,0 11 0-16,-3 9 0 16,-8 10 0-16,-3 13 0 15,-8 6 0-15,-1 4 0 16,1 3-313-16,1 6-255 15,1-27-1135-15,2 32 137 16,2 2 119 0,-2 3 105-16</inkml:trace>
  <inkml:trace contextRef="#ctx0" brushRef="#br0" timeOffset="-91903.27">24316 7093 4446 0,'12'-7'323'16,"6"-4"42"-16,6 0 6 15,9-3 9-15,0 6 6 16,2 1 9-16,-1 6 7 16,-3 1 10-1,-5 4 7-15,-5 5-171 16,-6 5-204-16,-9 8-44 15,-5 5 0-15,-9 5 0 16,-10 4 0-16,-5 1 0 16,-9-3 0-16,-4-1 0 15,2-4 0 1,2-5 0-16,4-5 0 0,12-3 0 16,5-8 0-16,8 0 0 15,6-8 0-15,13 3 0 16,14-3 0-16,18-3 0 15,18 2 0 1,12-3 0-16,4-3 0 16,-8 0 0-16,-7-2 0 15,-13 1 0-15,-13 0 0 16,-12 2 0-16,-11 2 0 16,-12 1 0-16,-3 1 0 15,-3 0-186-15,-1 2-460 16,-10-2-1070-16,-3-2 139 15,-5-4 121-15,-6 2 105 16</inkml:trace>
  <inkml:trace contextRef="#ctx0" brushRef="#br0" timeOffset="-90574.48">21747 7193 4167 0,'-1'0'301'16,"1"-1"86"-16,-2-4 8 15,2 0 7-15,0 0 9 16,0-5 10-16,2 2 8 15,1-1 11-15,4-1 9 16,6 4-159-16,3-3-191 16,4 5-99-1,2 1 0-15,-2 3 0 16,3 4 0-16,0 6 0 16,-3 4 0-16,-1 9 0 15,-2 5 0-15,-6 2 0 16,-3 3 0-16,-3-4 0 15,-3-3 0-15,-2-3 0 16,0-6 0-16,0-5 0 16,0-5 0-16,0-4 0 15,0-2 0-15,0-2 0 16,0-6 0-16,0-6 0 16,2-12 0-16,2-11 0 15,8-9 0 1,5-3 0-16,-1 0 0 15,1 6 0-15,-2 11 0 16,-8 10 0-16,-3 7 0 16,-2 9 0-16,-1 1 0 15,1 2-55-15,2 4-380 16,39 3-1373-16,-31 7 153 16,-1 3 133-16,3 3 114 15</inkml:trace>
  <inkml:trace contextRef="#ctx0" brushRef="#br0" timeOffset="-90081.94">22196 7286 5128 0,'0'-6'318'15,"2"-5"4"1,5-1 7-16,6-4 4 0,6 0 7 15,7 4 5-15,4 2 8 16,0 3 4-16,-1 3 9 16,0 2-366-1,-4 4 0-15,-5 5 0 16,-3 3 0-16,-7 6 0 16,-5 10 0-16,-4 2 0 15,-7 3 0-15,-8 5 0 16,-6-2 0-16,-6 0 0 15,-7-2 0-15,2-5 0 16,1-3 0-16,5-6 0 16,8-5 0-16,4-6 0 15,9-1 0-15,2-3 0 16,5-3 0 0,10 0 0-16,13 0 0 0,16-5 0 15,14 1 0-15,12-3 0 16,6-3 0-1,-2-1 0-15,-3 3 0 16,-8 1 0-16,-13 3 0 16,-15-1 0-16,-13 3 0 15,-14 0 0-15,-6 1 0 16,-4-1-409-16,-7-17-1421 16,-6 12 156-16,-7-1 135 15</inkml:trace>
  <inkml:trace contextRef="#ctx0" brushRef="#br0" timeOffset="-24277.72">15790 8456 5653 0,'0'-12'266'0,"5"-4"4"15,3-6 4-15,10-3 3 16,5 4 5-1,11 3 3-15,4 5 6 16,1 4 2-16,0 5 7 16,-4 5-300-16,-5 8 0 15,-5 10 0 1,-8 8 0-16,-10 7 0 0,-3 7 0 16,-4 4 0-16,-2-2 0 15,-3-4 0-15,4-8 0 16,-1-7 0-16,1-11 0 15,-1-4 0 1,2-6 0-16,2-11 0 16,2-14 0-16,6-11 0 15,8-13 0-15,1-7 0 16,4-2 0-16,-3 9 0 16,-7 10 0-16,-5 10 0 15,-5 8 0-15,0 10-443 16,38 4-1378-16,-33 0 156 15,4 2 133-15,1 4 116 16</inkml:trace>
  <inkml:trace contextRef="#ctx0" brushRef="#br0" timeOffset="-23815.16">16525 8320 2924 0,'6'-4'238'0,"0"-2"204"15,1-1 55-15,3-3 14 16,-6 2 14-16,-1 1 15 15,-1 3 15 1,-1 3 16-16,1 1 17 16,-4 5-154-16,1 10-126 15,-5 8-250-15,-4 11-58 16,-3 9 0-16,-3 5 0 16,3 0 0-16,4-2 0 15,6-7 0-15,11-7 0 16,11-3 0-1,15-10 0-15,11-6 0 0,8-8 0 16,4-4 0-16,-5-5 0 16,-8-4 0-1,-9-3 0-15,-10-2 0 16,-9-2-232-16,-10-1-239 16,-4-4-1280-16,-6 8 145 15,-5 2 124-15,-1 0 110 16</inkml:trace>
  <inkml:trace contextRef="#ctx0" brushRef="#br0" timeOffset="-23522.43">16714 8380 5739 0,'0'-6'258'0,"0"5"4"16,0 6 2-1,0 12 4-15,0 17 4 16,0 19 3-16,0 6 5 16,-1 6 4-16,0 1 5 15,-2-6-289-15,-1-6 0 16,2-5 0-16,1-10 0 16,-4-10 0-16,5-6 0 15,-1-10 0-15,7-7-828 16,-9-6-889-1,4-9 139-15,-1-9 121 0,6-7 105 16</inkml:trace>
  <inkml:trace contextRef="#ctx0" brushRef="#br0" timeOffset="-22603.71">17822 8409 4215 0,'-3'-5'385'15,"-2"-3"8"-15,0-2 7 16,2-5 9-16,2-3 9 16,4 0 10-1,7 1 7-15,4 0 12 16,9 4 10-16,9 7-253 16,7 2-204-16,-3 12 0 15,-1 9 0-15,-6 9 0 16,-9 10 0-16,-10 5 0 15,-4 2 0-15,-3 1 0 16,-7-5 0-16,-1-6 0 16,2-7 0-16,3-11 0 15,-4-6 0-15,-2-9 0 16,3-10 0 0,2-16 0-16,-2-11 0 15,7-13 0-15,8-7 0 16,2-1 0-16,2 6 0 15,3 10 0-15,-5 9 0 16,-4 9 0-16,-2 8 0 16,0 10-334-16,34 3-1517 15,-29 3 161-15,-1 3 137 16,5 3 119-16</inkml:trace>
  <inkml:trace contextRef="#ctx0" brushRef="#br0" timeOffset="-22240.54">18468 8258 5340 0,'4'-8'297'0,"-1"0"4"15,0 1 6-15,0-2 4 16,-3 15 6-1,-5 12 3-15,-1 10 8 0,-6 10 3 16,0 10 8-16,-1 1-339 16,2-1 0-16,6-3 0 15,5-10 0 1,10-6 0-16,15-9 0 16,15-7 0-16,11-7 0 15,11-4 0-15,-1-7 0 16,-7-4 0-16,-10-6 0 15,-11-3 0-15,-10-3-349 16,-11 2-220-16,-7-16-1125 16,-10 19 137-16,-7 1 117 15,-5-1 104-15</inkml:trace>
  <inkml:trace contextRef="#ctx0" brushRef="#br0" timeOffset="-21962.47">18625 8344 4887 0,'0'-8'341'16,"0"1"6"-16,1 4 5 15,-1 6 8-15,0 17 7 16,0 17 5-16,2 14 8 16,-1 16 9-16,1 7 7 15,1 3-396-15,0-1 0 16,0-11 0-16,1-7 0 15,-2-11 0-15,-2-7 0 16,1-14 0 0,-1-9 0-16,0-10-459 15,0-37-1357-15,2 16 155 16,4-11 132-16,6-8 116 16</inkml:trace>
  <inkml:trace contextRef="#ctx0" brushRef="#br0" timeOffset="-21003.87">21815 8444 5170 0,'0'-8'314'15,"0"-5"4"-15,7 0 6 16,5-4 5-16,8 10 6 16,6 1 6-16,9 4 5 15,-1 8 7-15,2 7 8 16,-5 9-361-16,-4 6 0 16,-6 11 0-16,-9 2 0 15,-7 0 0 1,-4-3 0-16,-1-3 0 0,-1-9 0 15,2-7 0 1,-1-10 0-16,0-5 0 16,-3-6 0-16,2-8 0 15,1-16 0-15,1-11 0 16,8-16 0-16,8-8 0 16,1 0 0-16,5 7 0 15,-2 10 0-15,-4 13 0 16,-8 10 0-16,0 7 0 15,-3 5-369-15,35 7-1472 16,-32 4 158 0,5 4 137-16,0 0 119 15</inkml:trace>
  <inkml:trace contextRef="#ctx0" brushRef="#br0" timeOffset="-20631.7">22520 8323 4995 0,'0'-5'322'0,"1"1"6"16,1 1 5-16,-2 2 7 15,-3 11 4 1,-6 12 7-16,-6 8 7 15,-3 11 6-15,-4 7 7 16,1 1-286-16,8-1-85 16,8-6 0-16,4-5 0 15,11-7 0-15,15-10 0 16,15-4 0-16,10-8 0 16,10-4 0-1,2-4 0-15,-7-4 0 16,-12-7 0-16,-7-3 0 15,-11-3-309-15,-10-5-194 16,-9-7-1219-16,-6 11 140 16,-11 0 122-16,-5 1 105 15</inkml:trace>
  <inkml:trace contextRef="#ctx0" brushRef="#br0" timeOffset="-20341.47">22631 8431 4857 0,'-1'-10'343'16,"1"2"7"-1,-2 1 6-15,2 5 7 16,0 17 7-16,0 15 6 16,2 16 8-16,-2 8 8 15,0 11 8-15,0-1-400 16,0 0 0-16,0-6 0 15,0-8 0-15,0-8 0 16,0-6 0-16,0-13 0 16,0-7 0-16,-3-9-346 15,-2-7-1502-15,0-7 161 16,3-11 136-16,2-9 119 16</inkml:trace>
  <inkml:trace contextRef="#ctx0" brushRef="#br0" timeOffset="-19398.15">23812 8396 3678 0,'-3'-3'426'15,"1"-4"12"-15,-1-1 10 16,1-2 10-16,4-1 11 15,5-1 12-15,10 3 12 16,5 2 13-16,12 6 13 16,4 2-244-16,1 12-275 15,-4 9 0-15,-6 5 0 16,-9 11 0-16,-10 8 0 16,-6-2 0-16,-2 1 0 15,-5-4 0-15,0-10 0 16,2-10 0-16,-1-7 0 15,-2-9 0 1,-1-7 0-16,4-7 0 16,-5-11 0-16,6-14 0 15,7-13 0-15,9-11 0 16,7-4 0-16,8 4 0 16,0 8 0-16,-2 13 0 15,-6 11 0-15,-4 10 0 16,-1 8-363-16,38 5-1480 15,-42 6 160-15,1 2 135 16,-1 2 120-16</inkml:trace>
  <inkml:trace contextRef="#ctx0" brushRef="#br0" timeOffset="-18982.54">24523 8299 4825 0,'0'-6'343'0,"0"0"6"15,1 1 7 1,-1 1 6-16,-3 4 7 15,-5 10 7-15,-9 11 6 16,-5 6 9-16,-4 10 8 16,-2 7-360-16,10-1-39 15,7-2 0-15,8-4 0 16,12-7 0-16,16-5 0 16,12-7 0-16,15-7 0 15,10-4 0-15,2-4 0 16,-6-2 0-16,-12-5 0 15,-8-3 0-15,-14-5-13 16,-7-1-383 0,-2-2-455-16,-14-3-752 0,-6 1 123 15,-4 1 106 1,-4-2 95-16</inkml:trace>
  <inkml:trace contextRef="#ctx0" brushRef="#br0" timeOffset="-18741.77">24641 8378 8178 0,'0'-1'1'0,"0"2"1"16,0 12-1-16,0 11 0 16,0 16 0-16,0 13 1 15,0 10-1-15,-3 2 0 16,-2 0 2-1,-7-2-3-15,-5-4-45 16,-3-8-526-16,-5-7-1203 16,0-9 148-16,2-14 128 15,3-7 112-15</inkml:trace>
  <inkml:trace contextRef="#ctx0" brushRef="#br0" timeOffset="14456.12">20274 9469 2901 0,'0'-2'144'0,"3"-1"44"16,1-3 39-16,-1-1 24 15,0-1 34-15,2 2 24 16,-3-2 28-1,1 3 37-15,0 0 51 16,0 2-66-16,-1 1-2 16,-2-2-14-16,1 2-40 15,-1-2-19-15,-1 0-33 16,-5-2-20-16,-6-1-25 16,-9 1-33-16,-10-1-48 15,-8 1-40-15,-4 2-52 16,-2 0-33-16,2 3 0 15,0 2 0 1,5 4 0-16,6 7 0 16,8 4 0-16,12 7 0 15,8 6 0-15,4 3 0 16,10 0 0-16,10 4 0 16,8-1 0-16,7 0 0 15,8 1 0-15,-7-2 0 16,-6 0 0-16,-11-3 0 15,-12 2 0-15,-14-6 0 16,-15-1 0-16,-11-7 0 16,-9-5 0-1,-10-7 0-15,-1-5 0 16,3-6 0-16,7-9 0 16,10-1 0-16,18-7-344 15,40-2-571-15,-6-2-688 16,17 5 123-16,11 1 106 15,6 0 95-15</inkml:trace>
  <inkml:trace contextRef="#ctx0" brushRef="#br0" timeOffset="14988.63">20683 9443 4402 0,'4'-10'373'0,"-1"-1"7"15,0 1 10 1,1 1 6-16,-4 7 8 16,-4 11 10-16,-3 10 7 15,-7 11 10-15,-4 8 9 16,-1 10-300-16,2-2-140 15,5 0 0-15,8-6 0 16,6-7 0-16,9-4 0 16,12-7 0-16,13-9 0 15,12-5 0-15,10-5 0 16,1-3 0-16,0-3 0 16,-10-2 0-1,-4-1 0-15,-10-4 0 16,-13-1 0-16,-8 0-300 15,-8 0-217-15,-3-10-1203 16,-8 8 139-16,-4 0 122 16,-6-1 105-16</inkml:trace>
  <inkml:trace contextRef="#ctx0" brushRef="#br0" timeOffset="15237.4">20852 9571 5535 0,'0'-6'278'16,"0"5"4"-16,0 2 4 15,0 14 4-15,0 19 5 16,0 11 4-16,0 14 5 16,0 9 4-16,-2 4 6 15,-5-2-314-15,-3 1 0 16,-4-11-3-1,17-5-925-15,-23-11-762 0,-1-12 135 16,2-15 117-16,-4-10 104 16</inkml:trace>
  <inkml:trace contextRef="#ctx0" brushRef="#br0" timeOffset="28145.5">13733 9464 3714 0,'4'-1'169'16,"0"-1"67"-16,1-1 114 16,4-4 56-16,-4 2 34 15,4-2 11-15,-5 1 10 16,0 0 12-16,-1 2 10 16,0 0-112-16,-3 3-74 15,2-2-75-15,-2 0-136 16,0 1-54-16,0-4-32 15,-2 2 0-15,-2 0 0 16,-6-2 0-16,-9 2 0 16,-7 3 0-1,-13-1 0-15,1 2 0 16,-4 0 0-16,1 3 0 16,-1 4 0-16,10 6 0 15,3 4 0-15,8 6 0 16,13 5 0-16,8-1 0 15,12 0 0-15,16 2 0 16,15-1 0-16,6 1 0 16,10-1 0-16,-7 1 0 15,-12 1 0-15,-14-3 0 16,-17 3 0 0,-9-5 0-16,-19-1 0 15,-15-5 0-15,-11-8 0 16,-9-3 0-16,-4-4 0 15,2-7 0-15,8-6 0 16,17-4-291-16,18-3-316 16,10-3-1091-16,19-5 136 15,13 4 118 1,12 1 105-16</inkml:trace>
  <inkml:trace contextRef="#ctx0" brushRef="#br0" timeOffset="28883.81">14290 9446 4331 0,'2'-7'371'0,"3"-5"6"16,-2 1 8-16,0 1 8 15,0 5 8-15,-3 5 8 16,0 7 10-16,0 7 8 16,-3 6 9-16,-1 3-194 15,-3 5-242-15,1-4 0 16,-3-3 0-16,5-5 0 16,2-5 0-16,2-4 0 15,6-5 0-15,7 0 0 16,10-2 0-1,4 0 0-15,8-2 0 16,-1 4 0-16,-3 2 0 16,-4 4 0-16,-5 3 0 15,-4 5 0-15,-11 5 0 16,1 1 0-16,-6-2 0 16,-9-1 0-16,-6-1 0 15,-9-4 0-15,-7-2 0 16,-11-4 0-16,-2-3 0 15,1-1 0-15,8-4-329 16,17 0-394 0,5-4-935-16,8-5 132 15,7-8 112-15,6-5 100 16</inkml:trace>
  <inkml:trace contextRef="#ctx0" brushRef="#br0" timeOffset="29122.86">14328 9428 4735 0,'9'-12'322'16,"9"-4"21"-16,9-3 6 15,7-2 6-15,6 6 6 16,0 3 8-16,-5 4 7 15,-8 4-267-15,-6 2-194 16,8 1-1598-16,-21 2 135 16,-6-1 116-16,-2 0 102 15</inkml:trace>
  <inkml:trace contextRef="#ctx0" brushRef="#br0" timeOffset="62407.48">15829 10926 5151 0,'0'-7'315'0,"2"-5"6"16,-1-5 4-16,5-2 7 16,5-1 5-16,3 2 6 15,4 3 5-15,4 4 8 16,3 4 7-16,2 4-363 16,5 3 0-16,0 13 0 15,-2 7 0-15,-4 10 0 16,-6 9 0-16,-10 5 0 15,-5 2 0-15,-4-5 0 16,-2-2 0 0,1-8 0-16,0-8 0 15,1-9 0-15,-2-6 0 16,-1-5 0-16,1-8 0 16,1-11 0-16,-2-10 0 15,7-16 0-15,6-9 0 16,6-6 0-16,3 1 0 15,1 7 0-15,-2 10 0 16,-6 8 0 0,-2 8 0-16,1 9-380 15,12 5-487-15,-5 5-739 16,-2 4 123-16,2 0 107 16,-1 0 95-16</inkml:trace>
  <inkml:trace contextRef="#ctx0" brushRef="#br0" timeOffset="62981.44">16693 10709 3753 0,'3'-12'416'0,"0"-2"11"15,0-2 9-15,0 0 10 16,-3 8 11-1,-2 4 11-15,-4 11 11 0,-5 11 12 16,-8 11 13 0,-5 14-190-16,-5 12-314 15,2 6 0-15,4 1 0 16,6-2 0-16,8-8 0 16,6-6 0-16,6-8 0 15,6-7 0-15,7-8 0 16,3-6 0-16,5-11 0 15,1-3 0-15,-4-8 0 16,-2-5 0-16,-6-11 0 16,-8-3 0-1,-3-5 0-15,-6 1 0 16,-5 2 0-16,-9 5 0 16,-1 4 0-16,-8 8 0 15,0 3 0-15,3 3-357 16,28 3-565-16,-11 2-676 15,8-2 122-15,10 0 106 16,15-3 94-16</inkml:trace>
  <inkml:trace contextRef="#ctx0" brushRef="#br0" timeOffset="63708.9">17714 10882 5716 0,'0'-7'260'16,"0"-5"4"-16,4-3 3 15,8-4 3-15,4 3 5 16,8 0 3-16,8 4 4 15,1 7 5-15,-1 3 5 16,-2 11-292 0,-4 9 0-16,-4 12 0 15,-10 6 0-15,-7 5 0 16,-5 2 0-16,-4-1 0 16,-5-9 0-16,3-4 0 15,1-8 0-15,1-7 0 16,2-11 0-16,2-4 0 15,0-8 0-15,6-13 0 16,7-11 0-16,7-16 0 16,3-9 0-16,6-4 0 15,-3 4 0 1,-7 12 0-16,-9 13 0 16,-6 14 0-16,-1 7-327 15,3 10-448-15,-5 6-869 16,5 6 127-16,3 3 113 15,1 0 99-15</inkml:trace>
  <inkml:trace contextRef="#ctx0" brushRef="#br0" timeOffset="64208.44">18515 10710 4018 0,'0'-9'399'16,"0"2"9"-16,2-2 9 15,-2 1 9-15,-2 5 10 16,-5 7 9-16,-3 15 11 15,-9 10 11-15,-5 10 11 16,-1 14-237-16,0 6-241 16,7-3 0-1,5 1 0-15,6-5 0 16,5-6 0-16,11-5 0 16,4-7 0-16,5-8 0 15,4-8 0-15,9-11 0 16,-4-2 0-16,-1-10 0 15,-3-8 0-15,-8-5 0 16,-7-3 0-16,-4-6 0 16,-4 0 0-16,-5 6 0 15,-7-1 0-15,-2 10 0 16,-8 2 0 0,-4 6 0-16,0 1-8 15,6 4-422-15,17 2-1392 16,-10 0 155-16,4 0 134 15,8-2 116-15</inkml:trace>
  <inkml:trace contextRef="#ctx0" brushRef="#br0" timeOffset="65349.91">21788 10872 3624 0,'0'0'431'16,"0"-1"10"-16,2-5 10 0,-2 0 12 16,0-2 11-16,3-3 11 15,6-2 13-15,4 0 13 16,10 2 12-16,8 3-233 15,5 3-290 1,0 2 0-16,1 6 0 16,-1 8 0-16,-4 11 0 15,-4 7 0-15,-8 9 0 16,-4 5 0-16,-9 1 0 16,-4-3 0-16,-3-5 0 15,-2-6 0-15,1-9 0 16,1-7 0-16,-1-6 0 15,-2-5 0-15,0-7 0 16,0-8 0-16,0-13 0 16,6-11 0-1,6-13 0-15,6-10 0 16,6 4 0-16,0 5 0 16,2 7 0-16,-4 15 0 15,-2 8 0-15,0 7-164 16,1 6-297-16,11 6-1311 15,-7 2 148-15,0 3 128 16,1 0 110-16</inkml:trace>
  <inkml:trace contextRef="#ctx0" brushRef="#br0" timeOffset="65873.42">22647 10710 4071 0,'3'-11'402'16,"1"1"8"-16,-1-2 9 15,0-1 10-15,-3 7 7 16,0 3 13-16,-3 10 9 16,-5 9 11-16,-6 13 12 15,-6 10-314 1,-7 14-167-16,-1 7 0 16,4 0 0-16,2-1 0 15,9-7 0-15,8-4 0 16,2-5 0-16,6-8 0 15,6-9 0-15,6-5 0 16,6-10 0-16,7-7 0 16,2-4 0-16,-2-8 0 15,-6-8 0-15,-4-3 0 16,-6-6 0-16,-5-4 0 16,-4 3 0-1,-5 3 0-15,-5 4 0 16,-4 5 0-16,-5 4 0 15,-5 3 0-15,-2 3-122 16,2 3-383-16,5-12-1267 16,6 10 148-16,4-1 128 15</inkml:trace>
  <inkml:trace contextRef="#ctx0" brushRef="#br0" timeOffset="67059.42">23825 10746 3419 0,'0'-1'250'15,"0"1"198"-15,0-3 11 16,0 1 11-16,0-1 11 15,-1-1 14-15,1 0 11 16,0-1 14-16,0-3 15 16,3 1-166-16,4-1-130 15,5 0-239-15,6 1 0 16,5 2 0-16,6 1 0 16,3 2 0-16,-2 4 0 15,2 6 0-15,0 8 0 16,-3 9 0-16,-6 11 0 15,-4 6 0 1,-6 4 0-16,-5-2 0 16,-5-3 0-16,-3-7 0 15,0-6 0-15,0-8 0 16,0-8 0-16,0-6 0 16,0-4 0-16,0-6 0 15,0-7 0-15,0-7 0 16,5-14 0-16,2-11 0 15,7-11 0-15,2 1 0 16,4 2 0-16,0 6 0 16,-5 9 0-16,-2 11 0 15,-3 9 0 1,0 8-271-16,5 4-334 16,1 2-1100-16,-2 6 138 15,3-4 119-15,0 3 105 16</inkml:trace>
  <inkml:trace contextRef="#ctx0" brushRef="#br0" timeOffset="67580.93">24700 10641 4402 0,'2'-8'375'16,"-1"2"8"-16,1-1 7 15,-1 1 8-15,-2 4 9 16,-4 8 8-16,-8 15 8 15,-7 8 11-15,-6 13 9 16,-5 13-322-16,0 6-121 16,8 0 0-1,4-2 0-15,9-4 0 0,7-7 0 16,6-8 0 0,10-7 0-16,6-9 0 15,5-7 0-15,4-9 0 16,5-4 0-16,-2-11 0 15,-6-5 0-15,-4-7 0 16,-8-5 0-16,-7-6 0 16,-3-2 0-16,-6 3 0 15,-9 4 0 1,-7 6 0-16,-10 6 0 0,-8 7 0 16,-4 2-127-1,4 7-492-15,-2 1-1121 16,7 3 144-16,9-1 122 15,0 2 109-15</inkml:trace>
  <inkml:trace contextRef="#ctx0" brushRef="#br0" timeOffset="94018.71">20235 11907 2863 0,'3'0'108'0,"-1"0"34"16,2 0 32-16,2-3 30 16,-2 0 14-16,0-3 32 15,1 0 46-15,-1-5 58 16,-2 4 53-16,-1 0-50 15,-1 0-35-15,-4 1-29 16,-5 1-19-16,-8-2-27 16,-9 5-9-1,-9-2-4-15,-1 2-26 16,-5 1-41-16,0 1-35 16,3 3-15-16,3 3-10 15,4 1-5-15,6 9-11 16,8 3-3-16,7 4-1 15,7 1-29-15,13 5-22 16,10 3-19-16,9 2-17 16,10 3 0-16,4 1 0 15,-2 1 0-15,-9-3 0 16,-11 0 0-16,-14-5 0 16,-10-2 0-1,-15-6 0-15,-12-4 0 16,-13-9 0-16,-8-5 0 15,-9-6 0-15,4-10 0 16,4-8 0-16,14-7-88 16,17-2-340-16,21-2-1373 15,11 6 152-15,15 5 131 16,11 5 115-16</inkml:trace>
  <inkml:trace contextRef="#ctx0" brushRef="#br0" timeOffset="94607.16">20676 11913 3662 0,'1'-6'411'16,"-1"-1"26"-16,4 0 11 15,-2 0 10-15,-4 3 11 16,-2 11 12-16,-4 5 13 16,-6 13 11-16,-6 4 14 15,-1 11-235-15,3 4-261 16,4-2-23-1,8-2 0-15,5-5 0 16,12-4 0-16,14-5 0 16,16-4 0-16,7-6 0 15,14-5 0-15,1-4 0 16,-4-5 0-16,-7-1 0 16,-9-2 0-16,-10 1 0 15,-8-2 0-15,-11-1 0 16,-10-4-324-16,-4-1-225 15,-8-13-1157 1,-7 8 138-16,-3 0 119 16</inkml:trace>
  <inkml:trace contextRef="#ctx0" brushRef="#br0" timeOffset="94875.9">20787 12032 5297 0,'0'-9'301'16,"0"3"5"-16,1 2 5 15,4 10 5-15,-1 23 5 16,-1 17 5-16,0 14 6 16,0 12 5-1,-7 2 7-15,-1 1-344 16,1-7 0-16,-6-10 0 15,-2-5 0-15,-1-13 0 16,-4-12-354-16,-5-11-1491 16,-1-12 159-16,-1-10 136 15</inkml:trace>
  <inkml:trace contextRef="#ctx0" brushRef="#br0" timeOffset="105423.49">13805 11893 4240 0,'2'-6'192'16,"2"-3"158"-16,1 2 30 16,0-2 8-16,-1 0 7 15,0 3 9-15,1 0 8 16,-3-2 10-16,0 4 7 16,-2-2-92-16,-6 1-123 15,-8 1-186-15,-15 1-28 16,-12 2 0-16,-10 1 0 15,-3 4 0 1,4 5 0-16,8 5 0 16,8 5 0-16,14 6 0 15,13 3 0-15,11 3 0 16,15 4 0-16,17 1 0 16,8 3 0-16,6-2 0 15,-3 3 0-15,-10-2 0 16,-16-2 0-16,-11 0 0 15,-13-4 0-15,-15-7 0 16,-11-6 0-16,-4-10 0 16,-8-5 0-16,-2-7 0 15,7-6-169 1,13-6-337-16,13-27-1253 0,14 20 146 16,16 0 126-1</inkml:trace>
  <inkml:trace contextRef="#ctx0" brushRef="#br0" timeOffset="106067.89">14270 11920 5108 0,'0'-7'320'0,"1"2"5"15,-1-2 5-15,0 3 6 16,-4 7 6-16,0 5 5 15,-3 4 8-15,-1 4 5 16,0 3 8-16,4 2-368 16,3-2 0-1,4-3 0-15,9 0 0 0,9 0 0 16,7-1 0-16,5-2 0 16,6 5 0-1,-6 1 0-15,-6 3 0 16,-9 1 0-16,-4 5 0 15,-7-1 0-15,-8 0 0 16,-12-3 0-16,-7-2 0 16,-11-7 0-16,-5-4 0 15,-8-7 0-15,0-4 0 16,5-8-309-16,15-1-330 16,4-7-1046-1,15 0 134-15,3-6 117 16,6 0 102-16</inkml:trace>
  <inkml:trace contextRef="#ctx0" brushRef="#br0" timeOffset="106283.69">14240 11894 5332 0,'23'-16'298'0,"10"-4"4"15,13-5 6-15,14-3 3 16,-4 5 6 0,-2 5 6-16,-6 2 4 0,-12 7-60 15,-12 3-367 1,46 3-1704-16,-63 3 152 16,-10 0 132-16</inkml:trace>
  <inkml:trace contextRef="#ctx0" brushRef="#br0" timeOffset="136419.46">20176 13097 3762 0,'3'-4'235'16,"0"-3"185"-16,4-1 10 16,-1-1 10-16,-2 2 11 15,1 1 10-15,-1 2 11 16,2-2 12-16,-1 3 12 15,1-3-179-15,-2 2-94 16,-1 0-223-16,0 0 0 16,-1 0 0-16,-2-3 0 15,1 1 0 1,-5-2 0-16,-6 2 0 16,-12-2 0-16,-8 3 0 15,-14 1 0-15,-5 2 0 16,-3 4 0-16,7 4 0 15,2 5 0-15,13 3 0 16,8 5 0-16,11 4 0 16,8 5 0-16,14-1 0 15,17 5 0-15,12 2 0 16,10 0 0-16,6 2 0 16,-4 0 0-1,-15-1 0-15,-11-2 0 16,-17-2 0-16,-12-2 0 15,-15-2 0-15,-15-6 0 16,-8-5 0-16,-6-9 0 16,-2-4 0-16,9-11 0 15,9-9-201-15,16-5-288 16,12-9-1265-16,13 2 145 16,7 4 125-16,11 5 109 15</inkml:trace>
  <inkml:trace contextRef="#ctx0" brushRef="#br0" timeOffset="136962.75">20683 13087 5108 0,'1'-6'320'0,"1"-2"5"16,-2 1 5-16,1 3 6 15,-4 8 6-15,-5 8 5 16,-5 10 8-16,-3 8 5 16,-3 6 8-16,3 6-368 15,6 0 0-15,7-2 0 16,8-3 0-1,12-4 0-15,8-7 0 16,13-7 0-16,9-7 0 16,5-5 0-16,-2-6 0 15,-1-2 0-15,-8-2 0 16,-5 0 0-16,-13-2 0 16,-3 0 0-16,-10-4-333 15,-4 1-259-15,-2-29-1100 16,-9 22 136-16,-3-2 117 15,-5-2 104-15</inkml:trace>
  <inkml:trace contextRef="#ctx0" brushRef="#br0" timeOffset="137204.53">20888 13169 8066 0,'0'-3'14'0,"0"2"0"15,0 8-1-15,0 9 1 16,0 17 0-16,0 14-1 16,0 12 1-16,-4 7 0 15,-7 2 1-15,-6 5-15 16,-10-6 0-16,-5-2-544 16,-5-13-1249-1,3-11 151-15,1-18 130 16,7-13 113-16</inkml:trace>
  <inkml:trace contextRef="#ctx0" brushRef="#br0" timeOffset="147143.87">13919 13169 3510 0,'3'-1'168'0,"-2"1"39"15,2 0 22 1,3-3 49-16,-3 1 28 16,2-2 15-16,1 0 24 15,-1-1 35-15,-1 1 39 16,-2-1-94-16,2 1-50 15,-3-1-32-15,-1-2-3 16,-3 0-52-16,-5 0-19 16,-13-3-10-16,-6 7-20 15,-9-2-31-15,-8 3-36 16,-4 2-35-16,4 3-4 16,-2 3-8-1,11 6-17-15,5 6-1 0,15 5-7 16,8 5 0-1,10 2 0-15,14 5 0 16,12-2 0-16,9 2 0 16,8 3 0-16,6 1 0 15,-10 0 0-15,-6 0 0 16,-16-1 0-16,-11-2 0 16,-16-4 0-16,-18-8 0 15,-14-5 0-15,-9-7 0 16,-8-7 0-1,-1-7 0-15,2-8 0 16,12-6-174-16,15-8-237 16,18 0-304-16,10-5-877 15,22 3 121-15,12 3 105 16,4 3 94-16</inkml:trace>
  <inkml:trace contextRef="#ctx0" brushRef="#br0" timeOffset="147742.31">14306 13241 3777 0,'7'-10'351'15,"2"1"73"-15,-3-2 9 16,-2-1 10-16,-4 7 12 16,0 3 9-16,0 4 12 15,-2 5 11-15,0 7 14 16,-4 4-201-16,1 3-220 16,-1 2-80-16,5-1 0 15,1 1 0-15,5-2 0 16,8 0 0-16,10 1 0 15,2-3 0-15,8 4 0 16,-2 2 0 0,-4-2 0-16,-7 1 0 15,-6 2 0-15,-8-2 0 16,-5-3 0-16,-5-2 0 31,-7-4 0 0,-8-3 0-31,-2-6 0 0,-12-3 0 0,1-4 0 0,-4-6-149 0,7-9-312 0,28-4-1315 16,-11-4 149-16,8-7 128 16,9 2 112-16</inkml:trace>
  <inkml:trace contextRef="#ctx0" brushRef="#br0" timeOffset="147962.46">14332 13252 5181 0,'14'-18'312'0,"11"-4"6"16,15-5 5-16,12-4 5 15,7 7 6-15,1 5 5 16,0 1 7-16,-10 6 6 16,-10 4 6-16,-11 4-501 15,-12 3-294 1,41 2-1346-16,-61 1 149 15,-14 0 129-15,-6 1 112 16</inkml:trace>
  <inkml:trace contextRef="#ctx0" brushRef="#br0" timeOffset="176653.29">22258 14327 3648 0,'2'-4'207'0,"2"-2"135"16,2 0 92-16,-2-6 12 15,2 6 8-15,0-2 12 16,-3-1 12-16,-2 3 11 15,1 0 12-15,-1 0-144 16,-1 1-92-16,0-3-161 16,0 2-104-16,-1 0 0 15,-5 0 0-15,-11-3 0 16,-6 3 0-16,-9 1 0 16,-6 2 0-16,-7 3 0 15,-2 4 0 1,2 6 0-16,2 5 0 15,5 5 0-15,12 7 0 16,13 5 0-16,7 3 0 16,15-2 0-16,18 4 0 15,14 0 0-15,9-1 0 16,11 0 0-16,-7-1 0 16,-13 0 0-16,-13-6 0 15,-18-2 0-15,-13-4 0 16,-21-7 0-1,-13-3 0-15,-13-8 0 16,-6-3 0-16,-5-8 0 16,12-3 0-16,10-3-89 15,16 0-383-15,14-15-1317 16,13 16 150-16,12 1 129 16</inkml:trace>
  <inkml:trace contextRef="#ctx0" brushRef="#br0" timeOffset="177177.73">22540 14382 4591 0,'0'-9'368'16,"1"-1"7"-1,-1 1 9-15,2 0 7 0,-2 11 8 16,0 8 9-16,0 12 7 16,0 11 10-16,0 7 10 15,0 10-435-15,0 0 0 16,-2-2 0-16,1-4 0 15,1-5 0 1,-1-7 0-16,-1-7 0 0,2-8 0 16,-1-7 0-16,-2-5 0 15,1-7-322 1,2-6-228-16,-1-20-1156 16,4 2 138-16,7-10 119 15,3-5 105-15</inkml:trace>
  <inkml:trace contextRef="#ctx0" brushRef="#br0" timeOffset="177405.51">22738 14355 5224 0,'3'-14'309'16,"2"3"3"-16,1-1 7 16,5 3 4-16,-1 17 7 0,3 16 4 15,-2 11 7 1,-1 10 4-16,-4 5 9 15,-6 2-354-15,0-3 0 16,0-4 0-16,-3-8 0 16,-1-4 0-16,-3-8-466 15,-6-22-1348 1,-2 7 154-16,2-10 132 0,1-4 117 16</inkml:trace>
  <inkml:trace contextRef="#ctx0" brushRef="#br0" timeOffset="191275.53">16211 14347 3796 0,'7'-3'150'0,"0"-4"23"16,5 0 26-16,3-3 24 16,-1 2 35-16,0 0 34 15,-1-1 23-15,-3 3 39 16,-2-1 47-16,0 0-62 15,-5 0-47 1,-2-1-19-16,-1-2-25 16,-3-1-21-16,-4-1-37 15,-9 2-32-15,-8-2-20 16,-11 5-38-16,-7 4-44 16,-8 1-50-16,-1 3-3 15,0 4-3-15,9 8 0 16,5 5 0-16,14 6 0 15,9 8 0-15,8 5 0 16,15 1 0-16,15 1 0 16,11 4 0-16,11-2 0 15,6 0 0 1,-3-5 0-16,-10 0 0 16,-12-5 0-16,-16-4 0 15,-13-3 0-15,-17-7 0 16,-17-2 0-16,-11-9 0 15,-7-3 0-15,-1-3 0 16,6-2 0-16,17-1-7 16,15-1-404-16,43-2-1417 15,-19-3 157-15,15-2 134 16,8-1 118 0</inkml:trace>
  <inkml:trace contextRef="#ctx0" brushRef="#br0" timeOffset="191921.37">16752 14273 3929 0,'3'-11'410'16,"1"-1"9"-16,-1-1 9 16,0-2 11-16,-3 8 9 15,0 6 11 1,0-1 10-16,-1 8 12 16,-5 7 12-16,-6 10-277 15,-6 9-216-15,-4 12 0 16,0 6 0-16,1 2 0 15,3 2 0-15,8 1 0 16,6-3 0-16,2-4 0 16,8-4 0-16,7-4 0 15,6-7 0-15,4-8 0 16,7-10 0-16,4-8 0 16,-1-7 0-16,-3-9 0 15,-2-6 0 1,-8-7 0-16,-9-7 0 15,-6-9 0-15,-7 0 0 16,-5 2 0-16,-7 7 0 16,-7 7 0-16,-6 7 0 15,-5 8 0-15,2 3-291 16,4 7-433-16,0 1-944 16,8 2 132-16,4 0 114 15</inkml:trace>
  <inkml:trace contextRef="#ctx0" brushRef="#br0" timeOffset="207334.21">18302 15534 3366 0,'3'-5'162'16,"0"-1"33"-16,1-1 37 16,1-4 78-16,1 4 74 15,-1 1 56-15,1-3 40 16,-2 3 15-16,1-3 15 16,0 3-110-16,-2-2-65 15,-2 2-33-15,-1-1-38 16,-3 0-89-16,-8 0-79 15,-8 2-59-15,-13 1-29 16,-11 2-8 0,-3 1 0-16,-3 4 0 15,5 5 0-15,7 3 0 16,9 6 0-16,11 8 0 16,11 1 0-16,15 6 0 15,15 6 0-15,14 2 0 16,7 3 0-16,5 2 0 15,-1 3 0-15,-11-4 0 16,-14 1 0-16,-13-8 0 16,-13-2 0-16,-14-7 0 15,-16-6 0-15,-12-7 0 16,-3-8 0-16,-4-5 0 16,0-5 0-1,13-10-95-15,16-7-352 0,11-6-1348 16,14-3 152-1,17 0 130-15</inkml:trace>
  <inkml:trace contextRef="#ctx0" brushRef="#br0" timeOffset="207951.1">18637 15577 4067 0,'10'-9'178'0,"7"-2"152"15,6-2 72-15,9-2 7 16,4 4 10-16,3 1 9 15,1 1 10-15,-2 2 9 16,-6 0 11 0,-8-1-178-16,-8-1-24 0,-1 2-177 15,-5-2-79-15,-3 2 0 16,-1 2 0-16,-3 2 0 16,-2 2 0-16,3 2 0 15,1 14 0 1,-2 10 0-16,0 16 0 15,-2 13 0-15,-2 13 0 16,-4 3 0-16,1 0 0 16,-2-8 0-16,1-6 0 15,-3-9 0-15,2-10 0 16,-2-9 0-16,-1-7-163 16,-3-8-482-16,-6-9-1078 15,0-6 141-15,-2-7 121 16,3-6 107-1</inkml:trace>
  <inkml:trace contextRef="#ctx0" brushRef="#br0" timeOffset="-195179.32">15692 15748 4042 0,'9'-12'157'15,"5"-5"110"-15,5-1 59 16,4-2 24-16,0 9 6 16,3 3 11-16,-3 5 37 15,3 6 29-15,0 8 11 16,-1 13-96-16,1 6-77 15,-3 9-125-15,-3 10-65 16,-4-2-22-16,-3 2 2 16,-6-3-7-1,-4-6-29-15,-1-7-25 16,-2-6 0-16,0-11 0 16,0-4 0-16,-2-8 0 15,-2-8 0-15,-1-8 0 16,4-14 0-16,-1-16 0 15,7-13 0-15,8-12 0 16,7-1 0-16,2 6 0 16,1 10 0-16,-4 10 0 15,-8 17 0-15,-2 8 0 16,-3 11-420 0,19 3-515-16,-20 11-643 15,2 3 119-15,1 6 104 16,-1 1 92-16</inkml:trace>
  <inkml:trace contextRef="#ctx0" brushRef="#br0" timeOffset="-194850.11">16381 15797 6099 0,'1'-4'222'0,"2"-1"2"16,0 3 2-16,5 10 4 15,-2 17 3-15,3 10 1 16,-3 10 4-16,-1 9 3 16,-1-2 3-16,1-4-244 15,-2-4 0-15,0-4 0 16,0-9 0-16,-3-9 0 15,2-3 0-15,-2-8 0 16,0-5 0-16,-2-5 0 16,-1-2-329-1,8-10-1523-15,-11-6 160 16,4-6 138-16</inkml:trace>
  <inkml:trace contextRef="#ctx0" brushRef="#br0" timeOffset="-193392.69">21764 15744 3509 0,'0'-6'296'0,"0"-5"146"16,0-1 12-16,0-5 10 16,3-2 13-1,5 3 10-15,5 4 13 16,6 0 15-16,3 4 11 15,6 4-182-15,2 3-167 16,2 9-177-16,-2 6 0 16,2 11 0-16,-5 9 0 15,-6 9 0-15,-7 2 0 16,-5 1 0-16,-6 2 0 16,-3-6 0-16,-2-7 0 15,0-6 0-15,0-9 0 16,2-6 0-16,-3-9 0 15,2-7 0 1,1-11 0-16,0-11 0 16,4-14 0-16,9-19 0 15,7-14 0-15,6-5 0 16,5 2 0-16,-6 10 0 16,-4 13 0-16,-5 18 0 15,-10 13 0-15,-2 8-105 16,0 11-432-16,-1-5-1230 15,1 17 147-15,1 4 127 16,-2 4 110-16</inkml:trace>
  <inkml:trace contextRef="#ctx0" brushRef="#br0" timeOffset="-193044.02">22406 15759 5739 0,'1'-6'258'16,"0"-2"4"-16,4 4 2 16,1 0 4-16,0 14 4 15,1 9 3-15,1 9 5 16,-3 9 4-16,-2 7 5 15,-2 3-289 1,-1-2 0-16,0-3 0 16,2-8 0-16,-2-5 0 15,1-9 0-15,-1-9 0 16,0-2 0-16,0-3 0 16,0-5 0-16,0-5-490 15,0-19-1318-15,3 1 153 16,6-10 133-16,11-4 114 15</inkml:trace>
  <inkml:trace contextRef="#ctx0" brushRef="#br0" timeOffset="-192232.1">23784 15763 4363 0,'0'-15'382'0,"0"-4"7"16,1-5 8-16,6-4 10 16,9 6 8-16,6 6 8 15,5 7 10-15,6 5 9 16,2 8 10-16,-3 13-364 16,-2 9-88-1,-4 10 0-15,-7 9 0 16,-8 3 0-16,-6-3 0 0,-4-2 0 15,-2-7 0-15,-2-8 0 16,3-9 0 0,-2-6 0-16,-1-9 0 15,2-8 0-15,1-7 0 0,0-16 0 16,4-12 0 0,8-16 0-16,7-9 0 15,1-1 0-15,5 6 0 16,-2 8 0-16,-9 16 0 15,-2 12 0-15,-8 7 0 16,0 12-247-16,1 4-347 16,-4 10-1120-16,4 0 139 15,0 6 120-15,1 3 106 16</inkml:trace>
  <inkml:trace contextRef="#ctx0" brushRef="#br0" timeOffset="-191899.41">24433 15694 6269 0,'3'-6'204'16,"1"2"3"-16,1-1 2 0,1 9 2 15,-4 14 2-15,1 11 3 16,2 7 2 0,-2 14 3-16,-3 1 2 15,5-1-223-15,-5-2 0 16,3-6 0-16,0-6 0 16,-1-6 0-16,-2-7 0 15,1-7 0-15,-1-7-395 16,-1-5-1439-16,-7-7 157 15,0-11 136-15,1-9 117 16</inkml:trace>
  <inkml:trace contextRef="#ctx0" brushRef="#br0" timeOffset="-164615.96">15799 16965 3222 0,'0'-2'184'0,"0"1"62"15,0-3 127-15,0 0 100 16,0 1 14-16,0-4 15 16,0-3 12-16,0 2 14 15,3-1 15-15,-2-1-149 16,4 2-57-16,-1-1-70 15,6 5-151-15,-1-1-111 16,6 3-5 0,3 0 0-16,6 1 0 15,4 4 0-15,2 2 0 16,5 9 0-16,-2 7 0 16,-3 7 0-16,-2 5 0 15,-9 3 0-15,-5 1 0 16,-8-3 0-16,-3-3 0 15,-3-6 0-15,0-7 0 16,0-5 0-16,0-6 0 16,0-4 0-16,0-8 0 15,0-16 0-15,1-11 0 16,4-14 0 0,6-9 0-16,4-5 0 15,0 6 0-15,3 9 0 16,-5 11 0-16,-6 10 0 15,-4 7-258-15,30 9-716 16,-27 5-637 0,1 2 124-16,0 1 109 15,4 1 94-15</inkml:trace>
  <inkml:trace contextRef="#ctx0" brushRef="#br0" timeOffset="-163720.12">16475 16996 2803 0,'-3'-3'199'16,"1"-3"81"-16,1-5 159 15,-2-3 74-15,3-1 14 16,1-3 15-16,-2-2 16 16,4 1 16-16,4 0 18 15,6 1-143-15,9 0-84 16,5 3-94-16,7 3-192 16,2 3-79-1,-6 5 0-15,-4 3 0 16,-9 4 0-16,-11 5 0 15,-6 5 0-15,-7 4 0 16,-7 6 0-16,0 5 0 16,3 1 0-16,5 3 0 15,6 2 0-15,14 3 0 16,5 2 0-16,10-1 0 16,2-1 0-16,-4-3 0 15,-15-2 0 1,-8-8 0-16,-27-4 0 15,-19-4 0-15,-15-8 0 16,-5-4 0-16,-7-3 0 16,14-3 0-16,15-4-443 15,25-8-1378-15,23 3 156 16,22-5 133-16,22 0 116 16</inkml:trace>
  <inkml:trace contextRef="#ctx0" brushRef="#br0" timeOffset="-162596.65">18237 17065 3133 0,'0'0'207'16,"-2"-1"110"-16,1-2 146 15,-1-2 22-15,4-4 14 16,-1-4 14-16,7-3 12 15,4-2 15-15,2 1 16 16,6 0-125-16,3 0-112 16,-1 6-131-16,1-1-173 15,2 5-15 1,-2 3 0-16,1 4 0 16,-1 8 0-16,-3 10 0 15,-4 10 0-15,-3 9 0 16,-7 6 0-16,-3 2 0 15,-2 0 0-15,-1-4 0 16,-1-8 0-16,1-6 0 16,-2-6 0-16,1-11 0 15,-2-5 0-15,-2-8 0 16,4-12 0-16,-1-15 0 16,1-14 0-16,7-10 0 15,4-9 0-15,7 3 0 16,1 7 0-1,2 8 0-15,-3 7 0 16,-2 10 0-16,-8 9 0 16,-1 7-255-16,-2 6-261 15,0-13-1217-15,-1 22 141 16,1 2 124-16</inkml:trace>
  <inkml:trace contextRef="#ctx0" brushRef="#br0" timeOffset="-161893.78">18757 17031 2965 0,'0'0'154'0,"1"0"66"0,0 0 48 15,1-1 57 1,1 1 91-16,-2-3 93 15,1 2 14-15,-1-4 14 16,1-1 16-16,2 0-105 16,-1-1-59-16,1-2-73 15,2-1-51-15,3-2-64 16,5-1-99 0,2-1-102-16,7-1 0 0,6 1 0 15,1 1 0-15,5 1 0 16,0 6 0-1,-2 2 0-15,-6 3 0 16,-5-1 0-16,-9 5 0 16,-6 3 0-16,-4 6 0 15,-10 5 0-15,-3 4 0 16,-5 5 0-16,-4 1 0 16,-1-3 0-16,7 0 0 15,6-4 0-15,4-1 0 16,9-2 0-16,5 1 0 15,8 2 0-15,-1 0 0 16,3 3 0-16,-4 0 0 16,-8-1 0-1,-6-1 0-15,-10-3 0 16,-12-2 0-16,-8-5 0 16,-5-4 0-16,-7-5 0 15,0-3 0-15,5-4-33 16,8-2-290-16,11-3-218 15,7-23-1158-15,7 21 136 16,10 1 119-16</inkml:trace>
  <inkml:trace contextRef="#ctx0" brushRef="#br0" timeOffset="-160768.75">21828 17109 3691 0,'0'-1'300'0,"-1"-4"124"16,-1 0 16 0,2-3 9-16,0-2 12 15,0-2 10-15,4-2 12 16,4 1 13-16,7-1 12 16,3 3-199-16,5 3-158 15,2 2-143-15,-2 1-8 16,1 4 0-16,1 1 0 15,-2 4 0-15,1 5 0 16,-2 11 0-16,-3 4 0 16,-4 10 0-1,-4 1 0-15,-7 2 0 16,-1-1 0-16,-3-3 0 16,0-7 0-16,0-4 0 15,0-6 0-15,0-8 0 16,0-2 0-16,-1-6 0 15,-4-9 0-15,4-8 0 16,-1-12 0-16,2-13 0 16,6-10 0-16,7-4 0 15,5 2 0-15,6 4 0 16,1 11 0-16,2 6 0 16,-2 7 0-1,-7 6 0-15,-6 7 0 16,-2 2-88-16,-3 7-363 15,32 4-1344-15,-30 3 152 16,1-2 130-16,0 3 113 16</inkml:trace>
  <inkml:trace contextRef="#ctx0" brushRef="#br0" timeOffset="-159898.34">22452 17075 2799 0,'1'0'135'16,"-1"0"49"-16,0 0 31 16,0 0 41-1,0 0 53-15,0 0 121 16,0-2 90-16,0 2 20 16,2-1 16-16,-2-1-85 15,0-3-51-15,0 0-51 16,1-2-30-16,1-1-41 15,-1 0-57-15,4-3-140 16,3 0-93-16,4-2-8 16,3-2 0-16,6-2 0 15,5 1 0-15,1 2 0 16,1 2 0-16,3 3 0 16,-2 3 0-1,0 4 0-15,-3 0 0 16,-4 2 0-16,-6 6 0 15,-9 1 0-15,-4 5 0 16,-6 5 0-16,-6 5 0 16,-8 3 0-16,0 3 0 15,-4-1 0-15,1-1 0 16,6-3 0-16,5-5 0 16,5-3 0-16,4-2 0 15,5 0 0-15,7 2 0 16,1 3 0-1,4 1 0-15,2 2 0 16,-4 3 0-16,-6-2 0 16,-4-2 0-16,-9-1 0 15,-9-4 0-15,-10-5 0 32,-9-5 0-32,-3-2 0 0,-4-4 0 15,2-3 0 1,6-4-343-16,7 0-224 0,5-27-1128 0,13 22 136 15,3-1 118-15,11 2 103 16</inkml:trace>
  <inkml:trace contextRef="#ctx0" brushRef="#br0" timeOffset="-158848.63">23734 17049 2978 0,'0'0'208'0,"0"0"223"16,0 0 57-16,-1-1 14 15,2-3 13-15,-1-1 15 16,0-3 14-16,2 0 15 16,1-2 17-1,2 1-110-15,3-1-132 16,7 4-274-16,5-2-60 15,4 1 0-15,5 1 0 16,1 4 0-16,0-1 0 16,1 4 0-16,-4 9 0 15,-1 4 0-15,-5 7 0 16,-4 9 0-16,-4 5 0 16,-6 4 0-16,-4 0 0 15,-2-6 0-15,-1-2 0 16,-1-8 0-16,1-3 0 15,1-8 0 1,-1-6 0-16,-1-5 0 16,-1-4 0-16,1-13 0 15,1-9 0-15,0-15 0 16,6-14 0-16,8-9 0 16,5-2 0-16,7 3 0 15,4 10 0-15,1 8 0 16,-7 13 0-16,-5 7 0 15,-6 9 0-15,-4 5 0 16,-4 8-327-16,3 2-417 16,-5 6-909-1,0 4 130-15,5 1 113 16,-2 2 100-16</inkml:trace>
  <inkml:trace contextRef="#ctx0" brushRef="#br0" timeOffset="-158252.18">24357 16994 2563 0,'0'2'146'0,"0"-1"70"16,1-1 61-1,1 1 133-15,-2-1 123 16,0-1 14-16,1 0 18 16,1-3 15-16,2-3 20 15,0-2-100-15,8-4-54 16,2-2-78-16,8-4-69 16,2-1-158-16,10 1-141 15,-3-1 0-15,6 4 0 16,1 5 0-16,-3 7 0 15,-3 3 0 1,-3 3 0-16,-6 5 0 0,-9 8 0 16,-8 4 0-1,-7 9 0-15,-9 4 0 16,-8 0 0-16,-6 3 0 16,-4 0 0-16,2-7 0 15,8-4 0-15,5-4 0 16,10-7 0-16,9-1 0 15,12 1 0-15,12 1 0 16,1 5 0-16,6 2 0 16,1 5 0-16,-9 2 0 15,-13-1 0-15,-9-2 0 16,-19-3 0-16,-15-6 0 16,-16-7 0-16,-6-5 0 15,-9-3 0 1,6-2 0-16,10-3-8 15,10-2-446-15,15-15-1362 16,11 5 155-16,5-4 132 16,19-8 117-16</inkml:trace>
  <inkml:trace contextRef="#ctx0" brushRef="#br0" timeOffset="-130548.3">15835 18163 4518 0,'0'-1'351'16,"2"0"8"-16,-2-2 6 16,0-3 6-16,0 3 8 15,0-4 7-15,0 1 7 16,1 0 9-16,4 0 8 16,4-1-153-1,2-1-257-15,9 4 0 16,0 0 0-16,6 1 0 15,1 2 0-15,4 6 0 16,-1 6 0-16,-1 8 0 16,-3 8 0-16,-5 7 0 15,-4 3 0-15,-9 3 0 16,-2-4 0-16,-5-3 0 16,-1-6 0-16,0-3 0 15,0-11 0-15,-1-7 0 16,-5-4 0-16,0-10 0 15,2-14 0-15,0-8 0 16,4-14 0 0,7-6 0-16,10-1 0 15,1 0 0-15,3 5 0 16,4 8 0-16,-5 7 0 16,-6 8 0-16,-2 9-117 15,1 9-345-15,-4 4-1322 16,-2 3 149-16,3 5 129 15</inkml:trace>
  <inkml:trace contextRef="#ctx0" brushRef="#br0" timeOffset="-130104.71">16482 18129 4661 0,'0'-1'216'15,"0"-2"46"-15,0 2 18 16,0-1 34-16,0 4 42 16,-4 4 7-16,-1 4 6 15,-1 4 8-15,1 3 7 16,1 4-126-16,2 0-117 15,9 4-49-15,8 1-17 16,9 1-32-16,7 2-43 16,6 0 0-1,1 1 0-15,-5-4 0 16,-7-1 0-16,-9-1 0 16,-10-4 0-16,-2-5 0 15,-10 0 0-15,-3-4 0 16,-7-3 0-16,-5-2 0 15,-7-5 0-15,-2-1-255 16,4-3-205-16,15-5-421 16,-3-4-634-16,10-5 110 15,5-3 97-15,1-6 86 16</inkml:trace>
  <inkml:trace contextRef="#ctx0" brushRef="#br0" timeOffset="-129904.27">16557 18176 3737 0,'7'-14'174'16,"9"-6"109"-16,13-2 81 15,13-5 61-15,4 4 16 16,2 6 10-16,-3 2 10 16,-11 3-14-16,-5 5-246 15,-6 4-336-15,-4-45-1446 16,-6 45 119-16,3 2 104 15,7-3 93 1</inkml:trace>
  <inkml:trace contextRef="#ctx0" brushRef="#br0" timeOffset="-129085.05">17801 18283 6124 0,'2'-13'219'16,"7"-4"2"-16,5-2 4 15,8-2 1 1,3 8 3-16,7 5 4 16,3 4 2-16,2 6 2 15,-3 9 5-15,-3 8-242 16,-7 9 0-16,-3 7 0 15,-7 4 0-15,-5 1 0 16,-5-1 0-16,-3-8 0 16,-1-4 0-16,0-9 0 15,-1-5 0-15,2-7 0 16,-1-5 0 0,0-10 0-16,0-12 0 15,5-10 0-15,6-11 0 16,4-7 0-16,5 2 0 15,3 2 0-15,-3 8 0 16,-1 6 0-16,-7 7 0 16,-3 3 0-16,-1 9-311 15,-4 5-249-15,1-7-1146 16,0 16 138-16,1 2 119 16,3 4 105-16</inkml:trace>
  <inkml:trace contextRef="#ctx0" brushRef="#br0" timeOffset="-128671.43">18469 18231 4170 0,'3'-5'388'15,"0"-2"9"-15,-2 0 7 16,2 2 9-16,-3 2 9 15,0 2 11-15,-3 2 8 16,-3 4 10-16,-5 5 11 16,-2 4-252-1,0 4-210-15,0 2 0 16,7 3 0-16,5 2 0 16,2-1 0-16,11 0 0 15,9 3 0-15,7 0 0 16,8 0 0-16,3 0 0 15,-2-1 0-15,-10-1 0 16,-7 0 0-16,-10-5 0 16,-7-3 0-16,-4 1 0 15,-8-4 0-15,-7-3 0 16,-6-3 0-16,-7-2 0 16,-4-2 0-16,3-4 0 15,4-4-402-15,13-7-1431 16,3-10 158-16,7-5 135 15</inkml:trace>
  <inkml:trace contextRef="#ctx0" brushRef="#br0" timeOffset="-128440.65">18531 18265 4925 0,'18'-13'319'16,"9"-4"7"-16,11-3 4 15,12-3 5-15,2 7 6 16,-3 3 8-16,-3 4 5 16,-8 3 6-16,-12 2 8 15,-14 2-186-15,-8 2-469 16,-4 0-185-16,-7 0-1263 16,-8 0 142-16,-1 0 123 15,-1 0 108-15</inkml:trace>
  <inkml:trace contextRef="#ctx0" brushRef="#br0" timeOffset="-126896.71">21766 18222 4636 0,'0'-3'340'0,"0"-1"7"15,0 0 5-15,1-3 6 16,1 0 7-16,2 3 8 16,5 0 7-16,5 0 6 15,4 0 10-15,5 0-138 16,3 4-258-1,-2 0 0-15,2 7 0 16,-1 5 0-16,-3 5 0 16,-4 11 0-16,-3 7 0 15,-6 4 0-15,-4 1 0 16,-4-1 0-16,-1-5 0 16,0-5 0-16,0-9 0 15,0-3 0-15,0-7 0 16,-2-5 0-16,-2-6 0 15,2-8 0-15,1-13 0 16,4-11 0 0,9-10 0-16,7-7 0 15,6 0 0-15,4 2 0 0,-3 7 0 16,-3 9 0 0,-10 4 0-16,-2 9 0 15,-8 7 0-15,0 6-287 16,0 4-228-16,-2-6-1209 15,1 14 140-15,4 2 122 16,1 1 107-16</inkml:trace>
  <inkml:trace contextRef="#ctx0" brushRef="#br0" timeOffset="-126496.99">22391 18207 5274 0,'3'-6'303'16,"-1"-1"5"-16,-1 2 6 15,1 0 4-15,-4 4 5 16,-1 2 7-16,-1 4 4 16,-5 5 6-16,-2 3 7 15,1 6-347-15,1 6 0 16,6 2 0-16,3 2 0 15,10 2 0 1,5 2 0-16,8 0 0 16,4 2 0-16,5-2 0 15,-6-1 0-15,-6-3 0 16,-8-3 0-16,-8-3 0 16,-2-3 0-16,-8-1 0 15,-6-6 0-15,-4-3 0 16,-7-4 0-16,-4-3 0 0,-2-3 0 15,3-3-255 1,6-7-276-16,9-47-1197 0,7 27 140 16,8-8 123-16,5-2 107 15</inkml:trace>
  <inkml:trace contextRef="#ctx0" brushRef="#br0" timeOffset="-126280.19">22426 18267 3806 0,'23'-14'151'0,"12"-1"45"16,12-4 71-16,14-3 77 16,1 6 83-16,0 4 8 15,-5 1 11-15,-10 2 10 16,-14 2 11 0,-12 3-93-16,-13-1-70 0,-6 4-313 15,-4 1-280 1,-8-2-1431-16,-4 2 139 15,-1 0 122-15,-2-2 105 16</inkml:trace>
  <inkml:trace contextRef="#ctx0" brushRef="#br0" timeOffset="-125312.96">23772 18196 4014 0,'1'-6'398'16,"5"-1"9"-16,3 0 7 15,7-3 11-15,1 6 9 16,8 1 10-16,-1 2 11 16,2 4 10-16,-4 3 11 15,-2 8-217-15,-1 6-259 16,-5 8 0-16,-1 4 0 15,-4 2 0 1,-3 2 0-16,-5-4 0 16,1-2 0-16,-2-8 0 15,0-3 0-15,0-8 0 16,0-5 0-16,0-3 0 16,0-6 0-16,0-10 0 15,1-10 0-15,7-11 0 16,6-11 0-16,6-4 0 15,4-1 0-15,3 3 0 16,-3 9 0-16,-4 11 0 16,-5 5 0-1,-4 6 0-15,-5 6 0 16,1 4-352-16,-2 5-284 16,-2 2-1039-16,2 5 134 15,-2 1 115-15,1-1 101 16</inkml:trace>
  <inkml:trace contextRef="#ctx0" brushRef="#br0" timeOffset="-124891.35">24448 18162 5374 0,'1'-4'294'15,"-1"0"4"1,2-1 5-16,-2 3 4 16,2 0 6-16,-6 4 4 15,0 2 6-15,-1 4 5 16,-3 4 6-16,-1 6-334 16,6 4 0-16,2 4 0 15,2 1 0-15,7 3 0 16,9 2 0-16,4-1 0 15,7 2 0-15,2-1 0 16,-2 3 0-16,-10-4 0 16,-10-4 0-16,-3-4 0 15,-5-4 0 1,-8-8 0-16,-2-2 0 0,-6-2 0 16,-7-4 0-16,-7-3 0 15,-2-4 0-15,-1-8-323 16,4-8-311-16,10-8-1049 15,10-3 135-15,6 0 116 16,10 3 102-16</inkml:trace>
  <inkml:trace contextRef="#ctx0" brushRef="#br0" timeOffset="-124712.52">24511 18252 3925 0,'32'-19'137'0,"10"-7"43"16,14-4 45-16,14-5 53 15,-8 13 31-15,-3 4 10 16,-7 5 7-16,-12 4-97 16,-14 5-155-16,-13 2-289 15,-10 2-1093-15,-16 0 84 16,-4 0 74-16,-9 0 68 16</inkml:trace>
  <inkml:trace contextRef="#ctx0" brushRef="#br0" timeOffset="-97039.38">27067 4541 3158 0,'0'-4'175'16,"0"-2"60"-16,1-1 108 15,-1 1 121-15,0-1 28 16,0 0 13-16,2 3 13 16,-2 0 14-16,0 3 16 15,0-1-145-15,0 2-50 16,0 0-68-16,0 0-127 16,0 0-136-1,0 0-22-15,0 0 0 16,0 3 0-16,0 1 0 15,0 4 0-15,0 5 0 16,0 8 0-16,0 5 0 16,0 5 0-16,0 6 0 15,0 2 0-15,0 4 0 16,2 0 0-16,0 0 0 16,0-1 0-16,-2-4 0 15,0-5 0-15,0-6 0 16,3-5 0-16,-3-6 0 15,1-7 0-15,-1-4 0 16,1 0 0 0,-1-4 0-16,0 2 0 15,0-2 0-15,0-1 0 16,2 0 0-16,-2 0 0 16,0 0-330-16,0-24-1521 15,2 17 160-15,3-7 138 16,0-7 119-1</inkml:trace>
  <inkml:trace contextRef="#ctx0" brushRef="#br0" timeOffset="-85256.95">28954 4655 3645 0,'0'0'143'0,"0"0"64"16,0 0 75-16,0 0 50 15,0 0 93-15,0 0 24 16,0 0 10-16,0-2 10 15,-2 1 12-15,-3-3-74 16,-3 0-78-16,-1-2-72 16,0-1-87-1,2-4-51-15,4 0-102 16,1-3-17-16,7-2 0 16,12-2 0-16,9 2 0 15,11-1 0-15,11 4 0 16,3 3 0-16,-3 5 0 15,-4 2 0-15,-5 2 0 16,-7 3 0-16,-4 5 0 16,-5 4 0-16,-9 4 0 15,-5 9 0-15,-4 5 0 16,-9 7 0-16,-9 3 0 16,-8 4 0-1,-8 1 0-15,-9-5 0 16,-1 1 0-16,0-4 0 15,2-2 0-15,5-4 0 16,2-5 0-16,6-2 0 16,4-4 0-16,6-5 0 15,10-3 0-15,1-5 0 16,17-2 0-16,21-4 0 16,22-2 0-16,19-2 0 15,20 1 0-15,4-2 0 16,-15-2 0-1,-13 0-95-15,-22 0-419 16,-19-7-1263-16,-18 7 149 16,-13-1 128-16</inkml:trace>
  <inkml:trace contextRef="#ctx0" brushRef="#br0" timeOffset="-74664.86">30648 4657 3420 0,'0'0'119'16,"0"0"71"-16,0-1 58 15,0 1 86 1,0 0 87-16,2 0 43 0,-1-1 11 16,1-2 12-16,-1 1 13 15,1-4-52-15,-1 0-71 16,3-2-79 0,-1-4-63-16,0 1-100 15,1 0-95-15,4-2-40 16,0-1 0-16,7 1 0 15,5-1 0-15,5 0 0 16,3 4 0-16,7 0 0 16,1 4 0-16,0 4 0 15,0 0 0-15,-2 4 0 16,-7 2 0-16,-4 4 0 16,-7 1 0-16,-7 8 0 15,-4 1 0-15,-8 5 0 16,-12 0 0-16,-8 3 0 15,-9-1 0 1,-4 0 0-16,0-2 0 16,7-5 0-16,6-3 0 15,12-3 0-15,7-5 0 16,7-1 0-16,13-1 0 16,14 1 0-16,8 5 0 15,4 3 0-15,1 2 0 16,-6 6 0-16,-10 2 0 15,-10 6 0-15,-10 0 0 16,-8-1 0-16,-14-4 0 16,-15-3 0-16,-15-6 0 15,-10-11 0-15,-10-5 0 16,0-8 0 0,3-6 0-16,11-1-90 15,11 1-440-15,13-3-1243 16,9 2 147-16,11 1 128 15,3 0 112-15</inkml:trace>
  <inkml:trace contextRef="#ctx0" brushRef="#br0" timeOffset="-48208.88">27158 9478 4711 0,'6'0'272'16,"1"-4"65"-16,4 1 8 15,2-4 4-15,-2 1 7 16,4-3 7-16,-5 2 6 16,0 0 7-16,-4 0 9 15,-3-1-130 1,-1 0-182-16,-2-3-73 16,-3-3 0-16,-8-1 0 15,-4-1 0-15,-8-1 0 16,-11 0 0-16,-6 5 0 15,-6-1 0-15,-4 6 0 16,0 4 0-16,5 1 0 16,4 7 0-16,6 4 0 15,10 5 0 1,9 5 0-16,8 8 0 0,5 3 0 16,10 3 0-16,8 3 0 15,8-1 0 1,6 4 0-16,11 1 0 15,-2 1 0-15,1 2 0 16,-9 0 0-16,-11-1 0 16,-9-1 0-16,-10-5 0 15,-12-4 0-15,-15-6 0 16,-5-7 0-16,-10-10 0 16,-8-4 0-16,2-11 0 15,12-10 0-15,7-7 0 16,17-6 0-16,14-5 0 15,21-2 0 1,21-1 0-16,17 5 0 16,11-1 0-16,6 2-38 15,-3 5-409-15,-12-2-1363 16,-17 7 154-16,-14 2 133 16,-16 1 114-16</inkml:trace>
  <inkml:trace contextRef="#ctx0" brushRef="#br0" timeOffset="-42871.48">28807 9520 5935 0,'-1'-10'238'16,"1"-7"3"-16,-2-5 3 16,11-6 3-16,7 3 3 15,11-3 4-15,12 5 3 16,12 5 3-16,5 4 5 15,0 4-265 1,-2 6 0-16,-5 5 0 16,-9 6 0-16,-8 5 0 15,-9 10 0-15,-14 8 0 16,-8 12 0-16,-15 4 0 16,-18 8 0-16,-15 2 0 15,-6-1 0-15,-9 0 0 16,1-5 0-16,10-4 0 15,12-7 0-15,13-10 0 16,11-6 0-16,11-10 0 16,23-3 0-16,18-7 0 15,19-2 0 1,18 1 0-16,17-4 0 0,5-3 0 16,-5 1 0-1,-9-2 0-15,-11 2 0 16,-12-1 0-16,-15 1 0 15,-16-2-179-15,-3 3-442 16,-16-2-1104-16,-4-3 140 16,-8 1 122-16,-11-2 107 15</inkml:trace>
  <inkml:trace contextRef="#ctx0" brushRef="#br0" timeOffset="-36155.89">30710 9546 3791 0,'0'0'178'15,"0"-1"98"-15,0-2 140 16,0-1 12 0,0 1 11-16,0-3 9 15,0 1 12-15,0-1 9 16,0 1 13-16,0-3-130 15,0-2-70-15,0 1-117 16,0-5-160-16,5 0-5 16,5-3 0-16,7-4 0 15,9 2 0-15,12 0 0 16,8 4 0-16,2 2 0 16,2 4 0-16,-1 6 0 15,-7 2 0-15,-7 4 0 16,-6 5 0-1,-12 4 0-15,-10 6 0 16,-10 8 0-16,-13 3 0 16,-11 3 0-16,-5 0 0 15,2-2 0-15,1-3 0 16,12-4 0-16,11-3 0 16,9-2 0-16,10 2 0 15,13 0 0-15,8 3 0 16,4 2 0-16,1 3 0 15,-7 5 0-15,-11 0 0 16,-11-2 0-16,-7 1 0 16,-16-6 0-1,-15-7 0-15,-13-9 0 16,-9-4 0-16,-11-9 0 16,4-6 0-16,7-7 0 15,8-1-189-15,10-4-336 16,9-5-1223-16,7 7 145 15,9 4 123-15,3 3 110 16</inkml:trace>
  <inkml:trace contextRef="#ctx0" brushRef="#br0" timeOffset="-19741.36">29268 11930 5309 0,'0'0'286'16,"1"-2"4"-16,1 2 5 15,2-2 4-15,-4 4 5 16,3-2 5 0,1-2 4-16,2 2 6 15,0 0 4-15,1 0-179 16,1-4-144-16,-2 0 0 16,2-1 0-16,-2-3 0 15,0-4 0-15,2-3 0 16,-4-1 0-16,-1-3 0 15,-2 1 0-15,-1 1 0 16,-2 3 0-16,-7-2 0 16,-5 5 0-16,-5 2 0 15,-12 3 0-15,-6 2 0 16,-4 4 0 0,-4 6 0-16,-2 3 0 0,3 6 0 15,3 4 0 1,8 6 0-16,5 2 0 15,12 0 0-15,7-2 0 16,5 0 0-16,11-4 0 16,9-5 0-16,12-2 0 15,5-7 0-15,12-4 0 16,1-2 0-16,0-5 0 16,-5-5 0-16,-5-3 0 15,-4 0 0-15,-8-4 0 16,-4 2 0-1,-7 4 0-15,-4 0 0 0,-6 6 0 16,-2 4 0 0,3 3 0-16,-4 11 0 15,2 13 0-15,-1 16 0 16,-2 13 0-16,-3 8 0 16,1 1 0-16,-1-2 0 15,-1-8 0-15,2-7 0 16,-1-11 0-16,2-6 0 15,1-12 0-15,-5-8-339 16,-4-7-1510-16,-7-4 160 16,-2-6 137-1,-1-7 119-15</inkml:trace>
  <inkml:trace contextRef="#ctx0" brushRef="#br0" timeOffset="-12732.88">30846 11905 3160 0,'-2'0'179'16,"2"0"69"-16,-2-1 79 15,1 1 73-15,1 0 88 16,0 0 13-16,-2 0 13 15,1 0 14-15,-1-3 15 16,-1 2-122-16,0-2-77 16,0-3-79-16,3 0-89 15,-1-3-79-15,1-1-97 16,0-2 0-16,1-1 0 16,7-1 0-1,6-3 0-15,9 1 0 16,13-2 0-16,6 4 0 15,6 0 0-15,-2 6 0 16,-3 3 0-16,1 3 0 16,-8 2 0-16,-10 4 0 15,-7 5 0-15,-10 4 0 16,-6 7 0-16,-13 8 0 16,-11 4 0-16,-7 2 0 15,-4 1 0-15,-2-4 0 16,8-2 0-1,10-9 0-15,10-4 0 16,15-1 0-16,13-4 0 16,12 3 0-16,9 2 0 15,7 5 0-15,-1 5 0 16,-12 6 0-16,-9 4 0 16,-14 3 0-16,-13 1 0 15,-21-6 0-15,-17-4 0 16,-18-9 0-16,-12-12 0 15,-7-5 0-15,3-8 0 16,9-9 0-16,14-7-329 16,70-1-1523-1,-40-8 160-15,14 3 138 16</inkml:trace>
  <inkml:trace contextRef="#ctx0" brushRef="#br0" timeOffset="825.74">30671 13094 5903 0,'3'-9'241'0,"0"-4"3"16,-1 1 4-16,-1 1 3 15,-1 7 2-15,0 2 5 16,0 5 2-16,0 11 4 16,-4 8 5-16,-4 16-269 15,-4 13 0-15,-2 9 0 16,-1 4 0-16,3 3 0 15,2-4 0-15,4-6 0 16,1-8 0-16,2-9 0 16,3-13 0-16,0-11 0 15,0-4 0 1,0-9 0-16,0-11 0 16,1-14-336-16,47-8-1514 15,-35-9 161-15,7-7 137 16,6 1 119-16</inkml:trace>
  <inkml:trace contextRef="#ctx0" brushRef="#br0" timeOffset="1210.23">31045 13097 4975 0,'2'-7'333'0,"-2"-1"4"16,1 5 8-1,-1 0 4-15,0 16 8 16,-4 11 6-16,-3 10 7 16,-6 10 7-16,3 9 8 15,-2-2-385-15,5-1 0 16,4-2 0-16,10-6 0 16,9-4 0-16,10-6 0 15,10-3 0 1,12-13 0-16,2-8 0 0,1-7 0 15,-5-12 0-15,-6-11 0 16,-8-11 0-16,-13-10 0 16,-7-12 0-1,-11-5 0-15,-11 0 0 16,-10 6 0-16,-11 5 0 16,-3 9 0-16,-8 12-378 15,7 11-375-15,-8 11-884 16,1 10 127-16,6 4 112 15,1 7 97-15</inkml:trace>
  <inkml:trace contextRef="#ctx0" brushRef="#br0" timeOffset="30284.95">13691 6091 4213 0,'0'0'65'0,"0"-2"46"16,0 2 55-16,0 0 92 15,0 0 28-15,2 0 27 16,7 0 18-16,6 2 9 16,14 2-176-16,12-3-244 15,75 2-1325-15,-53-3 96 16,5-3 84 0,4-6 77-16</inkml:trace>
  <inkml:trace contextRef="#ctx0" brushRef="#br0" timeOffset="30761.51">13769 7449 6095 0,'8'-1'40'15,"13"1"-82"-15,15-2-122 16,16-2-190 0,10-25-901-16,6 21 77 15,-3-4 70-15,-9 1 62 0</inkml:trace>
  <inkml:trace contextRef="#ctx0" brushRef="#br0" timeOffset="31186.62">13875 8603 7140 0,'15'0'20'0,"19"0"-29"15,18 2-184-15,17-4-139 16,17-2-306-16,2-4-721 16,-7-2 89-16,-7-3 81 15,-12-6 72-15</inkml:trace>
  <inkml:trace contextRef="#ctx0" brushRef="#br0" timeOffset="32359.48">18365 6012 6747 0,'0'0'156'16,"0"-1"0"-16,10 1 2 15,12-3 0-15,20 0 3 16,26 0-295-16,30 1-232 15,20-17-1264-15,14 15 125 16,2 0 112-16,-8-2 96 16</inkml:trace>
  <inkml:trace contextRef="#ctx0" brushRef="#br0" timeOffset="32605.24">20482 6159 6941 0,'19'0'60'16,"11"-2"-158"-16,11 2-94 15,11-2-149 1,10 4-286-16,-5-4-670 15,-4-3 83-15,-4-2 73 16,-7-4 67-16</inkml:trace>
  <inkml:trace contextRef="#ctx0" brushRef="#br0" timeOffset="33148.76">18205 4966 2504 0,'88'-13'-529'15,"9"7"15"-15,18-7 14 16,11-4 14-16</inkml:trace>
  <inkml:trace contextRef="#ctx0" brushRef="#br0" timeOffset="41668.41">7100 10068 2556 0,'0'0'108'16,"0"-1"52"-16,0 1 31 15,0 0 23-15,0 0 26 16,0 0 19-16,0 0 21 16,0 0 20-1,0 0 20-15,0 0-31 16,0 0 15-16,0 0-15 16,0 0 2-16,0 0 15 15,0 0 0-15,0 0 1 16,0 0-14-16,0 0-14 15,0 0-14-15,0 0-48 16,0 0-57-16,0 0-44 16,0 0-36-16,0 0-38 15,0 0-23-15,0-2-19 16,0 2 0 0,0 0 0-16,0 0 0 15,0-1 0-15,0 1 0 16,0 0 0-16,0 0 0 15,0-2 0-15,0 1 0 16,0 1 0-16,0-3 0 16,0 3 0-16,0-3 0 15,0 2 0-15,0-2 0 16,0 3 0-16,0-1 0 16,0 1 0-1,0 0 0-15,0 0 0 16,0 0 0-16,0 0 0 15,0 0 0-15,0-1 0 16,0-1 0-16,0 2 0 16,0-1 0-16,0-2 0 15,0 2 0-15,0 1 0 16,0-3 0-16,0 3 0 16,-3-4 0-16,2 2 0 15,0-2 0 1,-2 2 0-16,0 1 0 15,-2-1 0-15,-1 0 0 16,1 0 0-16,-5 0 0 16,2 0 0-16,-5 2 0 15,1 0 0-15,-6 0 0 16,1 2 0-16,1 2 0 16,-1 1 0-16,3 3 0 15,3 2 0-15,2 3 0 16,1 3 0-1,3 3 0-15,-3 2 0 16,2 2 0-16,2 1 0 16,1-2 0-16,1-4 0 15,2 0 0-15,0-2 0 16,2-5 0-16,-2 2 0 16,4-5 0-16,5 0 0 15,5 0 0-15,5-1 0 16,4 0 0-16,0 0 0 15,1-1 0 1,-2 2 0-16,-3-2 0 16,0 3 0-16,-6-1 0 15,-3 0 0-15,-3 1 0 16,-4 1 0-16,-2 0 0 16,-5-1 0-16,-9 1 0 15,-10 0 0-15,-7-3 0 16,-11 0 0-16,-4-4 0 15,2-1 0-15,6-2 0 16,8-4 0 0,9 2-28-16,9 0-328 15,9 1-256-15,6-23-1061 16,9 18 133-16,3 1 115 16,5 0 101-16</inkml:trace>
  <inkml:trace contextRef="#ctx0" brushRef="#br0" timeOffset="41874.21">7340 10483 3303 0,'0'7'149'15,"0"4"38"-15,-3 6 19 16,-6 5 2-16,-6 1-15 15,-6 4-106-15,4 1-293 16,-4-4-696-16,7-4 41 16,7-10 39-16,5-5 35 15</inkml:trace>
  <inkml:trace contextRef="#ctx0" brushRef="#br0" timeOffset="42665.81">7942 10200 4079 0,'0'-1'120'15,"0"1"15"-15,0 0 5 16,1-3 1-16,-1 2 3 16,2-4 3-16,-1-4 0 15,-1-1 0-15,0-3 3 16,2-2-96 0,-2-2-34-16,-5 0-15 15,1-1-2-15,-3 4-8 16,-3 1-3-16,-3 3-2 15,-1 6-1-15,-3 1 1 16,-4 5 1 0,-2 3 1-16,-2 6 8 0,-1 6 8 15,2 5 15-15,2 5 25 16,5 1 25-16,5 3 12 16,8-4 13-1,1-3 4-15,6-4 7 16,0-2 8-16,8-7 9 15,4-1-4-15,8-7-14 16,6-2-15-16,2-4-27 16,-2-4-5-16,-3-4-15 15,-5-4-1-15,-4-4-9 16,-4 2-6-16,0-2 34 16,-5 5 45-16,0 6 32 15,-2 2 0 1,3 4 2-16,3 4-4 15,1 4 0-15,3 2 2 16,1 3 1-16,-1 2-2 16,1 3-50-16,0 0-416 15,0 1-266-15,-1-45-1092 16,-2 38 135-16,-1-5 116 16,-4-8 102-16</inkml:trace>
  <inkml:trace contextRef="#ctx0" brushRef="#br0" timeOffset="43189.32">8128 9708 4211 0,'11'-4'69'15,"10"-3"21"-15,9-3 4 0,12 0 3 16,7-2 3-1,3 3 2-15,-5 2 1 16,-7 3 0-16,-3 3 10 16,-12 2-27-16,-2 6-4 15,-6 5 65-15,-2 5 91 16,-1 8 53-16,2 6 2 16,2 6 3-16,2 11 5 15,6 7 2-15,1 5-1 16,4 4-20-16,-1 3-20 15,-3-3-96-15,-4-2-106 16,-9-5-60-16,-9-2 0 16,-10-7 0-1,-18-1 0-15,-14-3 0 16,-16-4 0-16,-19-2-327 16,-12-5-225-16,-10-44-1152 15,-4 25 137-15,-3-15 119 16</inkml:trace>
  <inkml:trace contextRef="#ctx0" brushRef="#br0" timeOffset="43833.71">6599 9859 2677 0,'-20'-16'84'0,"-9"-1"41"15,-13-4 37-15,-7 1 26 16,-2 9 15-16,-5 9 5 16,1 8 16-16,9 13 13 15,11 17 7-15,9 19-18 16,19 20-38 0,6 16-31-16,4 12-22 15,-1 3-2-15,0 0 23 16,-2 1 43-16,1-8 45 15,-2-6 58-15,-3-11 9 16,1-13-18-16,1-13-5 16,5-13-15-16,13-14-13 15,24-8-23-15,18-14-42 16,23-4-45-16,17-10-157 16,11-2-349-1,2-6-203-15,1-10-1109 16,-2 7 132-16,-6-3 114 15,-10-3 102-15</inkml:trace>
  <inkml:trace contextRef="#ctx0" brushRef="#br0" timeOffset="44094.47">7076 11018 8191 0,'4'2'0'0,"17"-2"0"16,21-4 0 0,28-5 0-16,25-8 0 15,27-9 0-15,8-5 0 16,-2-2 0-16,-12 1 0 16,-19 4 0-16,-21 6-268 15,-24 4-151-15,-22 9-283 16,-21 1-868-16,-26 5 119 15,-27 4 103-15,-35 10 91 16</inkml:trace>
  <inkml:trace contextRef="#ctx0" brushRef="#br0" timeOffset="44426.67">6743 11219 6565 0,'-1'11'174'0,"2"-2"2"16,20 1 1-16,26-4 1 15,47-6 3-15,31-12 1 16,32-11 2-16,15-3 1 16,-3-8 4-16,-15 0-189 15,-17 2 0-15,-24 3 0 16,-26 6 0-16,-27 3 0 16,-22 6 0-1,-19 3 0-15,-12 5 0 16,-7 5 0-16,0 0 0 15,0 1 0-15,0-2 0 16,0 2 0-16,0-1 0 16,4 0 0-16,3-6 0 15,6-4-138-15,6-6-385 16,6-39-1239-16,-1 26 146 16,-2-4 126-16,-1-2 111 15</inkml:trace>
  <inkml:trace contextRef="#ctx0" brushRef="#br0" timeOffset="49204.48">7421 10499 963 0,'0'0'102'16,"-3"0"28"-16,1 0 24 16,1 0 23-1,1 1 20-15,0 0 21 0,0-1 15 16,-2 0 13-16,1 0 11 15,-2 0-60 1,-2 0-17-16,2 0-7 16,0 0-7-16,1 0-7 15,-1 0-5-15,2 0-5 16,-1 0-5-16,2 0-1 16,0 0 1-16,0 0 4 15,0 0-8-15,0 0-15 16,0 0-12-16,0 0-16 15,-1 0 5-15,-2 2 16 16,-6 5 6-16,-5 8 48 16,-6 5 34-1,-3 13-4-15,-8 7-13 16,2 0 0-16,2 1-69 16,7-4-155-16,8-8-200 15,35-9-1143-15,-18-8 92 16,2-8 83-16,2-10 73 15</inkml:trace>
  <inkml:trace contextRef="#ctx0" brushRef="#br0" timeOffset="55132.51">1456 16016 1502 0,'0'0'82'0,"0"0"32"0,-1 0 15 15,1 0 6 1,-1 0 6-16,1 0 10 16,0 0 15-16,0 0 7 15,-2 0 9-15,4 0-30 16,-2 0-22-16,-2 0-14 15,2 0 9-15,0 0 21 16,0 0 26-16,0 0 14 16,0 0-2-16,0 0-1 15,0 0 3-15,0 0-10 16,0 0-15-16,-1 0-18 16,1 0-28-1,-2 0-25-15,2 0-30 16,0 0-26-16,0 0-9 15,0 0-4-15,0 0-5 16,0 0 0-16,0 0 1 16,0 0 9-16,0 0 8 15,0 0 15-15,0 0 34 16,2 0 78-16,3 0 40 16,9 0 22-1,7-1 24-15,14-1 20 16,10-2 8-16,5-3 1 15,1-3-6-15,-1-1-12 16,-6 0-35-16,-7 3-87 16,-11 0-44-16,-4 1-24 15,-6 3-25-15,-9 0-23 16,0 0-10-16,-5 3-10 16,-2 1 0-16,0-2 0 15,0 1 0-15,1 1 0 16,-1 0-19-16,0 0-296 15,0-2-182-15,1 2-323 16,-5 3-681 0,-8-1 109-16,-5 2 95 15,-4 2 85-15</inkml:trace>
  <inkml:trace contextRef="#ctx0" brushRef="#br0" timeOffset="55452.53">1386 16121 2678 0,'-6'2'91'16,"0"0"79"0,-2 0 46-16,5 1 30 15,6-2 41-15,13-1 38 16,9-1 55-16,11 1 31 15,10-5 67-15,7 3-21 16,-1-5 10-16,-3-1-83 16,-4 0-45-16,-3-2-30 15,-6 0-41-15,-4-1-35 16,-6 3-160-16,-3-1-273 16,-1 2-259-16,-4-11-1203 15,-1 9 132 1,-2-4 113-16,2-2 100 15</inkml:trace>
  <inkml:trace contextRef="#ctx0" brushRef="#br0" timeOffset="65820.64">3867 15229 2454 0,'-3'0'94'0,"0"0"41"16,0 0 36-16,0-1 25 16,2 1 20-16,-1 0 22 15,1 0 23-15,1 0 23 16,0 0 21-16,0 0-47 16,0-1-21-16,0 1-5 15,0-1-13-15,6 0-18 16,9-3-10-1,7-4-11-15,10 0-21 16,10-1-19-16,-2-2-14 16,-2-2-11-16,-6 1-14 15,-8 2-41-15,-7 0-77 16,-6 4-107-16,-7 1-128 16,-2 3-150-16,18 0-904 15,-23 2 83-15,-6 2 75 16,-5 1 67-16</inkml:trace>
  <inkml:trace contextRef="#ctx0" brushRef="#br0" timeOffset="65992.48">3926 15293 2830 0,'0'2'158'0,"6"-1"43"15,5-1 7-15,12 0 4 16,8-2-21-16,11-6-88 15,5-2-97-15,12-7-856 16,-18 5 36-16,-11-4 34 16,-7 3 33-16</inkml:trace>
  <inkml:trace contextRef="#ctx0" brushRef="#br0" timeOffset="105229.34">1858 11810 4769 0,'0'0'238'0,"0"-2"43"16,0 2 1-16,-1 0 26 15,2 2 38-15,-1-1 5 16,0 2 7-16,0 4 7 15,0 1 6-15,0 4-104 16,0 3-165 0,0 0-45-16,0 1 2 15,0 1-22-15,0-3-37 16,0-1 0-16,0-4 0 16,0-3 0-16,0-2 0 15,-1-3 0-15,-1-1-177 16,2 0-347-16,-3-35-1227 15,2 20 145-15,-4-4 124 16,0-7 110-16</inkml:trace>
  <inkml:trace contextRef="#ctx0" brushRef="#br0" timeOffset="105509.08">1779 11658 2995 0,'0'-11'75'15,"1"-6"43"-15,1-6 17 16,2-6 19-16,-1 6 27 16,-2 3 28-1,1 4 5-15,-4 5 2 0,-2 6 3 16,-5 3-22-1,-2 5-96-15,-1 7-156 16,2 3-128-16,8-1-826 16,4 7 50-16,14-1 48 15,6 0 42-15</inkml:trace>
  <inkml:trace contextRef="#ctx0" brushRef="#br0" timeOffset="105976.64">2201 11736 3617 0,'-4'-3'204'0,"-3"0"133"16,-4 2 62-16,-10-1 47 16,1 10 11-16,-4 5 10 15,-1 7 12-15,8 6 12 16,5 2 13-16,8 3-140 15,4-6-95-15,0-2-157 16,7-3-67-16,3-6-45 16,6-10-173-16,9-3-102 15,-1-9-35 1,2-8-36-16,-4-7-17 16,-7-8 7-16,-7-10 5 15,-6-8 9-15,-2-1 12 16,0 0 56-16,0 8 200 15,-1 7 108-15,2 13 78 16,-1 14 192-16,0 10 36 16,0 12 7-16,4 13 4 15,3 10 6 1,6 5-1-16,3 4-50 0,7-3-54 16,3-3-17-1,1-7-45-15,1-7-527 16,8-10-273-16,-3-7-1073 15,-1-9 135-15,-5-7 116 16,-5-8 102-16</inkml:trace>
  <inkml:trace contextRef="#ctx0" brushRef="#br0" timeOffset="106197.43">2544 11843 5452 0,'13'-4'271'16,"9"-2"2"-16,5-4 6 16,9-3 2-16,2 0 5 15,-5-2 4-15,-6 1 5 16,-5 5-247-16,-9 2-132 16,-6 5-319-16,-5-7-1215 15,-4 8 124-15,-5 0 110 16,-6-3 95-16</inkml:trace>
  <inkml:trace contextRef="#ctx0" brushRef="#br0" timeOffset="106404.25">2628 11654 4262 0,'0'0'274'15,"0"1"98"-15,1 7 8 16,2 5 7-16,3 6 8 15,1 7 8-15,5 3 8 16,1 0 10-16,-3 0 5 16,2-4-440-16,0 0-450 15,-2-40-1225-15,1 26 136 16,0-3 117-16</inkml:trace>
  <inkml:trace contextRef="#ctx0" brushRef="#br0" timeOffset="106640.53">2922 11759 7131 0,'5'-1'115'0,"1"-1"0"15,3 4 1-15,2 3 1 16,0 7 1-16,1 3 0 15,-7 3 1 1,0 5-232-16,-4-3-314 16,-1-41-1303-16,-1 32 141 15,2-6 123-15,-1-8 107 16</inkml:trace>
  <inkml:trace contextRef="#ctx0" brushRef="#br0" timeOffset="106857.33">2973 11665 4274 0,'0'-19'217'0,"0"-7"155"16,-4-4 7 0,-1-2 6-16,-2 11-36 15,0 10-229-15,-6 6-186 16,20 5-369-16,-13 5-825 15,8 4 79-15,5 3 69 16,10 3 63-16</inkml:trace>
  <inkml:trace contextRef="#ctx0" brushRef="#br0" timeOffset="107265.46">3223 11622 5803 0,'-2'-1'251'0,"-3"1"4"16,-3 3 3-16,-3 6 3 16,1 8 4-16,0 4 4 15,5 4 3-15,4 0 4 16,4-2 5-16,3-5-281 16,5-5 0-16,3-6 0 15,7-6 0-15,-1-6 0 16,-1-10 0-16,-6-9 0 15,-5-10 0-15,-5-9 0 16,-4-10 0 0,-4-3 0-16,0 3 0 15,-1 8 0-15,0 11 0 16,0 12 0-16,2 15 0 16,-1 11 0-16,5 15 0 15,-1 16 0-15,2 10 0 16,7 10 0-16,6 4 0 15,4-3 0-15,3-2 0 16,3-9 0-16,3-9-451 16,57-10-1368-1,-54-9 155-15,0-13 133 16</inkml:trace>
  <inkml:trace contextRef="#ctx0" brushRef="#br0" timeOffset="107446.29">3787 11905 8191 0,'-4'17'0'0,"-9"8"0"16,-9 10 0-16,-8 8-85 16,0 0-457-1,-4-61-1230-15,4 46 148 16,6-15 128-16</inkml:trace>
  <inkml:trace contextRef="#ctx0" brushRef="#br0" timeOffset="109296.93">3135 12563 7791 0,'-8'3'44'0,"-4"10"0"16,-5 12 0-16,-3 19 1 15,-1 17-1-15,6 16 0 16,8 3 1-16,3 0 0 15,9-5 0-15,8-14-45 16,8-7 0-16,3-13 0 16,12-14 0-16,9-13-350 15,4-10-259-15,0-15-1073 16,-3-5 134-16,-6-7 116 16,-12-3 102-1</inkml:trace>
  <inkml:trace contextRef="#ctx0" brushRef="#br0" timeOffset="109517.74">3565 12865 6330 0,'1'-4'198'0,"4"2"3"16,-1 5 1-16,3 6 2 15,3 7 3-15,-1 8 2 16,1 5 2-16,0 2 2 15,-4-1 3-15,0-2-550 16,47-4-593 0,-47-6-676-16,-5-11 123 15,-3-4 106-15,-6-12 96 16</inkml:trace>
  <inkml:trace contextRef="#ctx0" brushRef="#br0" timeOffset="109774.51">3591 12687 3757 0,'0'-23'217'15,"-4"-4"200"-15,-1-3 9 16,-3-5 10-16,-6 13 10 15,-6 11 10-15,-1 5 11 16,3 5-191-16,6 6-182 16,6 8-376-16,9-23-1263 15,9 31 114-15,9 3 101 16,5-1 89-16</inkml:trace>
  <inkml:trace contextRef="#ctx0" brushRef="#br0" timeOffset="110366.47">3915 12840 6568 0,'0'0'174'0,"0"0"2"15,0 0 0-15,1 0 3 16,2 0 1-16,1 0 1 15,8 0 3-15,-1-1 1 16,4 1 3-16,-4 0-188 16,-1-3 0-1,-5 2 0-15,-3-1 0 16,0 1 0-16,-2 0 0 16,0 0 0-16,0 1 0 15,0 0 0-15,0 0 0 16,-6 3 0-16,-4 10 0 15,-4 6 0-15,-5 7 0 16,2 8 0-16,7 0 0 16,4-3 0-16,4-3 0 15,7-7 0-15,5-6 0 16,6-9 0 0,7-8 0-16,5-9 0 15,-1-10 0-15,-3-10 0 16,-8-8 0-16,-10-13 0 15,-3-5 0-15,-3-3 0 16,-2 4 0-16,2 10 0 16,2 15 0-16,-2 10 0 15,0 14 0-15,0 12 0 16,1 14 0-16,5 10 0 16,5 13 0-16,4 3 0 15,6 7 0 1,1-4 0-16,4-6-328 15,45-7-645-15,-45-11-619 16,0-12 121-16,1-5 105 16,-4-7 94-16</inkml:trace>
  <inkml:trace contextRef="#ctx0" brushRef="#br0" timeOffset="110519.32">4404 12954 8142 0,'13'-8'5'15,"7"-1"0"-15,8-6 1 16,9 0-1-16,-1-4 0 16,3 3-387-16,0 1-311 15,-11-2-953-15,-11-1 128 16,-7 3 113-16</inkml:trace>
  <inkml:trace contextRef="#ctx0" brushRef="#br0" timeOffset="110741.12">4537 12700 5716 0,'0'-5'260'0,"0"4"4"15,1-2 3 1,1 10 3-16,3 9 5 0,3 7 3 16,3 8 4-1,5 8 5-15,0-2 5 16,-2-1-292-16,-2-5 0 15,0-2-444-15,24-9-1377 16,-25-8 156-16,0-5 133 16,6-7 116-16</inkml:trace>
  <inkml:trace contextRef="#ctx0" brushRef="#br0" timeOffset="110939.93">4794 12771 8191 0,'1'-5'0'16,"4"3"0"-16,1 4 0 16,4 5 0-16,1 11 0 15,1 8 0-15,-5 3 0 16,1 4-173-16,-2-4-477 16,-6-1-1069-16,2-8 140 15,-5-8 121-15,-3-5 105 16</inkml:trace>
  <inkml:trace contextRef="#ctx0" brushRef="#br0" timeOffset="111178.23">4759 12685 5811 0,'3'-26'251'15,"0"-6"2"-15,0-4 5 16,0-4 2-16,-2 10 5 16,-2 10 2-16,-2 6-20 15,-2 9-346-15,3 4-266 16,0-11-1295-16,0 22 131 16,11 2 113-1,8 4 100-15</inkml:trace>
  <inkml:trace contextRef="#ctx0" brushRef="#br0" timeOffset="111640.8">5100 12562 7387 0,'0'-8'88'16,"0"1"0"-16,-4 1 0 15,-2 1 1-15,-4 9 0 16,-6 9 0-16,2 7 1 15,-2 8 1 1,10 7 1-16,3 1-92 16,7 1 0-16,8-5 0 15,1-7 0-15,6-9 0 16,6-7 0-16,2-10 0 16,-1-11 0-16,-5-10 0 15,-5-9 0-15,-9-12 0 16,-5-10 0-16,-8-11 0 15,-7-7 0 1,0 0 0-16,-3 7 0 0,0 12 0 16,3 17 0-1,5 16 0-15,0 13 0 16,5 21 0-16,3 15 0 16,3 18 0-16,9 13 0 15,8 13 0-15,7 0 0 16,7-4 0-16,-1-4 0 15,-1-14 0-15,2-14-352 16,34-13-550-16,-30-21-703 16,-6-19 124-16,-9-18 106 15,-9-16 95 1</inkml:trace>
  <inkml:trace contextRef="#ctx0" brushRef="#br0" timeOffset="111860.11">5331 11786 8191 0,'51'22'0'0,"14"23"0"15,14 30 0-15,22 33 0 16,-11 21 0-16,-1 31 0 16,-12 16 0-1,-21 4 0-15,-37-2 0 16,-51-4 0-16,-43-12-529 15,-45-27-1269-15,-37-24 152 16,-32-29 131-16,-50-34 113 16</inkml:trace>
  <inkml:trace contextRef="#ctx0" brushRef="#br0" timeOffset="114560.62">1887 12350 2905 0,'-3'0'79'0,"-1"0"52"15,1 0 35-15,-2 0 22 16,4 0 7 0,-1 0 4-16,2 0 6 15,0 0 8-15,0 0 13 16,0 0-27-16,0 0-24 15,0 0-35-15,0 0-10 16,0 0 42-16,0 0 82 16,0 0 65-16,5 0 2 15,8-4-2-15,12-2-5 16,15-5-11-16,12-4-16 16,9-5-19-1,-4-1-28-15,-2 1-68 16,-11 0-101-16,-10 4-71 15,-14 6 0-15,-6 1 0 16,-8 5 0-16,-4 1 0 16,-2 2 0-16,0 0 0 15,0-2-29-15,-4 3-278 16,-2-1-136-16,-1-2-139 16,28 3-995-16,-38 7 119 15,-2-3 104 1</inkml:trace>
  <inkml:trace contextRef="#ctx0" brushRef="#br0" timeOffset="114862.34">1869 12443 3520 0,'-4'3'189'0,"-1"0"160"16,3-2 95-16,-1 0 10 15,8 1 11-15,13-8 12 16,13-2 12 0,8-2 12-16,13-5 13 15,1-4-131-15,-5 3-86 16,-8 0-188-16,-7 3-109 16,-11 2 0-16,-5 1 0 15,-6 2 0-15,-9 2 0 16,0 2 0-16,-2 1-383 15,16-1-479-15,-15-1-745 16,3-3 123-16,1-2 107 16</inkml:trace>
  <inkml:trace contextRef="#ctx0" brushRef="#br0" timeOffset="116061.18">3049 13746 5610 0,'-2'-2'252'16,"-1"2"4"-16,1 0 3 16,2-3 4-16,16-1 2 15,15-6 6-15,16-6 1 16,11-4 6-16,5-2 3 16,-10 3-97-16,-15 4-184 15,-16 7 0-15,-13 3 0 16,-21 1 0-16,-22 11 0 15,-26 5 0 1,-16 8 0-16,-18 5 0 16,0 6 0-16,13-1 0 15,26-7 0-15,21-4 0 16,22-6 0-16,21-10 0 16,27-6 0-16,20-10 0 15,18-6 0-15,13-4 0 16,-1-3 0-16,-13 2 0 15,-20 6 0-15,-21 5 0 16,-20 4 0-16,-19 6 0 16,-26 6 0-1,-18 6 0-15,-12 1 0 16,-5 3 0-16,10-1 0 16,24-4-415-16,28-8-1414 15,28-8 157-15,21-13 134 16</inkml:trace>
  <inkml:trace contextRef="#ctx0" brushRef="#br0" timeOffset="132299.69">8286 10805 1779 0,'0'0'81'0,"0"0"26"15,0 0 26-15,1 0 13 16,-1 0 8-16,0 0 7 16,0 0 13-16,2 0 19 15,-2 0 21-15,0 0-40 16,1 0 1-16,-1 0-7 15,2 0 3-15,-2 0 3 16,0 0 1 0,0 0 1-16,0 0-10 15,0 0-17-15,0 0-17 16,0 0-23-16,0 0-24 16,0 0-18-16,0 0-31 15,0 0-14-15,0 0-1 16,0 0-2-16,0 0 1 15,1 0 1-15,-1 0 0 16,0 0-2-16,0 0 2 16,2 0-4-1,-2 0-105-15,4 0-303 16,-2 0-673-16,0 0 57 16,-4-2 51-16,-3-4 48 15</inkml:trace>
  <inkml:trace contextRef="#ctx0" brushRef="#br0" timeOffset="134292.93">1657 16702 2869 0,'-1'1'45'0,"-1"-1"58"16,2 0 36-16,-2 0 15 15,2 0 11-15,0 0 12 16,2 0 13-16,-2 0 11 15,0 0 8-15,0 0 0 16,0 0-29-16,0 0-46 16,0 0-18-16,8 0 18 15,9-1 36 1,7-5 26-16,14-4 25 16,7-3 10-16,-3-2 10 0,-2-3 1 15,-10 4-13 1,-8 3-8-16,-7 2-23 15,-8 4-51-15,-6 1-201 16,1 2-125-16,-4 1-120 16,2 1-108-16,2 0-117 15,-2 0-126-15,3-4-465 16,-12 8 63-16,-7 1 56 16,-8 5 51-16</inkml:trace>
  <inkml:trace contextRef="#ctx0" brushRef="#br0" timeOffset="134707.54">1610 16765 2392 0,'-8'8'120'16,"3"2"68"-16,-1-3 43 15,0 1 26-15,18-5 38 16,6-5 30-16,10 1 18 16,8 0 26-16,7-2 38 15,-4-1-38-15,-5-2-22 16,-3-1-59-16,-8 2-19 15,-4 0 2-15,-4-1-12 16,-3 1-22 0,0 1-5-16,0 0-15 15,2-1-35-15,1-3-40 16,1 2-29-16,1-2-17 16,2-1-23-16,-6 3-40 15,-1 2-23-15,-3 0-7 16,-3 2-8-16,-4 0 8 15,2 2 0-15,-4-1 10 16,0 0-3-16,0 1 0 16,0 0-4-16,0 0 12 15,0 0-1-15,0-2-1 16,0 2 2 0,0 0-240-16,0 0-208 15,53 0-1330-15,-51-1 145 16,-1-7 126-16,2-11 111 15</inkml:trace>
  <inkml:trace contextRef="#ctx0" brushRef="#br0" timeOffset="155696.53">1790 17576 2943 0,'0'0'104'0,"0"0"49"15,0 0 14-15,0 0 5 16,0 1 11-16,0-2 20 16,0 1 24-1,0 0 30-15,3 0 25 16,8 0 5-16,7-3-18 16,7-4-1-16,11-2 45 15,3-6 28-15,-2-1 0 16,-1-1-15-16,-7 3-20 15,-7 3-26 1,-3 1-23-16,-8 1-40 0,-2 3-63 16,-5 2-55-16,-2 2-62 15,-1 2-230 1,-1-2-148-16,0 2-80 16,0 2-121-16,0 0-265 15,-7 5-526-15,-8 2 87 16,-8 4 77-16</inkml:trace>
  <inkml:trace contextRef="#ctx0" brushRef="#br0" timeOffset="155976.53">1815 17699 2816 0,'-2'4'164'0,"1"-1"118"0,1 0 162 15,1 0 62-15,14-6 14 16,11-4 15-1,9-2 15-15,6-1 14 16,6-5 19-16,0 0-82 16,-11 0-99-16,-3 4-142 15,-7 1-196-15,-8 2-64 16,-5 3 0-16,-6 3 0 16,-6 0 0-16,0 1 0 15,1 1 0-15,-2 0-297 16,2 0-225-16,4-9-1198 15,4 2 139-15,0-6 122 16</inkml:trace>
  <inkml:trace contextRef="#ctx0" brushRef="#br0" timeOffset="-120220.19">12000 5225 3953 0,'1'0'88'0,"-1"0"45"15,0-1 47-15,0 1 77 16,2 0 24-16,-2 0 11 15,0 0 3-15,0 0-24 16,1 0-168-16,5 0-292 16,5 0-1089-16,10-1 81 15,12-11 72 1,7-10 64-16</inkml:trace>
  <inkml:trace contextRef="#ctx0" brushRef="#br0" timeOffset="-86180.19">11495 11095 5012 0,'3'0'231'15,"1"0"76"-15,-1-1 5 16,1 1 6-16,-3 0 4 16,1-2 6-16,2 2 6 15,-1-1 5-15,0-1 5 16,1 1-85-16,2 1-602 16,5-3-1482-16,-6-1 157 15,1-4 133-15,-2-6 118 16</inkml:trace>
  <inkml:trace contextRef="#ctx0" brushRef="#br0" timeOffset="-85270.2">18566 11320 5425 0,'1'0'97'16,"-1"0"90"-16,0 0 5 15,0 0-124-15,2 0-204 16,-2-3-1184-1,1-1 85-15,-1-2 76 16,0-4 69-16</inkml:trace>
  <inkml:trace contextRef="#ctx0" brushRef="#br0" timeOffset="-84720.2">18990 11336 4156 0,'5'-6'226'16,"-1"-4"128"-16,-2 2 38 15,0 1 7-15,-3 3 8 16,-12 4 9-16,-12 11 10 16,-12 1 9-16,-14 9 9 15,-9 3-129-15,-1 3-131 16,6-4-147-16,7 1-37 15,7-7 0-15,10-5 0 16,11-3 0-16,4-4 0 16,12-5-402-16,7 1-247 15,13-44-1010 1,7 34 132-16,9-3 112 16</inkml:trace>
  <inkml:trace contextRef="#ctx0" brushRef="#br0" timeOffset="-84530.2">19052 11467 4407 0,'-17'12'378'0,"-15"7"9"16,-12 6 7-16,-13 5 9 16,7-1 8-16,-3-4 9 15,11-2-63 1,11-4-398-16,10-18-1611 15,5 6 129-15,3-6 114 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7:05:24.98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11945 5183 6697 0,'0'0'160'16,"0"0"2"-16,0-1 2 15,0 1 0-15,0 0 1 16,0 0 3-16,0 0 0 16,0 0 2-16,0 0 3 15,0 0-173 1,0 0 0-16,0 0 0 15,0 0 0-15,0 0 0 16,0 0 0-16,2 0-616 16,3 0-1158-16,6-7 148 15,7-7 128-15,11-6 112 16</inkml:trace>
  <inkml:trace contextRef="#ctx0" brushRef="#br0" timeOffset="712.34">14005 3999 8191 0,'2'-1'0'15,"-2"-1"0"-15,0 1 0 16,2 1 0-16,-2-3 0 16,0 3 0-16,0 0 0 15,0 0 0-15,0 0 0 16,4 0-493-16,-1 3-1314 15,3-3 152-15,-2 0 133 16,0 0 114 0</inkml:trace>
  <inkml:trace contextRef="#ctx0" brushRef="#br0" timeOffset="1251.98">13769 4098 6931 0,'0'0'136'0,"0"-2"1"16,0 2 1-16,14-1 1 16,10-2 1-16,15-2 1 15,14-4 1-15,10 1 1 16,-1-3 1-16,-1 2-144 16,-11-1 0-16,-8 2 0 15,-8 1 0 1,-11 0 0-16,-11 3 0 15,-4 0 0-15,-6 3 0 16,-4-1-262-16,-2 4-121 16,-6 0-190-16,31-2-1041 15,-51 9 124-15,-8 1 109 16,-7 6 95-16</inkml:trace>
  <inkml:trace contextRef="#ctx0" brushRef="#br0" timeOffset="1471.78">13906 4138 3623 0,'-12'4'202'0,"4"2"147"15,-1-2 91-15,2-1 11 16,14-2 10 0,13-1 11-16,11-1 13 15,7 1 12-15,10-2 12 16,4-1-186-16,0 1-46 16,-4-4-175-16,-6-1-102 15,-8 3 0-15,-9-2 0 16,-8 2 0-16,-9 0-158 15,-3 4-240-15,26 0-1392 16,-24 0 151-16,-3 0 129 16,-1 0 113-16</inkml:trace>
  <inkml:trace contextRef="#ctx0" brushRef="#br0" timeOffset="95334.61">11669 5168 8191 0,'0'0'0'16,"0"-2"0"-16,4 4 0 16,-3-2 0-1,-1 2 0-15,1 0 0 16,1-1 0-16,-4-1 0 16,4 0 0-16,-2 2 0 15,0-1 0-15,0 2 0 16,0-2-446-16,3 1-1374 15,1-4 156-15,1-5 133 16,6-2 116-16</inkml:trace>
  <inkml:trace contextRef="#ctx0" brushRef="#br0" timeOffset="96487.56">31744 3942 8191 0,'0'-1'0'15,"2"1"0"-15,-1 0 0 16,1-2 0-16,-2 1 0 15,0 1 0-15,1 0 0 16,-1-1-282-16,10 1-1583 16,-7 0 163-16,-1-2 140 15,-7 1 120-15</inkml:trace>
  <inkml:trace contextRef="#ctx0" brushRef="#br0" timeOffset="97167.06">31431 5006 5310 0,'0'0'-14'0,"0"0"-198"16,0-1-922-1,0-5 65-15,0-2 57 0</inkml:trace>
  <inkml:trace contextRef="#ctx0" brushRef="#br0" timeOffset="120426.43">11868 8865 5306 0,'0'0'17'0,"0"0"25"16,0 0 142-16,0 0 90 15,0 0 4-15,0 0 4 16,0 0 5-16,0 0 3 16,0 0 5-1,0 0-4-15,0 0-6 16,0 0-25-16,0 0-182 16,1 0-432-16,13 0-1485 15,-6 0 158-15,6-2 137 16,1-6 117-16</inkml:trace>
  <inkml:trace contextRef="#ctx0" brushRef="#br0" timeOffset="121602.58">18308 8897 8191 0,'0'0'0'16,"0"-4"0"-16,0 1 0 15,0-4 0-15,0 5 0 16,0-2 0-1,0-1-417-15,-2-2-1411 16,-2 0 157-16,-4-2 134 16,-3-5 118-16</inkml:trace>
  <inkml:trace contextRef="#ctx0" brushRef="#br0" timeOffset="165762.61">11935 7649 8137 0,'0'0'6'0,"-2"0"0"15,2-2-1-15,-2 2 2 16,2 0-1-16,-2 0-1 16,4 0-108-16,-2 0-288 15,5 0-1411-15,4-1 153 16,0-7 131-16,1-2 115 16</inkml:trace>
  <inkml:trace contextRef="#ctx0" brushRef="#br0" timeOffset="166634.23">18433 7536 8191 0,'3'-1'0'0,"3"-5"0"15,-1-3 0 1,3 2 0-16,-4 1 0 16,3-1-361-16,2-25-1482 15,-2 25 160-15,1-5 135 16,-3-2 119-16</inkml:trace>
  <inkml:trace contextRef="#ctx0" brushRef="#br0" timeOffset="198985.92">11898 13486 8191 0,'1'0'0'0,"-1"0"0"16,0-1 0-16,2 1 0 16,-2 0 0-16,0 0 0 15,0 0 0-15,0 1 0 16,0 1 0-16,1 1 0 15,-1-3 0 1,0 1 0-16,0 0-280 16,62 1-1586-16,-56-2 163 15,2-4 140-15</inkml:trace>
  <inkml:trace contextRef="#ctx0" brushRef="#br0" timeOffset="199642.64">14656 13517 8191 0,'0'0'0'0,"0"0"0"16,0 0 0-16,0 0 0 16,0 0 0-1,0 0 0-15,0 0-329 16,0-41-1523-16,0 33 160 16,-2-3 138-16</inkml:trace>
  <inkml:trace contextRef="#ctx0" brushRef="#br0" timeOffset="-203691.02">12263 11446 8191 0,'0'0'0'0,"0"0"0"15,1 0 0-15,1 0 0 16,-2 0 0-16,2 0-209 16,6 2-289-16,9-9-1251 15,8 6 144-15,6-2 124 16,9-5 110-16</inkml:trace>
  <inkml:trace contextRef="#ctx0" brushRef="#br0" timeOffset="-201820.92">16507 11516 5061 0,'0'0'290'0,"0"0"17"16,0-2 7-16,3-4 3 16,14-2 7-16,12-6 4 15,14-8 7-15,15-2 5 16,10-5 7-16,-3 0-136 15,-6 2-194-15,-12 4-17 16,-12 4 0-16,-14 3 0 16,-9 6 0-1,-6 5 0-15,-4 1-265 16,-2 4-116-16,0 0-128 16,0 0-232-16,-5-14-696 15,-2 19 99-15,-7 8 89 16,-8 2 79-16</inkml:trace>
  <inkml:trace contextRef="#ctx0" brushRef="#br0" timeOffset="-201596.14">16648 11545 3225 0,'-19'13'219'0,"1"4"87"16,0-3 165-16,3 1 12 16,15-10 11-16,18-5 14 15,18-4 14-15,18-4 13 16,15-7 17-1,16-5-170-15,3-5-84 16,-4 0-102-16,-7-1-196 16,-15 4 0-16,-16 4 0 15,-16 7-3-15,-12 2-376 16,-11 4-1458-16,-4 3 157 16,-9 1 137-16,-1-2 117 15</inkml:trace>
  <inkml:trace contextRef="#ctx0" brushRef="#br0" timeOffset="-4925.87">11938 12449 4900 0,'1'0'-72'15,"5"-2"-43"-15,1 1-123 0,9-15-747 16,1 12 49-1,8-4 45-15,7 1 41 0</inkml:trace>
  <inkml:trace contextRef="#ctx0" brushRef="#br0" timeOffset="-4489.32">14346 12376 5764 0,'0'2'-9'0,"0"1"-9"16,0-1-2-16,0 1-30 16,2 0-160-16,-2-27-1016 15,0 21 75-15,0-1 66 16,1-4 60-16</inkml:trace>
  <inkml:trace contextRef="#ctx0" brushRef="#br0" timeOffset="18386.34">25196 11389 8191 0,'0'0'0'16,"0"0"0"-16,0 0 0 15,1 0 0-15,-1 0 0 16,0 0 0 0,0 0 0-16,0 0-135 0,2 0-579 15,-2 0-998-15,-5-5 138 16,-6-6 120 0</inkml:trace>
  <inkml:trace contextRef="#ctx0" brushRef="#br0" timeOffset="-174138.47">11963 5295 8191 0,'0'0'0'0,"0"0"0"16,0 0 0-16,0 0 0 15,0 0 0-15,0 0 0 16,0 0 0-16,0 0-186 15,7 0-312-15,8 0-1258 16,6 0 146 0,11 0 125-16,7-4 109 15</inkml:trace>
  <inkml:trace contextRef="#ctx0" brushRef="#br0" timeOffset="-173050.95">20839 4095 5438 0,'0'1'30'0,"0"1"119"15,0 0 111 1,0 0 6-16,0-2 3 15,0 0 4-15,1 0 3 16,-1 0 5-16,0 0 4 16,2 0-6-16,-2 0-22 15,0 0-129-15,0 0-128 16,0 0 0-16,0 0 0 16,0 4-216-16,3 1-466 15,-3-1-1016-15,0-2 136 16,-3-9 118-16,-9-12 105 15</inkml:trace>
  <inkml:trace contextRef="#ctx0" brushRef="#br0" timeOffset="205306.54">25035 14597 5098 0,'4'-7'295'0,"0"-3"10"15,1-2 4-15,-3-2 6 16,1 7 5 0,-3 1 5-16,3 2 6 15,-6 4 5-15,6 0 6 16,-13 4-134-16,-15 11-201 16,-21 9-7-16,-22 8 0 15,-22 11 0-15,-11 4 0 16,3-1 0-16,12-3 0 15,9-8 0 1,23-4 0-16,14-9 0 0,15-6 0 16,12-6 0-1,8-4 0-15,5-4 0 16,3 0 0-16,8-6-92 16,12-5-343-16,27-5-1363 15,1-4 152-15,11-2 130 16,4-3 115-16</inkml:trace>
  <inkml:trace contextRef="#ctx0" brushRef="#br0" timeOffset="205546.54">25190 14679 5437 0,'-6'0'272'0,"-10"2"4"16,-14 11 3-16,-19 11 6 15,-16 13 2-15,-22 13 6 16,-14 9 4-16,3 0 5 16,1-3 3-16,12-5-147 15,13-8-158-15,17-7 0 16,14-7-260-16,62-2-1611 16,-52-6 164-16,4-9 139 15,1-6 122-15</inkml:trace>
  <inkml:trace contextRef="#ctx0" brushRef="#br1" timeOffset="34189.61">6830 9568 284 0,'0'-7'14'16,"0"0"6"-16,1-2 2 15,1-1 3-15,4 1 0 16,1 5 2-16,4-2-1 15,3 0 1-15,3 3-1 16,-1-1-7-16,1 2-6 16,-1 2-7-16,-2-2-5 15,-3 2-6 1,-4 0-4-16,-1 0-12 16,-1 0-19-16,-3 0-12 15,2 0-30-15,-3 0 0 16,1 0 0-16</inkml:trace>
  <inkml:trace contextRef="#ctx0" brushRef="#br1" timeOffset="36049.61">6879 9664 59 0,'0'0'0'0,"0"0"1"16,2 0 0-16,-2 0 0 15,0 0 0-15,0 0 0 16,0 0 1-1,0 0 0-15,0 0 0 16,0 0 0-16,-2 0-2 16,1 0 2-16,-2 0-1 15,0 0-1-15,2 0-6 16,-1 0-8-16,1 0 1 16,2 0-1-16,-1 0 0 15</inkml:trace>
  <inkml:trace contextRef="#ctx0" brushRef="#br1" timeOffset="38069.61">4918 10559 155 0,'1'0'3'0,"-1"0"-1"16,0 0 2-16,2 0 0 15,-1 0 2-15,1 0 1 16,2 0 2-16,-1 0 0 15,2 0 3-15,-1 1-5 16,1 2 2-16,-2 1 0 16,0 4-1-16,0-2 0 15,-1 3-2-15,1-2-1 16,-1 3-5 0,4 2-18-16,0 2-31 15,4 7 0-15,0 0 0 16,4-1 1-16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7:04:25.1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5663 3246 3697 0,'0'0'101'15,"0"0"49"-15,0 0 40 16,0 0 65-16,2 0 13 15,1 0 31 1,4-7 95-16,9-2 20 16,7-4 18-16,8-2-34 15,10-5-42-15,7 1-51 16,7 3-40-16,4 1-71 16,1 4-11-16,4 6-29 15,0 3-103-15,-4 7-14 16,1 4-9-16,-3 5-11 15,-5 0-14-15,-2 3-3 16,1-5 0-16,-1-3 0 16,4-7 0-1,-1 0 0-15,1-6 0 16,0-6 0-16,1-1 0 16,-5-3 0-16,0-3 0 15,0-1 0-15,-3 1 0 16,1 2 0-16,0 2 0 15,0 0 0-15,0 6 0 16,0 1 0-16,2 2 0 16,-2 4 0-16,3 0 0 15,1 3 0-15,3-2 0 16,5 2 0 0,3 0 0-16,2-2 0 15,2-1 0-15,0 0 0 16,-4-1 0-16,-4-5 0 15,-6-2 0-15,-6-3 0 16,-1-4 0-16,-4-2 0 16,2 0 0-16,2 1 0 15,3 0 0-15,-1 4 0 16,-3 4 0-16,-1 5 0 16,-2 2 0-16,5 6 0 15,2 3 0 1,4 2 0-16,2 0 0 15,3 1 0-15,3-5 0 16,2-3 0-16,1-3 0 16,0-4 0-16,-7-3 0 15,-5-2 0-15,-7-1 0 16,-1-4 0-16,-6 1 0 16,-3 3 0-16,0 1 0 15,-1 5 0-15,5 0 0 16,4 4 0-1,6 5 0-15,6 1 0 16,9-4 0-16,5 2 0 0,4-2 0 16,-1 0 0-1,-5-7 0-15,-3-2 0 16,-10-4 0-16,-10-3 0 16,-5-2 0-16,-8-1 0 15,-12 2 0-15,-4 1 0 16,-6 1 0-16,-4 3 0 15,-3 1 0-15,-3 4-244 16,1 3-466-16,-2 0-974 16,-8-2 135-1,-7-3 116-15,-18-4 102 16</inkml:trace>
  <inkml:trace contextRef="#ctx0" brushRef="#br0" timeOffset="3891.26">14449 1889 5677 0,'0'-8'264'0,"0"-1"3"16,0-2 4-16,0-2 4 15,0 4 4-15,0 5 4 16,0 2 4-16,3 0 4 16,3 8 6-16,-1 6-297 15,2 8 0 1,-1 9 0-16,-3 9 0 16,-3 4 0-16,0 3 0 15,0-6 0-15,0-1 0 16,2-8 0-16,-2-8 0 15,1-8 0-15,2-7 0 16,9-7 0-16,3-11 0 16,7-8 0-16,1-8 0 15,-3-4 0-15,0 2 0 16,-6 4 0-16,-7 7 0 16,0 8 0-16,-1 5 0 15,0 5 0-15,5 4 0 16,1 4 0-1,5 5 0-15,0 2 0 16,3 3 0-16,3-1 0 16,1-5 0-16,3-3 0 15,2-5 0-15,-2-5 0 16,-2-7 0-16,-9-8 0 16,-6-9 0-16,-7-6 0 15,-3-5 0-15,-5-2 0 16,-4 4 0-16,-1 5 0 15,-1 6 0 1,0 7 0-16,-1 5 0 16,8 5-402-16,37 3-566 15,-28 3-606-15,5 0 119 16,7 2 103-16,6 1 92 16</inkml:trace>
  <inkml:trace contextRef="#ctx0" brushRef="#br0" timeOffset="4038.96">15083 1891 6544 0,'8'-3'176'0,"8"-4"2"16,8-1 2-16,6-4-244 15,6 6-140-15,4-1-309 16,-7 4-925 0,-10 1 99-16,-13 8 90 15,-12 9 78-15</inkml:trace>
  <inkml:trace contextRef="#ctx0" brushRef="#br0" timeOffset="4167.29">15143 2117 5633 0,'0'4'269'0,"0"-2"2"15,5-1 5-15,8 1 4 16,16-5 4-16,11-6-298 16,64 1-1607-1,-48-4 124-15,-2-3 111 0</inkml:trace>
  <inkml:trace contextRef="#ctx0" brushRef="#br0" timeOffset="4438.93">15802 1984 8191 0,'0'-2'0'0,"0"1"0"16,0-1 0-16,0 1 0 15,3 7 0-15,-2 4 0 16,1 4 0 0,2 7 0-16,0 3 0 15,1 0 0-15,-4 0 0 16,-1-4 0-16,1-4 0 16,-1-4 0-16,0-6-489 15,-2-9-1319-15,-4-7 153 16,-6-11 133-16,-1-12 114 15</inkml:trace>
  <inkml:trace contextRef="#ctx0" brushRef="#br0" timeOffset="4699.49">15738 1835 5110 0,'19'-12'30'15,"4"-7"29"-15,5-6 88 16,2-5 100-16,-11 4 47 16,-9 1 7-16,-6 2 3 15,-5 3 4-15,-11 4 6 16,-8 2-2-16,-7 8-24 16,-5 1-26-16,-4 8-262 15,11 6-335 1,64 7-1456-16,-39 3 150 15,10 1 130-15,16 3 113 16</inkml:trace>
  <inkml:trace contextRef="#ctx0" brushRef="#br0" timeOffset="5144.14">16238 1846 6449 0,'0'-8'186'0,"0"0"2"15,-1 1 2-15,-5 1 1 16,-9 5 2 0,-8 5 3-16,-4 6 1 15,-4 5 1-15,6 7 5 16,6 5-203-16,9 6 0 16,5-4 0-16,5 0 0 15,6-7 0-15,7-6 0 16,4-10 0-16,8-5 0 15,4-6 0-15,1-8 0 16,-3-7 0-16,-6-7 0 16,-5-11 0-16,-6-10 0 15,-7-10 0 1,-2-2 0-16,-2-1 0 16,-2 8 0-16,-1 13 0 15,1 14 0-15,-5 17 0 16,1 16 0-16,2 12 0 15,2 15 0-15,3 13 0 16,9 8 0-16,6 4 0 16,5 1 0-16,6-6-64 15,6-2-414-15,5-33-1317 16,4 9 152-16,4-17 130 16</inkml:trace>
  <inkml:trace contextRef="#ctx0" brushRef="#br0" timeOffset="5527.46">17045 1737 8191 0,'0'0'0'16,"0"1"0"-16,-7 7 0 15,-6 8 0-15,-7 7 0 16,-9 12 0-16,-9 7 0 15,-1 3 0-15,-1-1 0 16,3-3 0-16,5-4-332 16,10-7-236-1,9-14-1130-15,6-8 136 16,5-10 119-16,1-13 103 16,-80-5 6515-16,80-7-5564 15,-1-3 166-15,4 0 223 16,1-1 0-16,79 8 0 15,-75 5 0-15,5 9 0 16,6 4 297-16,7 8 239 16,5 4 341-16,5 2-458 15,-2 4-168-15,-4 3-251 16,-3 0-20 0,-9-1-403-16,-2-11-1313 15</inkml:trace>
  <inkml:trace contextRef="#ctx0" brushRef="#br0" timeOffset="5754.91">16920 1685 8191 0,'0'0'0'16,"0"4"0"-16,1 11 0 15,3 10 0-15,2 11 0 16,4 9 0-16,5 9 0 15,-4 1 0 1,-3-1 0-16,-5 0-151 16,6-4-718-16,-18-10-798 15,-5-9 133-15,-3-17 113 16,-6-7 102-16</inkml:trace>
  <inkml:trace contextRef="#ctx0" brushRef="#br0" timeOffset="5911.96">16758 1962 8191 0,'19'-14'0'0,"11"-1"0"15,12-2-317-15,17-1-285 16,3 5-1092-16,2 6 137 16,-2 0 117-1,-2 1 104-15</inkml:trace>
  <inkml:trace contextRef="#ctx0" brushRef="#br0" timeOffset="6082.72">17361 1869 7804 0,'3'6'43'0,"0"4"0"15,2 6-1-15,-2 4 1 16,1 5 0-16,-1-1-1 16,-2 4 1-16,2-3 1 15,-2-2 0-15,-1-3-612 16,-11-5-1219-16,2-8 151 15,-6-6 128-15,0-7 114 16</inkml:trace>
  <inkml:trace contextRef="#ctx0" brushRef="#br0" timeOffset="6318.99">17310 1868 5637 0,'10'-19'265'16,"3"-3"4"-16,1-7 4 16,2-3 3-16,-7 4 4 15,-6 5 5-15,-3 2 4 16,-5 4 3-16,-4 2 5 16,-5 5-343-16,2 6-363 15,66 2-1401 1,-54 4 154-16,9 5 133 15,11 3 114-15</inkml:trace>
  <inkml:trace contextRef="#ctx0" brushRef="#br0" timeOffset="6751.27">17753 1791 5325 0,'0'-4'298'15,"3"0"5"-15,-10 2 5 16,-7-2 5-16,-10 6 4 15,-3 2 6-15,-7 6 6 16,3 5 5-16,3 7 7 16,9 5-341-1,5 3 0-15,8 0 0 16,5-1 0-16,2-5 0 16,9-3 0-16,6-9 0 15,3-7 0-15,10-5 0 16,1-6 0-16,1-11 0 15,-4-9 0-15,-4-8 0 16,-4-15 0-16,-5-8 0 16,-2-11 0-16,-4 1 0 15,-5 6 0-15,-1 13 0 16,-4 16 0 0,-5 22 0-16,-6 15 0 15,-3 17 0-15,-6 15 0 16,4 9 0-16,5 5 0 15,8 4 0-15,17 0 0 16,17-7 0-16,14-5-501 16,17-10-1304-16,13-12 153 15,7-11 132-15,6-10 114 16</inkml:trace>
  <inkml:trace contextRef="#ctx0" brushRef="#br0" timeOffset="7038.95">18382 1865 8191 0,'0'0'0'0,"0"0"0"16,0 0 0-16,9 0 0 15,13-1 0-15,8-1 0 16,11 0 0-16,8-3 0 16,-3-4 0-1,-7 2-172-15,-11 1-215 16,51-3-579-16,-70-1-567 16,-12 1 112-16,-8-4 100 15,-6-2 87-15</inkml:trace>
  <inkml:trace contextRef="#ctx0" brushRef="#br0" timeOffset="7267.26">18508 1703 6237 0,'0'-5'208'16,"0"1"2"-16,0 1 2 16,0 3 2-16,3 12 3 15,3 8 2-15,1 9 3 16,5 6 2-1,-1 5 4-15,1 2-228 16,-4-2 0-16,-2-3 0 16,1-5 0-16,2-8-303 15,79-9-1556-15,-68-7 161 16,3-10 139-16,3-8 120 16</inkml:trace>
  <inkml:trace contextRef="#ctx0" brushRef="#br0" timeOffset="7455.44">18850 1835 8191 0,'2'-1'0'0,"1"1"0"16,1 4 0-16,3 4 0 16,2 6 0-16,-5 6 0 15,-2 2 0-15,-1 1-109 16,72 0-1802-16,-75-6 170 15,1-7 144-15,1-4 127 16</inkml:trace>
  <inkml:trace contextRef="#ctx0" brushRef="#br0" timeOffset="7723.73">18797 1746 5210 0,'16'-13'229'15,"0"-5"61"-15,5-3 4 16,-2-2 5-16,-9 7 4 16,-7 1 5-16,-3 4 5 15,-4 5 5-15,-6 2 4 16,-3 2-390-16,1 1-453 15,3 4-1179-15,2 3 137 16,12 1 118-16,13 4 105 16</inkml:trace>
  <inkml:trace contextRef="#ctx0" brushRef="#br0" timeOffset="8122.92">19185 1766 4967 0,'5'-1'333'16,"-2"-2"5"-16,0 3 8 15,-3-1 5-15,-14 2 6 16,-9-1 7-16,-5 8 7 16,-4 3 6-16,-1 5 10 15,10 4-387-15,11 5 0 16,7-3 0-16,5-2 0 16,9-3 0-16,8-4 0 15,2-7 0 1,7-3 0-16,2-6 0 15,-4-8 0-15,-5-9 0 16,-5-9 0-16,-3-11 0 16,-5-13 0-16,-1-11 0 15,-2-4 0-15,-3 4 0 16,1 10 0-16,-1 18 0 16,-4 21 0-16,-1 22 0 15,3 20 0-15,4 16 0 16,9 16 0-16,16 5 0 15,9 5 0 1,11-3 0-16,11-6 0 16,8-7-488-16,-1-11-1321 15,-6-13 153-15,-16-14 133 16</inkml:trace>
  <inkml:trace contextRef="#ctx0" brushRef="#br0" timeOffset="10495.56">5966 3952 3602 0,'-1'-7'200'0,"-2"-1"96"16,2-2 143-16,-2-1 9 16,3 3 12-16,0 2 10 15,0 4 12-15,0 0 12 16,0 2 13-16,5 4-159 15,1 6-70-15,6 3-111 16,5 9-167-16,5 10 0 16,3 6 0-16,1 8 0 15,-2 10 0-15,2 10 0 16,-2 5 0 0,-3 4 0-16,-1 7 0 15,2 1 0-15,-8 3 0 16,3 5 0-16,-2 10 0 15,1 5 0-15,-3 9 0 16,-3 6 0-16,1 6 0 16,-5 7 0-16,-3 4 0 15,-1 3 0-15,-2 2 0 16,0 3 0-16,0-3 0 16,0 1 0-16,0 1 0 15,1-1 0-15,-1 4 0 16,0 2 0-1,0 1 0-15,0 1 0 16,0 0 0-16,0 3 0 16,0-1 0-16,2 1 0 15,-1-1 0-15,3 0 0 16,-1 1 0-16,4-1 0 16,-1 1 0-16,0-1 0 15,0 0 0-15,0 0 0 16,1-2 0-16,0 0 0 15,2-2 0-15,2 0 0 16,-2-2 0-16,1-4 0 16,-1-4 0-1,-1-3 0-15,-1-10 0 16,-1-4 0-16,-1-7 0 16,-2-11 0-16,0-9 0 15,2-13 0-15,-1-16 0 16,2-15 0-16,-1-11 0 15,-2-13 0-15,-2-10 0 16,0-7 0-16,-1-9-494 16,5-11-1313-16,0-15 152 15,3-22 133-15</inkml:trace>
  <inkml:trace contextRef="#ctx0" brushRef="#br0" timeOffset="12895.66">8630 4001 2906 0,'1'0'82'16,"-1"1"34"-16,0 0 28 15,2-1 28 1,-1 2 24-16,-1-2 19 16,1 0 20-16,1 1 21 15,-1 0 19-15,-1 2-33 16,0-2-10-16,3 1-2 15,-3-1-4-15,0-1-13 16,1 0-9-16,-1 0-13 16,0 0-11-16,0 0-9 15,2 0-7-15,-2 0-22 16,0 0-23 0,0 0-31-16,0 0-26 15,0 0-15-15,0 0-7 16,0 0-5-16,0 0-3 15,0 0-7-15,0 0-11 16,0 0 6-16,0 0-3 16,0 0-2-16,0 0-2 15,0 0 2-15,0 0-2 16,0 0 14-16,0 0 16 16,0 0 26-16,0 0 8 15,0 0 7 1,0 0 1-16,0 0-3 15,0 0 4-15,0 0-2 16,0 0-7-16,0 0-13 16,0 0-22-16,0 0-26 15,0 0-8-15,0 0-8 16,0 0 0-16,0 0 0 16,0 0 0-16,0 0 0 15,0 0 0-15,0 0 0 16,0 0 0-16,0 0 0 15,0 0 0 1,0-1 0-16,-2-1 0 16,1 1 0-16,-6 0 0 15,1-2 0-15,-4-1 0 16,-7 0 0-16,-4 1-42 16,-5 3-16-16,-8-3-7 15,-4 6-6-15,-1 3 0 16,0 3-11-16,3 5-3 15,6 8-4-15,8 3 6 16,12 9-9 0,7 5 43-16,15 2 12 15,12 5 35-15,14-1 33 16,7-3 13-16,11-4 22 16,0-5 11-16,-8-4 12 15,-14-1-4-15,-12-8 8 16,-12 2-4-16,-16-4 7 15,-15-3-28-15,-10-3-29 16,-6-2-13-16,-8-4-12 16,3-3-5-16,8-2-203 15,11-1-269 1,12-37-1301-16,11 30 147 16,12-4 126-16</inkml:trace>
  <inkml:trace contextRef="#ctx0" brushRef="#br0" timeOffset="13171">8944 4189 8191 0,'0'-8'0'0,"0"1"0"15,0-1 0-15,2 8 0 16,2 16 0-1,-1 8 0-15,-2 12 0 16,2 7 0-16,-1 4 0 16,1-2 0-16,-3-3 0 15,1-5 0-15,1-8 0 16,-2-3-273-16,0-7-364 16,1-8-1058-16,-5-6 136 15,-7-6 118-15,-6-11 103 16</inkml:trace>
  <inkml:trace contextRef="#ctx0" brushRef="#br0" timeOffset="13375.38">8681 4231 6011 0,'18'-16'231'15,"16"-7"2"-15,11-6 3 16,14-3 3-16,6 6 3 15,-5 3 2-15,-7 6 5 16,-10 5-271-16,-6 7-246 16,-11 0-1458-16,-5 4 141 15,-8 1 122-15,1 0 107 16</inkml:trace>
  <inkml:trace contextRef="#ctx0" brushRef="#br0" timeOffset="13606.82">9489 4018 8191 0,'0'0'0'0,"0"0"0"15,-2 6 0-15,-6 9 0 16,-10 12 0-16,-2 13 0 16,-8 13 0-16,0 5 0 15,2 1 0-15,7-3 0 16,4-6 0-16,4-11 0 15,8-10 0-15,0-9-360 16,31-9-1484 0,-21-9 160-16,6-10 135 15</inkml:trace>
  <inkml:trace contextRef="#ctx0" brushRef="#br0" timeOffset="13844.69">9473 3960 6278 0,'14'0'203'0,"9"5"3"16,6 9 2-16,4 8 2 15,-1 5 2-15,-3 8 2 16,-2 4 3-16,-3 1 3 16,-1-4 3-1,-9 1-223-15,-4 0 0 16,-5-5 0-16,-4-3-269 15,-2 0-448-15,-7-8-959 16,-9-7 134-16,-6-6 115 16</inkml:trace>
  <inkml:trace contextRef="#ctx0" brushRef="#br0" timeOffset="14038.61">9360 4280 8191 0,'9'-14'0'16,"8"-3"0"0,9-5 0-16,9-4 0 15,8 6 0-15,3 4-265 16,2 1-364-16,-2 2-1071 16,-7-1 137-16,-3 0 118 15,-2-2 105-15</inkml:trace>
  <inkml:trace contextRef="#ctx0" brushRef="#br0" timeOffset="14327.29">10026 3871 8191 0,'-12'-1'0'15,"-5"0"0"-15,-6 3 0 16,-6 8 0-16,-1 9 0 15,4 11 0-15,7 9 0 16,7 6 0-16,8 6 0 16,7 1 0-16,7-3 0 15,7 0 0-15,3-7 0 16,5-7 0-16,4-9 0 16,6-10 0-16,4-8-323 15,34-7-604-15,-36-13-678 16,-7-8 122-1,-9-8 107-15,-7-10 95 16</inkml:trace>
  <inkml:trace contextRef="#ctx0" brushRef="#br0" timeOffset="14563.06">10201 3910 7521 0,'0'-6'73'15,"0"2"1"-15,1 0-1 16,2 6 1-16,3 12 1 15,1 12-1-15,3 8 1 16,0 8 1-16,2 4 0 16,-4 1-76-16,-2-4 0 15,-1-1 0 1,-4-6 0-16,2-9 0 16,-3-7 0-16,0-8-406 15,6-38-1425-15,2 18 157 16,6-7 135-16,6-11 117 15</inkml:trace>
  <inkml:trace contextRef="#ctx0" brushRef="#br0" timeOffset="14850.94">10521 3873 5807 0,'-1'-10'251'0,"-8"2"3"0,-8 3 4 16,-9 1 3-1,-3 11 3-15,-10 11 4 16,4 8 4-16,5 4 4 16,11 6 4-16,10 0-280 15,12-1 0-15,16 0 0 16,17-6 0-16,8-4 0 16,7-4 0-16,3-6 0 15,-3-5 0-15,-11-2 0 16,-10-2 0-16,-5 0-404 15,-6-42-1427 1,-6 36 157-16,-6-3 135 16,1-1 117-16</inkml:trace>
  <inkml:trace contextRef="#ctx0" brushRef="#br0" timeOffset="15395.22">8148 4917 8191 0,'0'0'0'0,"18"0"0"16,31-6 0-16,43-4 0 16,52-7 0-16,53-10 0 15,39-6 0-15,21-2 0 16,0 1 0-16,-10 0 0 16,-15 2 0-16,-20 4 0 15,-28-1 0-15,-27 3 0 16,-36 2 0-16,-35 2 0 15,-36 3 0-15,-22 6 0 16,-21 4 0 0,-7 4 0-16,-3 3-73 15,-7 1-430-15,-7 1-1282 16,-8 1 150-16,-9 5 129 16,-10-3 112-16</inkml:trace>
  <inkml:trace contextRef="#ctx0" brushRef="#br0" timeOffset="16163.57">9539 5160 5871 0,'0'-6'245'0,"-1"2"2"15,-6 3 4-15,-3 1 3 16,-2 10 4-16,-7 7 2 16,3 6 5-16,2 7 2 15,7 6 6-15,2 1-273 16,5-1 0-16,5 1 0 15,8-1 0-15,5-6 0 16,10-6 0 0,9-6 0-16,5-9 0 15,3-6 0-15,-2-9 0 16,-4-7 0-16,-7-7 0 16,-12-8 0-16,-8-11 0 15,-9-4 0-15,-9-2 0 16,-10 1 0-16,-10 2 0 15,-6 10 0-15,-8 9 0 16,-5 6 0-16,2 7 0 16,2 5 0-16,5 5 0 15,12 3-295 1,29 8-685-16,-15 1-619 16,8 0 123-16,6 4 105 15,2-3 96-15</inkml:trace>
  <inkml:trace contextRef="#ctx0" brushRef="#br0" timeOffset="17723.34">15514 3805 8191 0,'0'-3'0'0,"0"-1"0"16,0 4 0-16,2 4 0 15,-1 11 0-15,1 9 0 16,-2 8 0-16,4 7 0 16,-2 2 0-16,1-3 0 15,-2-2 0 1,1-4 0-16,-2-8 0 15,0-7-257-15,0-3-566 16,-8-11-828-16,-6-5 129 16,-12-6 114-16</inkml:trace>
  <inkml:trace contextRef="#ctx0" brushRef="#br0" timeOffset="17943.34">15171 3909 5715 0,'7'-14'259'0,"12"-8"4"16,20-5 3 0,14-4 4-16,16 1 3 15,10 4 5-15,1 1 3 16,-6 5 4-16,-10 4 6 16,-20 6-281-16,-13 6-302 15,-14 5-375-15,-18 5-1015 16,-17 5 134-16,-15 7 116 15,-16 6 102-15</inkml:trace>
  <inkml:trace contextRef="#ctx0" brushRef="#br0" timeOffset="18139.64">15152 4171 5601 0,'-6'12'272'16,"3"3"3"-1,2 2 4-15,11-1 4 16,22-8 5-16,22-9 2 15,17-6 7-15,15-7 3 16,2-2 6-16,0-3-306 16,-9-4-349-16,-9-2-1497 15,-14-2 160-15,-14-2 136 16,-11 1 119-16</inkml:trace>
  <inkml:trace contextRef="#ctx0" brushRef="#br0" timeOffset="18334.75">15917 3840 8191 0,'2'-5'0'0,"-1"3"0"15,2 0 0-15,0 8 0 16,-1 9 0-16,1 10 0 16,-2 6 0-16,-1 7 0 15,0 3 0-15,-3 0 0 16,0-3-438-16,0-9-1384 15,0-7 155-15,0-8 134 16,5-11 116-16</inkml:trace>
  <inkml:trace contextRef="#ctx0" brushRef="#br0" timeOffset="18507.62">16011 3955 8191 0,'6'-6'0'0,"4"2"0"15,12-2 0-15,7 1 0 16,5 4 0 0,6 1 0-16,-3 2 0 0,-4 2-354 15,-4-1-1491 1,-10-2 159-16,-6 1 136 16</inkml:trace>
  <inkml:trace contextRef="#ctx0" brushRef="#br0" timeOffset="18710.42">16263 3621 8191 0,'0'-4'0'15,"0"1"0"-15,0 3 0 16,0 6 0-16,0 11 0 16,1 9 0-16,2 6 0 15,-3 3 0-15,1 0 0 16,1 0 0-16,-1-2-409 15,5-28-1421-15,1 16 156 16,3-5 135-16</inkml:trace>
  <inkml:trace contextRef="#ctx0" brushRef="#br0" timeOffset="19178.99">16456 3784 8191 0,'0'-14'0'15,"0"3"0"-15,0-1 0 16,3 3 0-16,7 15 0 16,2 15 0-16,3 10 0 15,3 10 0-15,-2 10 0 16,-5 3 0-16,-5-1 0 16,-3-6 0-16,-3-6 0 15,0-7 0-15,0-11 0 16,-4-8 0-16,-2-10 0 15,-7-9 0 1,-2-11 0-16,1-13 0 16,3-15 0-16,5-16 0 15,7-10 0-15,10-7 0 16,7 2 0-16,11 7 0 16,6 11 0-16,4 15 0 15,-1 15 0-15,-1 16 0 16,-12 10 0-16,-4 14 0 15,-11 11 0-15,-6 8 0 16,-8 1 0-16,-9 2 0 16,-10-3 0-16,-3-4 0 15,-8-6 0 1,1-5 0-16,6-5-339 16,28-7-534-16,-12-3-742 15,11-6 123-15,11-7 110 16,8-6 95-16</inkml:trace>
  <inkml:trace contextRef="#ctx0" brushRef="#br0" timeOffset="19514.66">16820 3645 8191 0,'0'0'0'0,"2"7"0"15,-2 9 0-15,0 8 0 16,0 12 0-1,4 6 0-15,3 1 0 16,3-4 0-16,5-3 0 16,5-10 0-16,3-7 0 15,6-11 0-15,2-4 0 16,3-10 0-16,-1-9 0 16,-4-9 0-16,-5-10 0 15,-8-5 0-15,-7-9 0 16,-5 3 0-16,-5 3 0 15,-9 5 0-15,-3 5 0 16,-5 9 0 0,-1 5-131-16,4 7-457 15,6 3-1158-15,5 4 144 16,9 1 123-16,9 0 110 16</inkml:trace>
  <inkml:trace contextRef="#ctx0" brushRef="#br0" timeOffset="19719.48">17276 3519 8191 0,'3'0'0'0,"3"6"0"15,-2 8 0-15,5 10 0 16,-2 8 0-16,-2 8 0 16,-1 7 0-1,-1-2 0-15,-2-1 0 16,-1-1 0-16,0-7-279 15,0-8-1587-15,0-8 163 16,-3-12 140-16,-4-6 120 16</inkml:trace>
  <inkml:trace contextRef="#ctx0" brushRef="#br0" timeOffset="19907.3">17202 3531 8191 0,'28'-20'0'0,"15"-4"0"16,14-4 0-16,8-3 0 16,-9 9 0-1,-8 11 0-15,-9 4-340 16,36 4-1509-16,-58 5 160 16,-10 2 137-16,-17 4 119 15</inkml:trace>
  <inkml:trace contextRef="#ctx0" brushRef="#br0" timeOffset="20531.32">15331 4653 8191 0,'12'-6'0'16,"22"-5"0"-16,33-5 0 15,50-6 0-15,43-1 0 16,44-6 0 0,25 1 0-16,14-2 0 15,-3-2 0-15,-11-3 0 16,-17 2 0-16,-22 0 0 15,-33-1 0-15,-34 1 0 16,-37 5 0-16,-35 3 0 16,-26 4 0-16,-20 7 0 15,-12 6 0-15,-14 5-429 16,-8-36-1396-16,-13 41 157 16,-16 5 134-16,-11 3 116 15</inkml:trace>
  <inkml:trace contextRef="#ctx0" brushRef="#br0" timeOffset="21871.26">15582 5054 5359 0,'0'0'296'0,"0"0"3"16,2-1 6-16,-1 0 3 16,-1 1 7-16,0-2 3 15,2 2 7-15,-2 0 5 16,0 0 6-16,0 0-336 15,0 0 0 1,0 2 0-16,1 6 0 16,-1 7 0-16,2 7 0 15,-1 8 0-15,2 6 0 16,-1-3 0-16,-1 2 0 16,3-5 0-16,-4-8 0 15,0-3 0-15,1-8 0 16,-1-5 0-16,0-4 0 15,0-2 0-15,0 0 0 16,0-7-328-16,0-37-1524 16,0 21 160-1,0-6 138-15,0-7 119 16</inkml:trace>
  <inkml:trace contextRef="#ctx0" brushRef="#br0" timeOffset="22311.6">15535 4953 5863 0,'0'0'245'16,"0"-2"3"-16,0 1 5 15,1-3 1-15,8 0 4 16,5-6 5-16,8-1 2 16,2-5 3-16,4-1 6 15,-9-3-274-15,-6-2 0 16,-9-1 0-16,-7-1 0 15,-8-1 0-15,-4 6 0 16,-6 4 0-16,-2 6 0 16,1 5 0-1,2 4 0-15,1 6 0 16,9 5 0-16,4 4 0 16,3 4 0-16,6 7-377 15,9-3-1462-15,5 3 158 16,9-4 137-16,1-2 117 15</inkml:trace>
  <inkml:trace contextRef="#ctx0" brushRef="#br0" timeOffset="23055.45">16095 5040 4151 0,'0'-13'204'15,"0"-1"148"-15,-2-4 40 16,-2 1 8-16,-4 8 8 15,-7 5 11-15,-7 2 7 16,-5 6 9-16,-3 8 12 16,-1 7-144-16,4 4-89 15,4 8-174-15,8 2-40 16,5 0 0-16,9-2 0 16,1-3 0-16,7-4 0 15,8-7 0 1,8-6 0-16,7-6 0 15,5-5 0-15,1-7-55 16,-3-7-129-16,-4-7-73 16,-6-6-12-16,-9-14 1 15,-6-9 2-15,-6-11 2 16,-2-6 26-16,-2 1 155 16,-1 7 83-16,-2 11 49 15,0 13 121-15,-1 15 72 16,-1 9 18-16,1 10 6 15,4 12 6 1,1 13 4-16,2 14-19 16,7 13-165-16,5 8-92 15,5 4 0-15,7-1 0 16,-1-5 0-16,5-8 0 16,0-9-327-16,6-14-1525 15,-2-6 160-15,0-11 138 16,0-10 119-16</inkml:trace>
  <inkml:trace contextRef="#ctx0" brushRef="#br0" timeOffset="23527.25">16910 4825 8191 0,'0'2'0'16,"-8"5"0"-16,-9 10 0 15,-10 9 0-15,-11 11 0 16,-7 8 0-16,-5 5 0 16,3-3 0-16,6-2 0 15,9-8-351-15,7-10-1495 16,12-10 160-16,6-11 136 16,1-11 119-1</inkml:trace>
  <inkml:trace contextRef="#ctx0" brushRef="#br0" timeOffset="23739.06">16575 4903 8191 0,'20'4'0'16,"6"6"0"-16,8 9 0 16,7 6 0-16,-6 2 0 15,-2 2 0-15,-3-4 0 16,-5-4 0-16,-5-5 0 15,-3-6-185 1,-4 1-356-16,-4-9-1203 16,-6-5 143-16,0-11 124 15,-6-5 108-15</inkml:trace>
  <inkml:trace contextRef="#ctx0" brushRef="#br0" timeOffset="23968.06">16772 4731 5951 0,'0'0'237'0,"0"2"2"16,0 11 4-16,5 11 2 15,0 12 4 1,3 13 2-16,3 6 4 16,1 0 3-16,-3-2 5 15,-2-2-263-15,-3-9 0 16,-1-8 0-16,-3-7-423 15,-2-23-1403-15,-6 7 156 16,-2-11 134-16,-10-4 118 16</inkml:trace>
  <inkml:trace contextRef="#ctx0" brushRef="#br0" timeOffset="24155.12">16541 5056 5926 0,'15'-14'239'15,"9"-3"3"-15,15-3 3 16,12-3 4-16,5 4 2 16,6 7 3-16,-1 0-100 15,-2 5-269-15,0 3-449 16,-14 4-1026-16,-5-1 122 16,-8 2 104-16,-3-1 94 15</inkml:trace>
  <inkml:trace contextRef="#ctx0" brushRef="#br0" timeOffset="24343.17">17317 4930 5779 0,'1'0'254'0,"5"0"3"15,-3 2 3 1,1 6 4-16,-2 8 4 16,-1 5 3-16,-1 7 4 15,0 3 4-15,0-1 5 16,0-1-284-16,0-5 0 15,0-2-597-15,0-9-1183 16,-6-7 149-16,-2-3 129 16</inkml:trace>
  <inkml:trace contextRef="#ctx0" brushRef="#br0" timeOffset="24639.38">17187 4892 5156 0,'23'-16'150'16,"4"-7"139"-16,6-6 4 16,5-6 4-16,-15 6 5 15,-13 0 4-15,-4 5 7 16,-12 2 3-16,-11 4 5 15,-9 4-31-15,-7 7-132 16,-8 4-158-16,5 3-216 16,9 7-295-16,12 2-1233 15,12 5 143 1,18 1 124-16,14 4 108 16</inkml:trace>
  <inkml:trace contextRef="#ctx0" brushRef="#br0" timeOffset="25102.69">17666 4837 8128 0,'0'-2'8'15,"-1"2"-2"-15,-8-1 1 16,-7 1 0-16,-5 4 0 16,-8 5-1-16,0 8 2 15,4 7-2 1,8 9 2-16,8 2-8 15,5 1 0-15,4-3 0 16,8-5 0-16,6-8 0 16,7-8 0-16,7-8 0 15,6-4-90-15,1-8-110 16,-2-9-58-16,-5-9-19 16,-7-10-11-16,-9-10 2 15,-6-11 7-15,-5-7 15 16,-5-7 57-16,-2-2 207 15,-1 7 79-15,-2 10 104 16,-1 17 58 0,1 15 25-16,-2 16 18 15,2 16 6-15,2 17 2 16,1 12-6-16,3 15-58 16,7 6-228-16,10 4 0 15,6 0 0-15,9 0 0 16,8-6 0-16,12-7-276 15,37-8-700-15,-9-10-629 16,7-11 124-16,3-12 106 16,1-11 95-16</inkml:trace>
  <inkml:trace contextRef="#ctx0" brushRef="#br0" timeOffset="25522.95">18163 4942 7049 0,'0'-2'124'16,"1"2"1"-16,5-1-1 15,16 0 2-15,14-1 1 16,19-3 0-16,13-3 2 15,4-4 0-15,-5 2 2 16,-16 0-131-16,-13 1 0 16,-15 3-286-16,-11 2-435 15,-15 0-949-15,-10-1 133 16,-9-2 114-16,-5-2 102 16</inkml:trace>
  <inkml:trace contextRef="#ctx0" brushRef="#br0" timeOffset="25768.72">18423 4748 7831 0,'0'-2'39'0,"0"0"1"16,0 2 0-16,0 9 0 15,0 15-1 1,1 8 2-16,2 10-1 15,3 9-1-15,0-2 3 16,0-2-42-16,1-4 0 16,-4-7 0-16,3-9-282 15,32-4-1583-15,-27-11 163 16,0-8 140-16,6-5 120 16</inkml:trace>
  <inkml:trace contextRef="#ctx0" brushRef="#br0" timeOffset="25979.89">18842 4804 8191 0,'0'0'0'0,"1"0"0"16,2 5 0-16,3 7 0 15,-2 6 0-15,5 7 0 16,-2 6 0-16,-4 2 0 15,-2-4 0-15,1 0-286 16,-2-8-1578-16,-3-7 162 16,-3-8 140-16</inkml:trace>
  <inkml:trace contextRef="#ctx0" brushRef="#br0" timeOffset="26282.97">18629 4746 5926 0,'18'-13'179'0,"8"-5"44"16,7-6 4-1,6-4 2-15,-9-1 3 16,-6 2 2-16,-9 0 4 15,-9 3 3-15,-6-1 1 16,-7 6-71-16,-10 3-122 16,-7 3-49-16,-5 9 0 15,-1 3-10-15,4 5-435 16,9-46-1373-16,10 55 156 16,17 4 132-16,11 6 116 15</inkml:trace>
  <inkml:trace contextRef="#ctx0" brushRef="#br0" timeOffset="26778.46">19269 4753 6731 0,'0'-7'157'16,"0"-1"1"-16,-3 1 1 15,-7-3 2-15,-9 8 1 16,-5 2 1-16,-7 6 2 15,0 6 1-15,2 8 3 16,9 6-169-16,7 7 0 16,7 0 0-1,4 0 0-15,7-4 0 16,3-4 0-16,7-9 0 16,4-5 0-16,8-7-78 15,2-4-176-15,0-6-41 16,-2-9-41-16,-6-10-25 15,-3-8 2-15,-6-12 5 16,-4-10 20-16,-5-10 43 16,-1-8 66-16,-5-4 292 15,-2 5 157-15,-1 9 42 16,0 16 47-16,-5 19 36 16,-1 15 11-16,1 16 6 15,4 18-5 1,3 14-38-16,2 13-65 15,8 13-258-15,6 6 0 16,8 1 0-16,4 0 0 16,8 0 0-16,1-6 0 15,5-7 0-15,3-8-297 16,13-9-1564-16,8-15 162 16,11-14 139-16,9-9 120 15</inkml:trace>
  <inkml:trace contextRef="#ctx0" brushRef="#br0" timeOffset="27431.41">20308 4592 5574 0,'0'-12'275'16,"0"-2"2"-1,-3-2 5-15,-6-1 4 16,-11 4 5-16,-6 7 3 15,-15 1 5-15,-5 4 5 16,-7 2 5-16,-2 6-309 16,0 5 0-16,6 5 0 15,10 7 0-15,13 6 0 16,13 5 0-16,24 1 0 16,25 4 0-16,24-2 0 15,18-1 0-15,8-1 0 16,-1 2 0-1,-18-2 0-15,-26-1 0 16,-27-2 0-16,-33-1 0 16,-34-2 0-16,-24-5 0 15,-18-9 0-15,-10-4 0 16,6-7 0-16,21-6 0 16,20-7-367-16,28-35-1474 15,20 14 159-15,21-10 135 16,20-6 119-16</inkml:trace>
  <inkml:trace contextRef="#ctx0" brushRef="#br0" timeOffset="27891.09">20050 4338 5803 0,'0'-13'251'0,"0"3"4"16,3 1 3-16,0 10 3 16,3 24 4-16,1 20 4 15,0 20 3-15,-1 23 4 32,2 20 5-32,-2 10-281 0,2 9 0 0,4 1 0 15,2-4 0-15,0-15 0 16,3-16 0-16,-2-18 0 15,-5-21 0-15,-1-18 0 16,-6-11 0-16,-2-18 0 16,1-7-339-1,-2-19-1510-15,0 0 160 16,-2-12 137-16,-1-3 119 16</inkml:trace>
  <inkml:trace contextRef="#ctx0" brushRef="#br0" timeOffset="29768.07">17478 4332 3156 0,'0'0'107'0,"3"0"45"15,7 0 35-15,16-2 22 16,14-3 18-16,20-3 36 15,25-4 100-15,18-8 87 16,17-1 56-16,13-1-80 16,7-1-21-16,-7 4-45 15,-14 2-34-15,-16 5-19 16,-24 0-15-16,-21 3-35 16,-23 1-113-16,-12 4-90 15,-14-1-54 1,-7 3 0-16,-2 0 0 15,0 0 0-15,0 2 0 16,0 0 0-16,0 0 0 16,0 0-193-16,3 0-323 15,3-6-1233-15,4 6 144 16,0-4 124-16,1 0 110 16</inkml:trace>
  <inkml:trace contextRef="#ctx0" brushRef="#br0" timeOffset="31394.7">24682 3345 8191 0,'0'-3'0'0,"-9"2"0"16,-10 7 0-16,-14 12 0 15,-9 18 0-15,-13 18 0 16,3 12 0-16,3 4 0 15,12-4 0-15,12-6 0 16,8-11 0 0,10-9 0-16,4-11-94 15,19-9-562-15,4-12-1082 16,11-9 143-16,4-15 122 16,7-9 109-16</inkml:trace>
  <inkml:trace contextRef="#ctx0" brushRef="#br0" timeOffset="31630.42">24731 3293 8191 0,'12'0'0'0,"11"8"0"16,5 11 0-16,9 10 0 15,4 11 0-15,-6 13 0 16,-3 3 0-16,-6 1 0 15,-8-3 0-15,-8-4 0 16,-4-7 0-16,-6-7 0 16,-2-7-346-16,48-5-1502 15,-63-13 161-15,-10-4 136 16,-10-9 119-16</inkml:trace>
  <inkml:trace contextRef="#ctx0" brushRef="#br0" timeOffset="31810.59">24397 3661 6491 0,'4'-8'181'15,"8"-3"2"-15,15-4 3 16,17-2 1-16,15 4 1 16,12 1 3-16,7 2-265 15,-4 1-325-15,-8 0-1258 16,-7-2 130-16,-5-2 114 15</inkml:trace>
  <inkml:trace contextRef="#ctx0" brushRef="#br0" timeOffset="32087.5">25412 3364 5776 0,'0'-11'254'0,"-7"-3"3"16,-7 2 4-1,-8 1 3-15,-8 9 4 16,-12 12 3-16,0 12 5 16,4 11 3-16,4 9 6 15,9 11-285-15,15 3 0 16,5-1 0-16,10-5 0 16,12-6 0-16,5-8 0 15,8-8 0-15,15-12-25 16,4-6-404-16,3-10-1389 15,-5-9 156-15,-5-11 132 16,-8-9 116-16</inkml:trace>
  <inkml:trace contextRef="#ctx0" brushRef="#br0" timeOffset="32331.54">25682 3368 8191 0,'0'-4'0'0,"2"1"0"16,2 2 0-16,1 4 0 16,-1 9 0-16,4 10 0 15,-2 8 0-15,-2 6 0 16,-2 6 0-16,1-1 0 16,-3-2 0-16,0-4 0 15,0-3 0-15,-4-8-404 16,-1-11-1427-16,-4-3 157 15,-5-7 135 1,-3-9 117-16</inkml:trace>
  <inkml:trace contextRef="#ctx0" brushRef="#br0" timeOffset="32519.36">25464 3436 5787 0,'0'-17'253'0,"8"-5"3"16,11-2 4-16,12-3 3 15,14 6 4-15,9 10 3 16,2 2 4-16,-7 4 5 16,-7 2-264-16,-11 2-568 15,-9 1-1166-15,-8 0 139 16,-4-3 122 0,-5 1 105-16</inkml:trace>
  <inkml:trace contextRef="#ctx0" brushRef="#br0" timeOffset="32747.15">25994 3321 6011 0,'2'6'231'15,"4"6"2"-15,-3 9 3 16,2 7 3-16,-1 9 3 16,1 3 2-16,-1 1 5 15,5-3 2-15,-5-4 4 16,0-4-255-1,-2-4 0-15,0-4 0 16,-4-6 0-16,4-4-110 16,-2-4-467-16,2-5-1179 15,6-13 146-15,5-9 125 16</inkml:trace>
  <inkml:trace contextRef="#ctx0" brushRef="#br0" timeOffset="33138.78">26318 3334 8191 0,'0'-4'0'16,"0"1"0"-16,0 0 0 16,0 0 0-16,-3 9 0 15,-4 8 0-15,-2 9 0 16,-3 10 0-16,0 9 0 15,3 3 0-15,7 0 0 16,-1-5 0-16,12-5 0 16,7-8 0-16,4-9 0 15,11-8 0-15,5-6 0 16,1-11 0-16,-11-7 0 16,-1-7 0-16,-11-8 0 15,-7-11 0 1,-3-5 0-16,-6 1 0 15,-7-2 0-15,-5 8 0 16,-4 5 0-16,-4 10 0 16,-5 8 0-16,8 7-435 15,6-32-1388-15,7 36 156 16,8 0 134-16,17 2 116 16</inkml:trace>
  <inkml:trace contextRef="#ctx0" brushRef="#br0" timeOffset="33359.21">26701 3289 8191 0,'2'-1'0'15,"1"1"0"-15,5 1 0 16,2 7 0-16,1 9 0 16,3 6 0-1,-5 6 0-15,-3 7 0 16,-1 1 0-16,-5 2 0 15,-3-4-91-15,-3-2-490 16,-5-8-1178-16,-1-7 146 16,-1-12 125-16,-1-9 111 15</inkml:trace>
  <inkml:trace contextRef="#ctx0" brushRef="#br0" timeOffset="33710.49">26781 3347 8191 0,'17'-5'0'15,"8"2"0"-15,4 1 0 16,7 0 0-16,-1 5 0 16,-1 6 0-16,-2 0 0 15,-5 1 0 1,-2 2 0-16,-9-5-4 16,-3-3-324-16,-4-2-130 15,-5-6-96-15,-2-7 2 16,-2-6 32-16,-2-11 90 15,4-8 147-15,-2-4 181 16,5-4 102-16,-5 3 3 16,3 5 279-16,-3 5 129 15,2 10 109-15,-2 10 29 16,2 5-2-16,2 13-73 16,5 8-149-1,0 11-205-15,-2 8-120 16,2 10-285-16,-3 0-1579 15,2 6 162-15,1-1 140 16,3 2 120-16</inkml:trace>
  <inkml:trace contextRef="#ctx0" brushRef="#br0" timeOffset="34363.28">24293 4331 7249 0,'-18'-11'102'16,"3"0"1"-16,12-6 1 15,33-3 0-15,71 3 1 16,69-1 0-16,73-3 0 15,67 5 2-15,39-1 0 16,9 4-107-16,-20-4 0 16,-31-2 0-16,-48-1 0 15,-51-2 0-15,-48-4 0 16,-46 0 0-16,-43 0 0 16,-36-1 0-16,-21 3 0 15,-15 3 0-15,-10 6 0 16,-9 4 0-16,-9 5-162 15,20 4-719 1,-29 2-779-16,-5 0 131 16,2 0 113-16,-1 0 100 15</inkml:trace>
  <inkml:trace contextRef="#ctx0" brushRef="#br0" timeOffset="44718.39">15620 5538 1816 0,'0'0'105'0,"0"0"23"16,0 0 23-16,0 0 20 16,0 0 23-16,0 0 39 15,0 0 42-15,0 0 45 16,0-2 35-16,0 2-58 15,0-2-6-15,0 2 22 16,0 0 32-16,0-3 28 16,0 1 20-1,0 2-9-15,0-1-18 16,0 0-40-16,0 1-30 16,0-2-20-16,0 2-24 15,0 0-45-15,0 0-61 16,0 0-48-16,0 0-45 15,0 0-26-15,0 0-27 16,0 0 0-16,0 0 0 16,0 0 0-16,0 0 0 15,4 0 0 1,9 0 0-16,9 0 0 0,14-1 0 16,12-2 0-1,7 0 0-15,2-1 0 16,-2-3 0-16,-4 2 0 15,-5-2 0-15,-9 1 0 16,-5 1 0-16,-7 1 0 16,-11 1 0-16,-4 2 0 15,-5 0 0-15,-4 1 0 16,1 0 0-16,-2 0 0 16,0 0 0-16,0 0 0 15,0 0 0-15,0 0 0 16,0 0-479-1,-5 0-1332-15,-8-2 153 16,-3-1 134-16,-5-1 114 16</inkml:trace>
  <inkml:trace contextRef="#ctx0" brushRef="#br0" timeOffset="46278.31">9461 5795 3302 0,'-3'1'66'16,"1"-1"42"-16,0 3 43 15,1-3 41-15,1 0 27 16,1 0 22-16,-1 0 56 16,-1 0 67-1,1 0 66-15,0 0 30 16,0 0-35-16,-2 0-40 16,2 0-44-16,-1 0-38 15,1 0-29-15,0 0-19 16,0 0-59-16,4 0-72 15,9-3-66-15,13 2-58 16,6-2 0-16,10 0 0 16,0-2 0-16,-5 3 0 15,-4-1 0 1,-5 1 0-16,-10 0 0 16,-4 0 0-16,-8 2 0 15,-3 0 0-15,-3-1 0 16,2 1 0-16,-2 0 0 15,0 0 0-15,0 0 0 16,0-2 0-16,0 2 0 16,0 0 0-16,0 0 0 15,0 0-301-15,13 0-1558 16,-10 0 161-16,0-1 139 16,-2-1 120-1</inkml:trace>
  <inkml:trace contextRef="#ctx0" brushRef="#br0" timeOffset="69022.4">24815 4769 3846 0,'2'0'143'16,"-2"0"46"0,2 0 71-16,1-3 79 15,0 1 77-15,2-2 15 16,0 0 12-16,2-2 8 15,-1 2 12-15,-2-2-98 16,1-1-58-16,-4 1-49 16,0 0-77-16,-1-2-92 15,0 1-79-15,-2-1-10 16,-11 1 0-16,-11 1 0 16,-10 3 0-16,-14 0 0 15,-10 6 0-15,6 4 0 16,3 5 0-1,9 4 0-15,14 5 0 16,18 5 0-16,8 3 0 16,22 2 0-16,18 4 0 15,14 1 0-15,7 3 0 16,2-2 0-16,-9 2 0 16,-14-4 0-16,-18-3 0 15,-12-4 0-15,-19-2 0 16,-14-8 0-16,-13-4 0 15,-12-7 0-15,-2-2 0 16,2-7 0-16,6 1 0 16,16-3-167-16,15-1-350 15,11-4-1239 1,11-4 146-16,15-5 125 16,7-5 109-16</inkml:trace>
  <inkml:trace contextRef="#ctx0" brushRef="#br0" timeOffset="69778.69">25060 4627 7534 0,'2'-3'72'15,"-2"0"0"-15,2 2 1 16,-2 5-1-16,2 12 1 16,-1 11 0-16,-1 13 1 15,0 9-1-15,-1 6 2 16,-3 3-75-16,0 1 0 15,2-5 0 1,-1-7 0-16,0-5 0 0,3-12 0 16,2-10 0-1,-2-6 0-15,0-8 0 0,1-8 0 16,10-6 0 0,3-7 0-16,8-5 0 15,5-10 0-15,4-2 0 16,-3 0 0-16,-2 1 0 15,-8 7 0-15,-4 8 0 16,-7 5 0-16,-1 6 0 16,-4 7 0-16,1 5 0 15,3 5 0-15,0 5 0 16,-1 4 0-16,2 3 0 16,0-1 0-1,2-4 0-15,3-5 0 16,8-2 0-16,-2-5 0 15,6-5 0-15,-1-2 0 16,-2-4 0-16,0-4 0 16,-4-3 0-16,-5-1 0 15,0-5 0-15,-1 1 0 16,-6 0 0-16,-1 3 0 16,0 4 0-16,-4 5 0 15,0 2 0-15,0 2 0 16,0 7 0-16,0 5 0 15,2 4 0 1,-1 3 0-16,1 5 0 16,3-4 0-16,-3 1 0 15,3-1 0-15,1-4-133 16,5-5-373-16,1-3-1263 16,-1-7 148-16,-1-6 127 15</inkml:trace>
  <inkml:trace contextRef="#ctx0" brushRef="#br0" timeOffset="70122.65">25502 4857 6552 0,'0'-8'141'15,"4"-3"5"-15,8-4 8 16,1-3 3-16,1 1 3 16,4-1 10-16,-7 4 7 15,-4 0 2-15,-7 1 2 16,-10 1-123-16,-7 1-27 16,-8 1-5-16,-2 2-6 15,-7 3-3-15,3 4-3 16,6 1-6-1,6 1-8-15,8 7-15 16,7 2-311-16,19 3-495 16,0 2-808-16,11-3 126 15,9-3 111-15,7-7 96 16</inkml:trace>
  <inkml:trace contextRef="#ctx0" brushRef="#br0" timeOffset="70430.77">25834 4552 8191 0,'0'-6'0'0,"0"1"0"16,0-1 0-16,1 2 0 16,-2 8 0-16,0 13 0 15,-2 7 0 1,-1 11 0-16,-4 17 0 15,0 6 0-15,1 10 0 16,-5 3 0-16,2 1 0 16,-3-2 0-16,0-2 0 15,-2-5 0-15,-5-8 0 16,4-7 0-16,-2-9-278 16,39-8-1587-16,-37-14 161 15,2-11 141-15,2-14 120 16</inkml:trace>
  <inkml:trace contextRef="#ctx0" brushRef="#br0" timeOffset="70563.64">25646 5088 6515 0,'13'-22'179'0,"7"-2"2"16,10-4 2 0,8-3-116-16,6 13-318 15,-1-48-1337-15,0 51 121 16,0-1 105-16,-5-1 93 15</inkml:trace>
  <inkml:trace contextRef="#ctx0" brushRef="#br0" timeOffset="70888.34">26261 4555 6622 0,'0'-13'169'0,"0"2"0"15,0 0 3-15,0 2 0 16,0 9 2 0,0 12 1-16,-9 10 3 15,2 13 0-15,-8 12 4 16,-3 12-182-16,-3 5 0 16,6 5 0-16,2-1 0 15,5-5 0-15,6-6 0 16,4-7 0-16,12-8 0 15,4-10 0-15,9-6 0 16,6-10 0-16,9-7-131 16,-2-8-375-1,-7-12-1262-15,-8-7 146 0,-7-7 128 16,-9-5 110 0</inkml:trace>
  <inkml:trace contextRef="#ctx0" brushRef="#br0" timeOffset="71058.18">26130 4911 5707 0,'-19'-10'261'0,"-2"-3"4"16,2 2 3-16,2-1 4 15,20 6 3-15,17 2 5 16,14 0 3-16,18 2-239 16,13-2-324-1,13 1-1440-15,-3-4 139 16,1 0 122-16,1-3 105 0</inkml:trace>
  <inkml:trace contextRef="#ctx0" brushRef="#br0" timeOffset="71522.05">27106 4843 8191 0,'2'-1'0'15,"-2"1"0"-15,2-1 0 16,0-1 0-16,-2 5 0 16,0 5 0-16,0 6 0 15,0 5 0-15,0 7 0 16,0 3 0-16,0-4 0 15,0-3 0 1,0-5 0-16,0 0 0 16,0-5 0-16,0-3 0 15,0-5-53-15,34-2-898 16,-27-10-720-16,0-11 133 16,3-8 114-16</inkml:trace>
  <inkml:trace contextRef="#ctx0" brushRef="#br0" timeOffset="71870.53">27083 4731 6164 0,'0'-6'215'0,"5"-2"2"15,2-3 4 1,4-3 1-16,5 0 2 16,-3 1 5-16,3-1 0 15,-3-3 4-15,-7 0 4 16,-5-1-237-16,-1-1 0 16,-5 2 0-16,-6 0 0 15,-5 6 0-15,-4 3 0 16,-6 5 0-16,0 4 0 15,2 7 0-15,5 6-239 16,13 7-297-16,6 3-1196 16,10 4 142-16,9-1 123 15,8-3 106-15</inkml:trace>
  <inkml:trace contextRef="#ctx0" brushRef="#br0" timeOffset="72480.75">27497 4866 5931 0,'4'-7'239'0,"-2"-5"2"16,2-1 4-16,-1 0 2 16,-3 3 4-16,-4 3 3 15,-6 3 4 1,-10 1 2-16,-5 2 5 15,-8 1-265-15,-5 5 0 16,4 5 0-16,3 4 0 16,8 6 0-16,6 4 0 15,9 2 0-15,6 2 0 16,2-3 0-16,10 0 0 16,3-6 0-16,7-4 0 15,10-7 0-15,5-5 0 16,1-6 0-16,-1-6 0 15,-3-8 0-15,-7-6 0 16,-2-9 0-16,-6-11 0 16,-3-9 0-1,-1-8 0-15,-4-8 0 16,5-5 0-16,-5-4 0 16,-3 5 0-16,-1 10 0 15,-3 13 0-15,-2 17 0 16,-2 14 0-16,-7 13 0 15,0 14 0-15,-7 15 0 16,0 16 0 0,-4 14 0-16,5 15 0 0,8 7 0 15,2-1 0 1,11 3 0-16,11-5 0 16,10-2 0-16,9-10 0 15,11-8 0-15,0-9 0 16,3-15 0-16,-3-8 0 15,-4-9-297-15,8-6-1564 16,-24-6 162-16,-9-4 139 16,-7-2 120-16</inkml:trace>
  <inkml:trace contextRef="#ctx0" brushRef="#br0" timeOffset="75474.35">9060 6846 5601 0,'0'-2'272'15,"0"0"3"-15,0-2 4 16,0 3 4-16,0-1 5 16,0 2 2-16,0 0 7 15,0 0 3-15,0 0 6 16,0 0-306-16,-3 2 0 16,-4 6 0-16,-5 6 0 15,-2 5 0-15,-3 7 0 16,5 5 0-1,2 1 0-15,5 3 0 16,4 1 0-16,2 1 0 16,4-3 0-16,5-3 0 15,7-2 0-15,6-5 0 16,8-8 0-16,3-1 0 16,5-7 0-16,-1-4 0 15,-1-8 0-15,-2-3 0 16,-5-7 0-16,-9-8 0 15,-10-8 0 1,-5-8 0-16,-12-10 0 16,-10-1 0-16,-5-3 0 15,-5 5 0-15,-6 5 0 16,-4 13 0-16,1 8 0 16,0 15 0-16,2 3 0 15,3 8 0-15,5 6 0 16,12 6-265-16,6 3-330 15,6 3-1114-15,13-7 138 16,6-3 120-16,5-7 104 16</inkml:trace>
  <inkml:trace contextRef="#ctx0" brushRef="#br0" timeOffset="76026.28">9630 6969 6507 0,'2'-4'180'15,"-2"2"2"-15,0 0 1 16,0 0 2-16,0 2 2 15,0 0 1 1,0 0 3-16,0 1 2 0,1 4 2 16,-1 9-195-16,0 6 0 15,0 12 0-15,2 4 0 16,-2 3 0 0,0 0 0-16,0 0 0 15,0-6 0-15,1-7 0 16,-1-6 0-16,0-7 0 15,0-6 0-15,0-4 0 16,0-2 0-16,0-2 0 16,0-5 0-16,0-3 0 15,1-5-300-15,1-11-1559 16,-2-1 161-16,1 0 139 16,-1-4 120-16</inkml:trace>
  <inkml:trace contextRef="#ctx0" brushRef="#br0" timeOffset="76434.59">9525 6850 8191 0,'0'-4'0'16,"4"2"0"-16,8-2 0 16,5-4 0-16,3-2 0 15,8-1 0-15,-2-3 0 16,-7-1 0-16,-5 0 0 15,-8-2 0-15,-5-5 0 16,-5 1 0-16,-5 1 0 16,-2 3 0-16,-4 4 0 15,-4 6 0-15,0 6 0 16,-2 4 0 0,2 6-157-16,8 8-326 15,5-28-1285-15,6 35 148 16,7-1 127-16,8 1 110 15</inkml:trace>
  <inkml:trace contextRef="#ctx0" brushRef="#br0" timeOffset="77109.84">10052 7042 5855 0,'7'-4'246'16,"2"-2"3"-16,1-4 4 16,3-1 3-16,-7 1 3 15,-3-5 3-15,-2 1 4 16,0 1 4-16,-2-1 5 16,-3 4-275-16,-4 0 0 15,-6 5 0-15,-5 3 0 16,-5 0 0-1,-2 4 0-15,0 2 0 0,3 5 0 16,5 3 0 0,4 6 0-16,7 5 0 15,4 5 0-15,1 0 0 16,7 1 0-16,2-1 0 16,6-4 0-16,1-5 0 15,9-8 0-15,2-6 0 16,5-5 0-16,2-10 0 15,0-4 0-15,-2-8 0 16,-3-9 0-16,-5-10 0 16,-6-9 0-16,-6-9 0 15,-5-9 0 1,-4-4 0-16,-2 5 0 16,-4 5 0-16,-2 13 0 15,0 13 0-15,-5 15 0 16,1 7 0-16,2 9 0 15,-1 5 0-15,4 10 0 16,3 15 0-16,2 14 0 16,4 16 0-16,4 13 0 15,6 9 0-15,6 2 0 16,8 0 0 0,9-3 0-16,9-6 0 15,5-10 0-15,0-11 0 0,3-11 0 16,-1-15 0-1,-1-10-120-15,2-5-574 16,-8-7-1027-16,-6-7 140 16,-9-4 122-16,-11-5 105 15</inkml:trace>
  <inkml:trace contextRef="#ctx0" brushRef="#br0" timeOffset="83293.98">10787 6860 4670 0,'3'-3'313'0,"-2"-2"30"15,1-2 6-15,0 0 6 16,0 1 8-16,-1 2 5 16,1-2 8-16,-1 2 6 15,2 1 9-15,-1 1-138 16,-1 0-225-16,1 2-28 16,-2 0 0-16,0 0 0 15,-3 2 0-15,-5 4 0 16,-6 7 0-1,0 5 0-15,-1 4 0 16,4 1 0-16,6-3 0 16,7-4 0-16,9-1 0 15,14-2 0-15,7-4 0 16,7 1 0-16,5-1 0 16,0 1 0-16,-10 5 0 15,-3 4 0-15,-7 7 0 16,-7 3 0-16,-11 4 0 15,-3 0 0 1,-12 1 0-16,-6-3 0 16,-8-6 0-16,-5-3 0 15,-5-6 0-15,-5-7 0 16,1-5 0-16,-1-2 0 16,3-10-421-16,7-22-1406 15,10 11 156-15,11-7 134 16</inkml:trace>
  <inkml:trace contextRef="#ctx0" brushRef="#br0" timeOffset="83638.17">10849 6837 6355 0,'6'-10'196'0,"8"-3"1"16,15-2 3-16,13-5 2 16,15 6 2-16,6-1 1 15,-1 1 4-15,-4 0 0 16,-15 5 5-1,-7 1-214-15,-15 3 0 16,-9 1 0-16,-8 4 0 16,-3-1-122-16,-6 5-391 15,-5 2-1256-15,-3 0 147 16,-5 5 128-16,-8 2 110 16</inkml:trace>
  <inkml:trace contextRef="#ctx0" brushRef="#br0" timeOffset="85979.07">16290 6144 4638 0,'1'-4'287'16,"2"-2"57"-16,0-1 6 16,0-2 6-16,-3 4 7 15,3 1 7-15,-3 1 8 16,0 2 6-16,0 1 8 15,2 0-126-15,-4 0-203 16,-5 5-63-16,-9 9 0 16,-10 8 0-1,-12 10 0-15,-6 11 0 0,0 2 0 16,4-1 0 0,10-5 0-16,8-6 0 15,7-10 0-15,10-7 0 16,-3-6 0-16,7-5 0 15,-1-3-420-15,2-31-1407 16,0 23 156-16,5-5 134 16,-2-4 118-16</inkml:trace>
  <inkml:trace contextRef="#ctx0" brushRef="#br0" timeOffset="86309.75">16021 6142 4899 0,'0'-10'334'0,"0"-1"7"16,-1 1 4-16,1 1 8 16,0 6 7-16,3 4 4 15,8 9 9-15,11 7 7 16,7 9 7-16,7 7-332 15,6 6-55 1,-5 2 0-16,-3-2 0 16,-7-3 0-16,-4-7 0 15,-11-2 0-15,-3-5 0 16,-3-5 0-16,-4-6 0 16,-2-4-314-16,0-4-351 15,-7-9-1012-15,-3-9 133 16,-5-8 115-16,0-12 103 15</inkml:trace>
  <inkml:trace contextRef="#ctx0" brushRef="#br0" timeOffset="86574.51">16135 6008 5935 0,'0'-6'238'0,"0"1"3"16,0 3 3-16,0 3 3 15,2 9 3-15,2 13 4 16,5 11 3-16,2 5 3 16,3 6 5-16,0 0-265 15,-3 1 0-15,-2-5 0 16,-2 0 0-16,-4-4 0 16,-1-3 0-16,-2-7-226 15,-5-3-251 1,-3-59-1274-16,-1 43 145 15,-4-5 124-15,-6-14 110 16</inkml:trace>
  <inkml:trace contextRef="#ctx0" brushRef="#br0" timeOffset="86826.27">15962 6315 5601 0,'-6'-10'272'0,"-1"-2"3"15,3 1 4-15,-1-1 4 16,10 3 5-16,11 2 2 16,17 1 7-1,13-1 3-15,12 0 6 16,8 1-306-16,1 1 0 16,-8 1 0-16,-7 2-127 15,-7-1-207-15,-6 3-269 16,-7-1-1051-16,-1-1 129 15,0-3 114-15,-1 1 100 16</inkml:trace>
  <inkml:trace contextRef="#ctx0" brushRef="#br0" timeOffset="87770.39">16725 6186 8159 0,'0'-4'4'0,"0"4"0"16,1-3-2-16,1 6 2 16,-2 6 0-16,0 6-2 15,1 7 2-15,-1 4 0 16,2-1 0-16,0 0-4 15,0-8 0 1,2 0 0-16,-1-6 0 16,-3-3 0-16,1-2 0 15,-1-2 0-15,0-2-268 16,5-3-1601-16,-4-6 164 16,1-5 139-16</inkml:trace>
  <inkml:trace contextRef="#ctx0" brushRef="#br0" timeOffset="88146.16">16693 6088 5849 0,'0'-6'244'16,"4"-4"4"-16,5-2 5 16,7-5 1-16,5 1 4 15,3 0 4-15,2-3 3 16,-8 0 3-16,-6-2 4 16,-6 1-254-1,-5-2-18-15,-5 1 0 0,-3 5 0 16,-5 2 0-1,-2 6 0-15,-5 5 0 16,0 2 0-16,-1 5 0 16,7 8-37-16,7 7-300 15,9 8-378-15,4 4-933 16,10 2 129-16,7 0 113 16,5-4 98-16</inkml:trace>
  <inkml:trace contextRef="#ctx0" brushRef="#br0" timeOffset="88665.67">17275 6174 5359 0,'1'-9'296'0,"-1"-2"3"16,2-5 6-16,-5 0 3 15,-6 4 7-15,-7 4 3 16,-7 2 7-16,-7 5 5 15,-5 2 6-15,1 5-336 16,2 6 0-16,4 5 0 16,5 6 0-16,7 2 0 15,8 6 0 1,3-3 0-16,3 0 0 16,9-5 0-16,4-1 0 15,6-8 0-15,8-7 0 16,6-2-53-16,2-5-41 15,0-9-26-15,-5-7-7 16,-4-7 4-16,-5-10 8 16,-9-10 21-16,-4-11 75 15,-5-5 19-15,-2-7 0 16,-7 1 49-16,1 7 44 16,0 14 25-16,-5 11 9 15,2 23-4 1,3 15-6-16,4 17-19 15,1 15-78-15,2 13-20 16,9 8 0-16,6 3 0 16,4 0 0-16,4-6 0 15,0-5 0-15,3-7 0 16,3-8-369-16,28-7-1472 16,-22-11 158-16,5-10 137 15,-2-7 119-15</inkml:trace>
  <inkml:trace contextRef="#ctx0" brushRef="#br0" timeOffset="88918.43">17655 6250 8191 0,'3'-5'0'0,"8"0"0"16,11-3 0-16,14-2 0 15,4 2 0-15,12 0 0 16,-1 3 0-16,-4 0 0 16,-7 2 0-16,-9 1 0 15,-11 0 0-15,-9 1-73 16,-7 1-338 0,-5-6-1399-16,-7 3 154 15,-9-2 133-15,-3-4 114 16</inkml:trace>
  <inkml:trace contextRef="#ctx0" brushRef="#br0" timeOffset="89202.17">17772 6024 8191 0,'0'-3'0'16,"0"2"0"-16,0 1 0 15,0 5 0 1,1 12 0-16,1 8 0 16,2 10 0-16,3 7 0 15,2 2 0-15,1 2 0 16,-3-3 0-16,2-2 0 16,-4-5 0-16,1-6 0 15,0-7-275-15,7-3-494 16,-4-13-891-16,2-7 131 15,4-12 113-15,5-5 101 16</inkml:trace>
  <inkml:trace contextRef="#ctx0" brushRef="#br0" timeOffset="89460.93">18305 6070 8191 0,'0'-2'0'16,"1"1"0"-16,3-1 0 16,-1 7 0-16,-2 5 0 15,4 9 0-15,-2 4 0 16,-3 6 0-16,1 2 0 16,1-4 0-16,-2-2 0 15,1-2 0-15,-1-3 0 16,2-8-298-1,1-2-1563-15,-2-6 162 16,1-10 139-16</inkml:trace>
  <inkml:trace contextRef="#ctx0" brushRef="#br0" timeOffset="89768.64">18133 5981 5549 0,'17'-11'179'15,"11"-5"80"-15,6-5 4 16,8-3 3 0,-9 1 3-16,-6 0 4 15,-9-2 4-15,-7 5 4 16,-6-2 4-16,-8 3-83 15,-8 5-114-15,-9-2-88 16,-7 8 0-16,-6 0 0 16,-6 5 0-16,9 6-230 15,9 7-287-15,10 3-1223 16,15 8 144-16,15 3 122 16</inkml:trace>
  <inkml:trace contextRef="#ctx0" brushRef="#br0" timeOffset="90310.27">18811 6063 6843 0,'5'-6'145'16,"-1"0"1"-16,-1-3 2 15,-1-2 0-15,-10 1 2 16,-9 2 1-16,-5 0 1 15,-7 4 0-15,-4 2 4 16,0 4-156-16,2 5 0 16,3 6 0-16,5 4 0 15,2 6 0 1,10 4 0-16,5 0 0 16,3 0 0-16,6-2 0 15,4-6 0-15,8-6 0 16,5-6 0-16,6-3 0 15,3-4 0-15,0-5 0 16,-1-8 0-16,-6-5 0 16,-3-8 0-16,-3-11 0 15,-3-9 0-15,-6-8 0 16,-1-7 0-16,-2-10 0 16,-3 7 0-1,-1 12 0-15,0 10 0 16,-1 18 0-16,-3 16 0 15,-3 20 0-15,-2 10 0 16,2 18 0-16,2 10 0 16,7 11 0-16,8 2 0 15,6 1 0-15,9-4 0 16,6-3 0-16,12-6 0 16,7-7 0-16,15-11-317 15,57-5-1538-15,-36-13 160 16,6-11 138-1</inkml:trace>
  <inkml:trace contextRef="#ctx0" brushRef="#br0" timeOffset="90908.43">19786 5829 7275 0,'-8'-11'100'0,"-10"-5"0"16,-11 2 1-16,-14 2 0 15,-9 6 1-15,-4 5-1 16,-4 7 3-16,4 3-2 15,11 9 3 1,9 5-105-16,16 9 0 0,10 3 0 16,17 5 0-1,15 2 0-15,17-1 0 16,10 1 0-16,10 0 0 16,2-3 0-16,-8-2 0 15,-17-6 0-15,-14-3 0 16,-18-5 0-16,-19-5 0 15,-23-5 0-15,-10-8 0 16,-17-1 0-16,-7-5 0 16,0-6 0-16,8-5-239 15,17-2-356-15,15-5-1120 16,19-6 138 0,14-5 121-16,17 2 106 15</inkml:trace>
  <inkml:trace contextRef="#ctx0" brushRef="#br0" timeOffset="91322.06">19505 5617 3781 0,'0'-16'419'16,"-2"-3"10"-16,1 0 9 16,-1-1 10-16,1 11 11 15,-1 9 11-15,2 16 11 16,0 20 12-16,-1 20 13 15,-3 22-239 1,-2 21-267-16,-3 11 0 0,1 4 0 16,2 6 0-1,1-4 0-15,2-4 0 16,3-10 0-16,0-12 0 16,0-16 0-16,0-17 0 15,3-17-848-15,-7-17-864 16,-1-14 138-16,-1-17 120 15,-3-13 106-15</inkml:trace>
  <inkml:trace contextRef="#ctx0" brushRef="#br0" timeOffset="97129.71">10827 7515 2664 0,'0'0'70'0,"0"0"16"15,0 0 13-15,0 0 9 16,0 0 9-16,0 0 9 16,0 0 18-16,0 0 28 15,0 0 39-15,0 0-18 16,0 0 5-16,0 0 5 15,0 0 10 1,0 0 42-16,0 0 28 16,0 0 13-16,0 0 1 15,0 0-20-15,0 0-34 16,0 0-30-16,0 0-12 16,0 0-1-16,0 0-2 15,0 0-40-15,0 0-4 16,0 0-21-16,0 0-16 15,0 0-5-15,0 0-5 16,0 0-1-16,0 0-16 16,0 0-23-16,0 0-20 15,0 0-14 1,0 0-33-16,3 0 0 16,3 0 0-16,10 0 0 15,9-1 0-15,8 0 0 16,4-2 0-16,4-2 0 15,-7 1 0-15,-5-2 0 16,-6 1 0-16,-8 1 0 16,-6 1 0-16,-4 2 0 15,-5 1 0-15,0 0 0 16,-4-1 0-16,-8 1 0 16,-11 1 0-1,-13 2 0-15,-10 4 0 16,-6-2 0-16,4 3 0 15,11-2 0-15,12-1 0 16,11-1-117-16,21 0-797 16,-4-3-749-16,8-1 131 15,5-3 114-15,7-4 100 16</inkml:trace>
  <inkml:trace contextRef="#ctx0" brushRef="#br0" timeOffset="99193.95">16166 6793 6111 0,'-3'0'221'15,"1"-1"2"-15,-1 1 3 16,0-1 1-16,5 2 5 16,1-1 0-16,10-1 5 15,13 1 2-15,9-3 4 16,8 1-243-16,-1-3 0 15,-12 0 0-15,-12 0 0 16,-10 4 0-16,-16 1 0 16,-23 1 0-16,-16 5 0 15,-14 3 0 1,-7-2 0-16,4 2 0 16,15 2 0-16,19-5 0 15,20 0-493-15,13-4-1314 16,13-1 152-16,8-5 133 15,5-2 114-15</inkml:trace>
  <inkml:trace contextRef="#ctx0" brushRef="#br0" timeOffset="112689.58">1724 10560 3546 0,'0'0'74'15,"0"0"47"-15,0 0 40 16,1 0 20-16,-1 0 14 16,2 0 10-16,-2 0 15 15,1 0 43-15,-1 0 73 16,0 0 31-16,0 0 20 16,0 0-46-16,0 0-41 15,0 0-15-15,0 0-10 16,0 0-5-1,0 0-12-15,2 0-45 16,3-1-78-16,17 0-77 16,22-6-58-16,27-7 0 15,29-6 0-15,22-6 0 16,6-4 0-16,-4 2-4 16,-14 4-268-16,-19 6-172 15,-20 2-1302-15,-21 6 144 16,-20 3 124-1,-16 3 108-15</inkml:trace>
  <inkml:trace contextRef="#ctx0" brushRef="#br0" timeOffset="115285.95">24337 6041 6705 0,'0'-3'161'16,"0"0"-1"-16,0 2 3 15,0-1-1-15,0 4 4 16,0 6 0-16,0 7 2 16,0 11 0-16,0 10 4 15,0 12-172-15,0 4 0 16,0 2 0-16,0-2 0 15,0-5 0-15,0-7 0 16,0-8 0-16,0-7 0 16,0-8 0-16,-1-7 0 15,1-6 0 1,-2-5-550-16,4-12-1241 16,0-8 150-16,3-8 130 15,-2-7 113-15</inkml:trace>
  <inkml:trace contextRef="#ctx0" brushRef="#br0" timeOffset="116861.92">24350 5931 6076 0,'24'-29'223'15,"15"-6"4"-15,12 0 2 16,12-2 3-16,-6 14 3 15,-6 16 2-15,-10 6 4 16,-12 9 2-16,-16 8 5 16,-12 9-248-1,-18 6 0-15,-12 8 0 16,-14 6 0-16,-4 0 0 16,-2-5 0-16,6 0 0 15,13-6 0-15,11-3 0 16,10-6 0-16,8-1 0 15,11 0 0-15,6-4 0 16,8 1 0-16,4-3 0 16,5 1 0-16,-3-6 0 15,-5 1 0-15,-6-4 0 16,-1 2 0-16,-1-3 0 16,-2 2 0-16,5-2 0 15,-2 0 0 1,-1 0 0-16,1 1 0 15,-3-3 0-15,0-3 0 16,1 1 0-16,1-5 0 16,2 0 0-16,1-3 0 15,-1-2 0-15,2-3 0 16,-1-6 0-16,-2-6 0 16,-2-5 0-16,-5-2 0 15,-2-5 0-15,0 0 0 16,-4 0 0-16,-1 0 0 15,-3 3 0-15,0 4 0 16,-1 6 0 0,0 6 0-16,-1 6 0 15,-4 4 0-15,-5 2 0 16,-3 2 0-16,-5 4 0 16,0 8 0-16,2 3 0 15,3 9 0-15,3 8 0 16,4 1 0-16,2 3 0 15,8-2 0-15,5-2 0 16,11-4 0-16,7-5 0 16,13-6 0-16,8-6 0 15,4-8 0-15,4-3 0 16,-3-2 0-16,-1-7 0 16,-7-3 0-1,-8-3 0-15,-4-5 0 16,-11-2 0-16,-10-1 0 15,-3-2 0-15,-5 0 0 16,-4 1 0-16,-3 2 0 16,-1 4 0-16,-2 5 0 15,-6 2 0-15,-6 7 0 16,-2 2 0-16,-5 2 0 16,1 6 0-16,-1 4 0 15,5 5 0-15,4 6 0 16,1 4 0-16,10-1 0 15,3 2 0-15,2-4 0 16,4-5 0 0,9-4 0-16,3-7 0 15,7-4-50-15,4-5-117 16,-1-6-76-16,-1-7-11 16,-2-5-2-16,-5-10 1 15,-4-8 7-15,-4-9 10 16,0 0 136-16,-5 0 102 15,-2 4 45-15,-3 7 110 16,0 8 72-16,0 9 20 16,0 6 7-16,0 7 5 15,0 4 0-15,-2 11-4 16,1 11-143 0,0 7-112-16,-1 11 0 15,2 8 0-15,0 0 0 16,4 2 0-16,3-6 0 15,1-6 0-15,7-7 0 16,7-4 0-16,1-14 0 16,3-5 0-16,-1-7 0 15,-4-8 0-15,0-8 0 16,-4-3 0-16,-4-4 0 16,-2-2 0-16,-2 3 0 15,-4 3 0 1,-1 2 0-16,-4 4 0 0,2 4 0 15,-2 4 0 1,0 3 0-16,0 3 0 16,0 7 0-16,0 7 0 15,0 3 0-15,2 7 0 16,0 2 0-16,6-1 0 16,-2-3 0-16,6-2 0 15,3-7 0-15,5-6 0 16,1-5 0-16,4-5 0 15,-2-7 0-15,0-5 0 16,-4-1 0-16,-1-5 0 16,-5 3 0-16,-4-1 0 15,-2 6 0 1,-4 6 0-16,-2 3 0 16,-1 1 0-16,0 4 0 15,3 5 0-15,-1 5 0 16,2 2 0-16,-1 6 0 15,1 3 0-15,2 0 0 16,4-4-347-16,8-7-1501 16,0-3 161-16,5-6 136 15</inkml:trace>
  <inkml:trace contextRef="#ctx0" brushRef="#br0" timeOffset="117362.04">26167 6056 7100 0,'0'-6'118'15,"-4"2"1"1,-6 1 1-16,1 1 0 0,-9 7 1 16,-1 8 1-16,2 6 1 15,2 2 0-15,3 9 2 16,8 2-125-1,2 2 0-15,10-1 0 16,4-4 0-16,10-1 0 16,12-7 0-16,9-4 0 15,7-9 0-15,1-4 0 16,-2-7 0-16,-4-6 0 16,-2-8 0-16,-5-6 0 15,-6-8 0-15,-1-8 0 16,-6-5 0-16,-8 3 0 15,-5 4 0-15,-8 9 0 16,-8 8 0-16,-8 12 0 16,-7 4 0-1,-8 8 0-15,-3 11 0 16,-5 8 0-16,3 9 0 16,9 7 0-16,7 3 0 15,8 1 0-15,12-5 0 16,16-5 0-16,6-6 0 15,9-5 0-15,10-11 0 16,11-7-585-16,2-9-1198 16,7-11 150-16,10-8 128 15</inkml:trace>
  <inkml:trace contextRef="#ctx0" brushRef="#br0" timeOffset="118417.65">27357 5843 8191 0,'0'-5'0'0,"0"1"0"15,2 1 0-15,0 6 0 16,3 14 0-16,-2 11 0 16,1 14 0-16,-1 8 0 15,-3 4 0-15,0 4 0 16,0-3 0-16,0-7 0 16,0-9 0-16,0-7 0 15,0-8 0-15,0-12 0 16,0-6 0-16,4-9 0 15,4-10 0-15,9-7 0 16,12-7 0 0,7-7 0-16,6 1 0 15,5 4 0-15,-4 7 0 16,-2 7 0-16,-6 7 0 16,-9 8 0-16,-7 7 0 15,-7 10 0-15,-10 7 0 16,-11 7 0-16,-11 4 0 15,-16 0 0-15,-7-5 0 16,-6-1 0-16,2-9 0 16,10-6 0-16,11-9 0 15,10-7 0-15,11-13 0 16,10-9 0 0,11-6 0-16,11-5 0 15,8-4 0-15,5 7 0 16,1 5 0-16,-4 7 0 15,-6 4 0-15,-2 9 0 16,-7 4 0-16,0 6 0 16,-5 4 0-16,0 4 0 15,0 3 0-15,0 3 0 16,-1 2 0-16,7-5 0 16,0-2 0-16,2-5 0 15,-1-4 0-15,1-6 0 16,-6-2 0-16,1-7 0 15,-6 0 0 1,-5-4 0-16,0 1 0 16,-7 1 0-16,-2 6 0 15,2 3 0-15,-4 3 0 16,2 6 0-16,-2 13 0 16,-3 10 0-16,-5 13 0 15,-6 17 0-15,-5 12 0 16,5 5 0-16,0 1 0 15,1-4 0-15,7-8 0 16,-2-13 0-16,4-13 0 16,5-9 0-16,-5-12 0 15,3-8 0-15,-1-9-17 16,40-16-1920 0,-31-15 175-16,5-14 148 15,13-19 128-15</inkml:trace>
  <inkml:trace contextRef="#ctx0" brushRef="#br0" timeOffset="119125.32">29003 6079 8191 0,'0'0'0'16,"0"0"0"-16,0 3 0 16,1 10 0-16,1 6 0 15,3 14 0-15,-1 13 0 16,2 9 0-16,1 5 0 15,-1-1 0-15,-2-5 0 16,-2-6 0-16,-1-8 0 16,-1-14 0-16,0-9 0 15,0-8 0-15,0-3 0 16,-1-16 0-16,-5-10 0 16,0-17 0-1,-1-14 0-15,3-16 0 16,1-7 0-16,6-1 0 15,5 9 0-15,7 5 0 16,3 12 0-16,6 11 0 16,6 7 0-16,0 6 0 15,5 4 0-15,5 7 0 16,-1 1 0-16,0 7 0 16,1 3 0-16,-3 2 0 15,-10 1 0-15,-5 1 0 16,-9-1 0-16,-7 0 0 15,-6 5 0 1,0 2 0-16,-3 3-387 16,-5-9-1449-16,-4 10 158 15,-10 3 136-15,-6-2 117 16</inkml:trace>
  <inkml:trace contextRef="#ctx0" brushRef="#br0" timeOffset="119310.14">29042 6202 8191 0,'0'0'0'0,"2"4"0"16,7-1 0-1,12-2 0-15,11 2 0 16,13-3 0-16,10-2 0 16,2 1 0-16,0 1-312 15,-3-4-1544-15,-4-5 161 16,-4-2 138-16,-3-3 120 15</inkml:trace>
  <inkml:trace contextRef="#ctx0" brushRef="#br0" timeOffset="119833.19">29962 6159 8191 0,'-6'2'0'15,"3"0"0"-15,3-2 0 16,17 2 0-16,29 0 0 15,26-2 0-15,17 0 0 16,17 0 0-16,-2-2 0 16,-12 2 0-16,-19 0 0 15,-14 0 0-15,-22 0 0 16,-12 0 0-16,-16 0 0 16,-6 0 0-16,-5-2 0 15,-5 0-328-15,1-2-387 16,-10 0-945-16,-3-5 131 15,-5 1 113 1,-2-1 100-16</inkml:trace>
  <inkml:trace contextRef="#ctx0" brushRef="#br0" timeOffset="120149.47">30250 6027 5277 0,'-3'-6'304'0,"-3"0"3"16,5 0 6-16,2-1 5 16,22 6 5-16,16 1 6 15,19 5 5-15,11 4 6 16,5 5 6-16,-8 10-346 16,-18 7 0-16,-18 9 0 15,-15 3 0-15,-21 7 0 16,-11-1 0-1,-14-3 0-15,-6-5 0 16,-1-8 0-16,2-12 0 16,7-6 0-16,10-6 0 15,13-6-452-15,9-23-1366 16,14 6 155-16,10-4 133 16,12-7 116-16</inkml:trace>
  <inkml:trace contextRef="#ctx0" brushRef="#br0" timeOffset="120377.71">31027 6111 8191 0,'2'-1'0'16,"0"1"0"-16,-2 5 0 15,1 7 0-15,-1 7 0 16,0 8 0-16,2 6 0 15,-1 1 0-15,-1-1 0 16,2-3 0-16,-2-6 0 16,-2-6-488-16,-2-6-1321 15,-5-8 153-15,-1-11 133 16</inkml:trace>
  <inkml:trace contextRef="#ctx0" brushRef="#br0" timeOffset="120671.19">30900 6019 5159 0,'24'-17'146'0,"9"-7"142"15,5-6 4-15,4-8 4 16,-16 3 6-1,-13 4 3-15,-7 2 6 16,-11 3 4-16,-9 5 6 16,-11 4-26-16,-4 7-134 15,-8 3-161-15,-2 7 0 16,9 8-199-16,14 9-334 16,8 4-1210-16,20 5 144 15,18 4 123-15,15 1 108 16</inkml:trace>
  <inkml:trace contextRef="#ctx0" brushRef="#br0" timeOffset="121137.93">31515 6020 8191 0,'-2'-7'0'15,"-3"0"0"-15,-7 1 0 16,-10 1 0-16,-5 5 0 15,-5 6 0-15,-3 5 0 16,7 6 0-16,6 5 0 16,7 9 0-16,10 0 0 15,3-1 0-15,6-1 0 16,5-5 0-16,10-6 0 16,3-10 0-16,13-5 0 15,3-6 0-15,0-9 0 16,-3-10 0-16,-2-7 0 15,-7-12 0 1,-6-13 0-16,-7-10 0 16,-7-13 0-16,-5-8 0 15,-5 3 0-15,-5 8 0 16,-4 17 0-16,-1 21 0 16,-8 22 0-16,0 22 0 15,5 22 0-15,8 21 0 16,12 17 0-16,22 15 0 15,21 12 0-15,15-1 0 16,14-3 0-16,12 0 0 16,16-10-859-16,-16-11-850 15,-6-16 138-15,-13-20 120 16,-18-21 104-16</inkml:trace>
  <inkml:trace contextRef="#ctx0" brushRef="#br0" timeOffset="122657.04">29965 667 8191 0,'0'-1'0'0,"0"0"0"15,2 0 0-15,-2 6 0 16,0 10 0-16,0 11 0 15,1 11 0-15,1 10 0 16,1 4 0-16,-1 2 0 16,1-2 0-16,1-7 0 15,-4-9 0-15,0-8 0 16,0-9 0-16,0-10 0 16,0-1 0-1,0-5 0-15,-4-11 0 16,-3-6 0-16,-2-9 0 15,0-13 0-15,-2-12 0 16,2-5 0-16,6-3 0 16,2 2 0-16,1 3 0 15,3 8 0-15,6 3 0 16,3 9 0-16,3 4 0 0,7 1 0 16,4 7 0-16,0 3 0 15,4 4 0-15,6 4 0 16,-1 1 0-16,-1 5 0 15,-3 1 0 1,-4 2 0-16,-8 0 0 16,-6 0 0-16,-6 3 0 0,-1 2 0 15,-4 3-369-15,29 2-584 16,-25 3-633-16,-7 0 120 16,-8-1 105-16,-4 3 93 15</inkml:trace>
  <inkml:trace contextRef="#ctx0" brushRef="#br0" timeOffset="122841.87">29899 909 5951 0,'0'0'237'16,"4"-2"2"-16,8 1 4 15,12-5 2-15,7 3 4 16,15-7-150-16,9 0-270 15,5-6-1474-15,1 4 128 16,-5-3 113-16,-5 1 99 16</inkml:trace>
  <inkml:trace contextRef="#ctx0" brushRef="#br0" timeOffset="123077.65">30441 823 7906 0,'12'-2'32'0,"11"2"-1"15,13-2 1-15,15-2-1 16,13 0 1-16,8-5-1 16,0-2 1-16,-4-2-1 15,-6 1 2-15,-13 2-33 16,-14 2 0-16,-11-1 0 16,-13-1 0-16,-9 2-210 15,-3-3-195-15,-11-2-241 16,-8-18-957-16,-10 14 123 15,-14 0 106-15,-7 0 96 16</inkml:trace>
  <inkml:trace contextRef="#ctx0" brushRef="#br0" timeOffset="123313.43">30667 573 3725 0,'20'-4'174'0,"12"0"107"15,11 1 120-15,12 3 34 16,-3 4 10-16,2 9 9 15,-11 7 12-15,-6 10 12 0,-13 7 10 16,-11 4-137 0,-9 1-56-16,-8 0-127 15,-9-4-138-15,-3-5-30 16,-3-6 0-16,0-7 0 16,3-3-324-16,39-8-566 15,-20-6-726-15,8-7 125 16,9-10 109-16,7-6 95 15</inkml:trace>
  <inkml:trace contextRef="#ctx0" brushRef="#br0" timeOffset="123510.25">31281 664 8191 0,'3'0'0'15,"0"0"0"-15,-1 3 0 16,1 9 0-16,3 3 0 15,-1 6 0-15,2 3 0 16,-2 6 0-16,-2-5 0 16,0 1-263-16,53-4-1606 15,-58-3 163-15,-3-10 139 16,-5-5 122-16</inkml:trace>
  <inkml:trace contextRef="#ctx0" brushRef="#br0" timeOffset="123779">31255 645 4807 0,'16'-19'282'0,"7"-3"44"15,3-8 7-15,0-6 5 16,-12 6 5-16,-4 5 8 15,-7 1 4-15,-4 4 8 16,-6 2 7-16,-6 6-95 16,-8 2-227-16,-2 5-48 15,-3 3-321-15,5 6-242 16,10-58-1139-16,7 61 136 16,13 5 119-16,10 1 105 15</inkml:trace>
  <inkml:trace contextRef="#ctx0" brushRef="#br0" timeOffset="124217.59">31656 551 7612 0,'0'0'63'0,"0"0"1"16,0 0 0-16,-7 2 0 16,-10 3 0-16,-3 7 1 15,-4 5-1-15,-2 6 1 16,6 6 1-16,9 1-66 15,5 0 0-15,3 1 0 16,6-5 0-16,7-4 0 16,6-6 0-16,9-7 0 15,5-8 0-15,5-9 0 16,-2-8 0-16,-7-9 0 16,-5-9 0-16,-4-11 0 15,-6-7 0-15,-7-10 0 16,-1-6 0-16,-5-1 0 15,-6 5 0-15,-5 6 0 16,4 17 0-16,-4 14 0 16,-1 18 0-16,5 14 0 15,3 19 0-15,3 14 0 16,13 13 0-16,12 15 0 16,13 7 0-16,5-1 0 15,11 3 0-15,-2-3 0 16,4-5 0-16,1-5-324 15,9-2-1529-15,-12-10 161 16,-11-12 137-16,-12-14 120 16</inkml:trace>
  <inkml:trace contextRef="#ctx0" brushRef="#br0" timeOffset="124925.25">30303 1417 8191 0,'-3'2'0'15,"-3"8"0"-15,-6 4 0 16,-2 13 0-16,0 4 0 16,0 9 0-16,-2 0 0 15,7 0 0-15,3-6 0 16,2-10 0-16,-1-5 0 15,5-9 0-15,0-6 0 16,0-5 0 0,0-10 0-16,5-12 0 15,2-12 0-15,6-15 0 16,6-8 0-16,2-1 0 16,1 7 0-16,1 12 0 15,-3 12 0-15,-2 13 0 16,2 10 0-16,2 8 0 15,1 11 0-15,0 9 0 16,2 9 0-16,-2 3 0 16,-6 2 0-16,0 0 0 15,-6-5 0 1,-3-5 0-16,-1-7-292 0,-2-4-338 16,-4-8-1062-1,1-4 136-15,-4-4 117 16,-2-2 103-16</inkml:trace>
  <inkml:trace contextRef="#ctx0" brushRef="#br0" timeOffset="125115.08">30267 1575 6535 0,'0'-6'177'0,"6"-2"2"15,11-4 2-15,12-2 1 16,16 0 2-16,14 1-97 15,9-2-319 1,0-5-1466-16,-3 2 136 16,-7-2 118-16,-9 2 105 15</inkml:trace>
  <inkml:trace contextRef="#ctx0" brushRef="#br0" timeOffset="125349.86">30852 1429 8191 0,'3'0'0'16,"6"-2"0"-16,12 1 0 16,18-2 0-16,16 1 0 15,13-7 0-15,4-1 0 16,-1-3 0-16,-12 1 0 16,-13 1 0-16,-12 0 0 15,-14 0 0-15,-12 2-35 16,-6-3-348-1,-9 2-252-15,-14-12-1023 16,-9 7 132-16,-13-1 112 16,-12-2 101-16</inkml:trace>
  <inkml:trace contextRef="#ctx0" brushRef="#br0" timeOffset="125578.64">30988 1185 4158 0,'18'-2'218'0,"16"-2"127"16,11 3 45-16,14-2 9 15,-2 9 7-15,1 4 9 16,-9 11 10-16,-11 9 9 16,-14 12 9-16,-14 4-126 15,-7 7-123-15,-10-5-147 16,-10-1-47-16,-4-8 0 16,0-4 0-1,-2-12-88-15,7-6-319 16,7-8-1399-16,9-5 152 15,12-10 133-15,4-8 114 16</inkml:trace>
  <inkml:trace contextRef="#ctx0" brushRef="#br0" timeOffset="126221.13">31599 1347 8191 0,'1'0'0'15,"3"4"0"-15,1 8 0 16,2 10 0-16,-4 10 0 16,-1 12 0-1,0 1 0-15,-1 2 0 16,-1 1 0-16,-1-6 0 16,2-2 0-16,-1-6 0 15,0-8 0-15,0-7 0 16,0-3 0-16,0-9 0 15,0-1 0-15,0-5 0 16,0-2 0-16,-3-5 0 16,3-6 0-16,-1-8 0 15,0-6 0 1,-1-7 0-16,4-2 0 16,-2-1 0-16,0 1 0 15,0 3 0-15,0 2 0 16,0 4 0-16,2 0 0 15,3 0 0-15,2-3 0 16,7-1 0-16,5-3 0 16,7-3 0-16,5-5 0 15,8 1 0-15,-1 2 0 16,0 6 0-16,-6 8 0 16,-6 10 0-16,-12 9 0 15,-6 4 0-15,-4 9 0 16,-7 5 0-1,-7 7 0-15,0-1 0 16,-4 9 0-16,2 1 0 16,5 0 0-16,4 1 0 15,3 4 0-15,0-3 0 16,1-1 0-16,-1-3 0 16,0-7 0-16,-5-4 0 15,-7-5 0-15,-10-6 0 16,-3-3 0-16,-5-2-132 15,-2-6-339-15,8-28-1307 16,11 16 148-16,7-7 129 16</inkml:trace>
  <inkml:trace contextRef="#ctx0" brushRef="#br0" timeOffset="126677.54">32121 874 5998 0,'-21'3'233'15,"-17"1"1"-15,-20 11 3 16,-21 2 4-16,-15 11 2 16,-8 5 3-16,-1 0 3 15,5 2 4-15,10-6 4 16,14-3-347 0,20-6-488-16,18-6-1183 15,18-8 147-15,12-6 125 16,12-4 111-16</inkml:trace>
  <inkml:trace contextRef="#ctx0" brushRef="#br0" timeOffset="132437.71">32364 1663 5991 0,'1'-4'233'16,"-1"0"2"-16,2-2 3 15,-2 3 3-15,-12 5 4 16,-18 13 1-16,-21 10 5 15,-23 10 2-15,-28 13 5 16,-15 5-258-16,-5 6 0 16,6-6 0-1,11-4 0-15,22-7 0 16,24-8 0-16,24-14 0 16,18-7 0-16,14-5 0 15,19-9-329-15,94-7-1523 16,-56-7 160-16,16-8 138 15</inkml:trace>
  <inkml:trace contextRef="#ctx0" brushRef="#br0" timeOffset="132670.15">32550 1802 8191 0,'-47'25'0'0,"-27"9"0"16,-26 10 0-16,-23 12 0 16,5-5 0-16,4-1 0 15,13 0 0-15,16-6 0 16,14-6-215-16,18-8-1668 16,9-7 166-16,8-14 141 15,7-6 123-15</inkml:trace>
  <inkml:trace contextRef="#ctx0" brushRef="#br0" timeOffset="136361.11">27225 680 4889 0,'-5'-1'144'15,"-3"0"134"-15,-4-4 41 16,5-2 5-16,3-1 6 15,2-5 5-15,2-3 6 16,0-3 6-16,2 0 7 16,2 1-62-16,3 0-97 15,7 1-152-15,5 5-43 16,4 1 0-16,0 4 0 16,-1 3 0-16,1 3 0 15,-3 4 0-15,-5 3 0 16,-3 8 0-16,-7 5 0 15,-2 11 0-15,-11 7 0 0,-8 3 0 16,-9 7 0-16,-9 3 0 16,-8 0 0-16,-2-4 0 15,5-2 0-15,9-7 0 16,9-8 0 0,7-10 0-16,11-6 0 15,1-6 0-15,11-7 0 16,11 0 0-16,8-7 0 15,12-2 0-15,12-7-280 16,2-1-223-16,1-56-1227 16,-3 46 141-16,-6-6 123 15</inkml:trace>
  <inkml:trace contextRef="#ctx0" brushRef="#br0" timeOffset="136585.9">27914 461 5419 0,'-11'3'168'15,"-9"8"98"-15,-9 8 4 16,-9 10 4-16,1 3 3 16,-2 8 4-16,-3 4 6 15,6 0 2-15,0-3-197 16,3-2-247-16,27-6-692 15,-15-9-675-15,4-7 111 16,7-11 97-16</inkml:trace>
  <inkml:trace contextRef="#ctx0" brushRef="#br0" timeOffset="136773.94">27564 639 5074 0,'16'0'238'0,"4"6"64"15,4 2 6-15,6 6 3 16,-1 3 6-16,-4 6 6 0,2-2-45 16,-3-1-240-16,-4-1-178 15,-1-6-1494 1,-9-5 127-16,-5-5 111 16,-2-6 98-16</inkml:trace>
  <inkml:trace contextRef="#ctx0" brushRef="#br0" timeOffset="136981.68">27717 416 5097 0,'0'3'188'0,"0"9"106"16,4 8 4-16,1 12 6 16,4 8 3-1,0 10 7-15,0 1 3 16,-3 1 6-16,-4-4 3 15,0-2-348-15,-6-4-446 16,-7-6-1227-16,-7-12 136 16,-4-9 118-16,-5-8 104 15</inkml:trace>
  <inkml:trace contextRef="#ctx0" brushRef="#br0" timeOffset="137145.43">27516 737 5339 0,'17'-13'187'0,"11"-4"36"16,9-3 13-16,17-1-5 16,4 7-179-16,-1 7-119 15,0 3-233-15,-5-1-1037 16,-9 4 87-16,-11-4 78 16,-6-1 70-16</inkml:trace>
  <inkml:trace contextRef="#ctx0" brushRef="#br0" timeOffset="137661.51">28188 361 8191 0,'0'-2'0'0,"0"1"0"16,-2 11 0-16,1 12 0 15,2 17 0-15,-2 15 0 16,1 14 0-16,0 4 0 15,0-1 0-15,0-3 0 16,0-7 0-16,0-7 0 16,0-8 0-16,0-10 0 15,0-10 0-15,0-10 0 16,1-8-402 0,7-7-1431-16,0-10 158 15,3-12 135-15</inkml:trace>
  <inkml:trace contextRef="#ctx0" brushRef="#br0" timeOffset="138297.04">28347 566 6152 0,'0'-1'217'0,"3"1"1"0,0 5 4 15,-1 10 1-15,5 10 4 16,-2 10 1-16,-2 11 4 15,-1 2 2-15,0 1 4 16,-2-2-238-16,1-1 0 16,-1-7 0-16,0-3 0 15,0-8 0-15,0-7 0 16,0-7 0 0,0-7 0-16,0-5 0 15,-1-1 0-15,-5-6 0 16,2-6 0-16,-3-8 0 15,0-4 0-15,2-9 0 16,3-5 0-16,0 0 0 16,2-3 0-16,0 0 0 15,0 0 0-15,2-1 0 16,3 2 0-16,6 0 0 16,7-6 0-16,6 1 0 15,7 0 0-15,3 2-121 16,4 6-131-16,-5 6-36 15,0 13-29-15,-13 7-18 16,-2 7-1-16,-12 6 4 16,-9 7 14-16,-9 7 10 15,-8 4 11-15,-3 6 111 16,0 1 118-16,4 2 38 16,11-2 32-16,11-2 20 15,11 2 6-15,12-3-5 16,-2 3-10-16,2-3-7 0,-10-3-9 15,-9 0-1-15,-7-2 24 16,-11-7 39-16,-14-4 101 16,-5-2 62-1,-3-4 26-15,-7-3 9 16,7-2-34-16,3 0-195 0,11-3-153 16,11-12-1283-16,6 0 96 15,12-6 85-15,9-7 76 16</inkml:trace>
  <inkml:trace contextRef="#ctx0" brushRef="#br0" timeOffset="138525.82">28793 297 7262 0,'1'5'101'0,"0"10"1"15,1 12-1-15,1 14 2 16,1 14 1-16,0 12-2 15,4 5 3-15,0 1 0 16,3-1 1-16,-2-2-106 16,-4-6 0-16,1-6-131 15,-3-3-619-15,-8-10-953 16,-8-12 137-16,-6-11 119 16,-5-10 105-16</inkml:trace>
  <inkml:trace contextRef="#ctx0" brushRef="#br0" timeOffset="138814.56">27160 1373 8191 0,'15'-2'0'16,"26"-4"0"-1,31-7 0-15,43-6 0 0,37-3 0 16,28-6 0 0,11-2 0-16,1-2 0 0,-16 4 0 15,-30 2 0-15,-36 2 0 16,-35 10 0 0,-39 4 0-16,-44 7-449 15,-36 2-1370-15,-34 7 155 16,-29 7 133-16,-25 5 116 15</inkml:trace>
  <inkml:trace contextRef="#ctx0" brushRef="#br0" timeOffset="138993.38">27317 1500 7981 0,'9'4'24'0,"16"-2"-1"16,24 0-1-16,27-6 2 15,32-7-1-15,22-8 0 16,14-6 0-1,1-7 1-15,-7-1-258 16,-17 0-284-16,-18-13-1214 16,-18 9 142-16,-21 0 123 15,-17 0 107-15</inkml:trace>
  <inkml:trace contextRef="#ctx0" brushRef="#br0" timeOffset="142361.65">11015 7483 6180 0,'0'0'214'16,"0"0"2"-16,0-1 1 15,1 1 4-15,-1 0 3 16,0 0 1-16,0 0 3 15,0 0 3-15,0 1-310 16,-2-1-1777-16,-13 2 161 16,-11-2 138-16,-11 0 120 15</inkml:trace>
  <inkml:trace contextRef="#ctx0" brushRef="#br0" timeOffset="142770.07">10077 7616 6358 0,'1'-1'-156'0,"16"1"-449"15,-12 0-656-15,-3-1 79 16,-3 1 69-16,-5 1 64 16</inkml:trace>
  <inkml:trace contextRef="#ctx0" brushRef="#br0" timeOffset="144397.44">9305 8512 7224 0,'0'-2'105'16,"0"0"0"-16,2 0 2 16,-2 2-1-16,0 0 1 15,0 0 2 1,0 0-1-16,0 0 1 16,-2 0 2-16,-6 6-111 15,-7 6 0-15,-2 9 0 16,-6 5 0-16,0 13 0 15,4 3 0-15,5 2 0 16,6-1 0-16,4-1 0 16,2-4 0-16,4-6 0 15,4-1 0-15,4-6 0 16,1-3 0 0,5-2 0-16,6-8 0 15,1-2 0-15,1-5 0 16,7-4 0-16,-2-1 0 15,0-5 0-15,0-3 0 16,0-3 0-16,-6-7 0 16,-6-3 0-16,-4-2 0 15,-4-3 0-15,-5-4 0 16,-3-2 0-16,-1 0 0 16,-2-2 0-1,-6 3 0-15,-2 5 0 16,-6 1 0-16,-1 5 0 15,-6 7 0-15,-3 2 0 16,0 6 0-16,0 5 0 16,0-1 0-16,-2 2 0 15,2-1-111-15,17 4-788 16,-9 0-770-16,2-1 132 16,4 2 114-16</inkml:trace>
  <inkml:trace contextRef="#ctx0" brushRef="#br0" timeOffset="147082.84">29359 6618 4712 0,'4'0'195'16,"2"-1"138"-16,1-1 6 15,0-2 6-15,-1-1 7 16,0 1 5-16,1 1 8 16,-4-3 5-1,-2 5 9-15,2-2-94 16,-4 3-126-16,1 0-159 15,-3 0 0-15,-8 3 0 16,-9 2 0-16,-11 4 0 16,-14 5 0-16,-4 4 0 15,0 1 0-15,7-2 0 16,10-4 0-16,13-4 0 16,9-1 0-16,7-6 0 15,6-1-95-15,7-1-299 16,67-2-1414-1,-55-1 153-15,4 0 133 16,1-3 114-16</inkml:trace>
  <inkml:trace contextRef="#ctx0" brushRef="#br0" timeOffset="147309.47">29525 6672 6540 0,'-9'0'177'16,"-8"2"1"-16,-11 2 2 0,-6 2 1 15,-3 5 3-15,-4 1 0 16,5 3 4 0,2-1 0-16,7 0-526 15,-5-5-1460-15,0-1 152 16,1-5 131-16,-3 0 113 15</inkml:trace>
  <inkml:trace contextRef="#ctx0" brushRef="#br0" timeOffset="149213.32">9708 8699 8191 0,'0'-4'0'0,"0"1"0"16,2 2 0-16,-2-3 0 16,0 10 0-16,0 8 0 15,0 8 0 1,0 8 0-16,0 12 0 16,0 6 0-16,0 0 0 15,0 2 0-15,0-1 0 16,0-5 0-16,0-9 0 15,0-4 0-15,0-11 0 16,0-7 0-16,0-7 0 16,-2-2 0-16,2-3 0 15,-4-5 0-15,0-3 0 16,-4-6 0-16,-2-7 0 16,0-7 0-1,0-3 0-15,0-1 0 16,3 0 0-16,4-2 0 15,1 1 0-15,1-3 0 16,1 2 0-16,0-1 0 16,1-1 0-16,4-1 0 15,-2 1 0-15,6 1 0 16,0 3 0-16,2 4 0 16,0 4 0-16,1 6 0 15,-1 2 0-15,2 3 0 16,0 2 0-16,4 3 0 15,-2 0 0 1,2 1 0-16,2 3 0 16,3 0 0-16,-2 2 0 15,-1-2 0-15,2 1 0 16,-2 2 0-16,-4-1 0 16,-5 1 0-16,-2 0 0 15,-5 0 0-15,-1 0 0 16,-1 0-316-16,64 4-1539 15,-63 2 160-15,-5 1 138 16,-6 6 121-16</inkml:trace>
  <inkml:trace contextRef="#ctx0" brushRef="#br0" timeOffset="149403.15">9645 8863 6651 0,'0'2'166'15,"1"1"1"-15,10 0 0 16,11-2 2-16,9 1 3 16,10-5-1-16,4-3 3 15,1-1-64 1,-8 3-445-16,-6-4-1449 0,-11-1 149 16,-12 0 129-1</inkml:trace>
  <inkml:trace contextRef="#ctx0" brushRef="#br0" timeOffset="159052.91">10269 8661 4481 0,'-2'0'247'16,"1"0"109"-16,-1-3 8 15,1 0 6-15,-1-1 6 16,1-1 9-16,-1 0 8 16,2-3 7-16,0 0 8 15,0 0-123-15,0-3-159 16,0 0-126-16,0-2 0 15,6-4 0-15,6-1 0 16,4 0 0 0,10 1 0-16,4 1 0 15,5 2 0-15,-2 3 0 16,0 3 0-16,-4 4 0 16,0 3 0-16,-8 4 0 15,-7 10 0-15,-9 5 0 16,-7 8 0-16,-13 6 0 15,-8 4 0-15,-3-2 0 16,0-2 0-16,4-7 0 16,8-7 0-16,8-7 0 15,5-3 0-15,1-3 0 16,10-1 0 0,8 2 0-16,10 2 0 15,5 3 0-15,5 4 0 16,-7 4 0-16,-6 3 0 15,-15 0 0-15,-8 6 0 16,-18-1 0-16,-19-2 0 16,-16-3 0-16,-9-1 0 15,-8-6 0-15,3-5 0 16,9-4 0-16,16-5-367 16,17-11-1474-1,15 7 159-15,8-4 135 16,13-4 119-16</inkml:trace>
  <inkml:trace contextRef="#ctx0" brushRef="#br0" timeOffset="162340.96">16436 8003 4814 0,'3'-4'333'0,"0"-4"7"15,1-2 5-15,0 0 7 16,-2 3 6-16,-2 3 8 15,1 2 5-15,-5 2 8 16,-3 9 7-16,-11 13-239 16,-9 9-147-16,-14 10 0 15,-5 13 0 1,-7 4 0-16,2-5 0 16,6-3 0-16,11-6 0 15,6-9 0-15,11-8 0 16,5-9 0-16,8-8-420 15,3-47-1407-15,2 29 156 16,-1-8 134-16,1-11 118 16</inkml:trace>
  <inkml:trace contextRef="#ctx0" brushRef="#br0" timeOffset="162596.73">16067 8029 8191 0,'0'-3'0'15,"5"3"0"-15,2 10 0 16,9 6 0-16,3 8 0 16,10 9 0-16,3 3 0 15,1-2 0-15,-1-3 0 16,-5 0 0-16,-4-5 0 16,-8-3 0-16,-1-4 0 15,-7-6 0-15,-1-2 0 16,-3-6-317-16,-2-5-311 15,-4-6-1058-15,-4-10 135 16,-3-9 117 0,-3-8 102-16</inkml:trace>
  <inkml:trace contextRef="#ctx0" brushRef="#br0" timeOffset="162817.04">16219 8009 4624 0,'-5'-19'345'15,"0"0"8"-15,1-2 5 16,1 2 8-16,3 12 7 15,4 19 6-15,8 15 9 16,2 9 7-16,5 12 8 16,4 6-196-16,-3 0-207 15,0-2 0-15,-6-2 0 16,-7-6 0 0,-3-4 0-16,-4-8-275 15,-7-4-428-15,-11-8-974 16,-6-12 133-16,-9-5 115 15,-8-6 103-15</inkml:trace>
  <inkml:trace contextRef="#ctx0" brushRef="#br0" timeOffset="162997.17">15978 8299 5653 0,'4'-13'266'16,"10"-3"4"-16,11-5 4 15,17-3 3-15,12 5 5 16,15 2 3-1,5 2 6-15,1 2 2 16,-3 3-146-16,-9 1-515 16,14 6-502-16,-31 1-699 15,-7 0 118-15,-5 0 103 16</inkml:trace>
  <inkml:trace contextRef="#ctx0" brushRef="#br0" timeOffset="163293.61">16836 8117 6184 0,'0'-4'213'0,"0"1"2"15,0 2 4 1,1-3 1-16,1 4 2 16,2 8 4-16,0 3 1 15,2 7 3-15,3 7 5 16,-2 4-235-16,-1 1 0 15,0 1 0-15,0-2 0 16,-4-5 0-16,2-5 0 16,-2-4 0-16,-2-5 0 15,0-5 0-15,0-3 0 16,-4-8-379-16,1-8-1459 16,-4-9 158-1,-1-4 137-15,0-5 117 16</inkml:trace>
  <inkml:trace contextRef="#ctx0" brushRef="#br0" timeOffset="163669.37">16768 7974 5392 0,'0'-7'111'0,"6"-6"49"15,2-6 13 1,7-5 2-16,1-3 14 16,4 0 82-16,-7-3 10 15,-4-2 5-15,-6 2 2 16,-3 3-29-16,-9 3-87 15,-4 9-52-15,-7 6-15 16,-8 9 3-16,-4 3-14 16,4 11-87-16,2 4-7 15,10 8 0-15,8 5-273 16,13 5-433 0,6-5-971-16,9-3 133 15,5-6 115-15,7-8 103 16</inkml:trace>
  <inkml:trace contextRef="#ctx0" brushRef="#br0" timeOffset="166213.65">17347 8086 4364 0,'3'-3'145'16,"0"2"102"-16,2-4 85 16,3 0 43-16,-2-2 8 15,-2-4 7-15,-2-1 9 16,-1 3 7-16,-1 0 10 15,-9-1-120-15,-5 5-41 16,-12 2-116-16,-8 2-95 16,-10 3-44-16,0 8 0 15,3 8 0-15,2 4 0 16,8 8 0-16,10 6 0 16,9 0 0-1,8-3 0-15,5-3 0 16,9-3 0-16,6-6 0 15,3-6 0-15,6-7 0 16,8-4 0-16,-1-4 0 16,-4-9 0-16,0-5 0 15,-5-6 0-15,-9-12 0 16,-5-11 0-16,-5-8 0 16,-4-10 0-16,-4-10 0 15,-3 0 0-15,3 4 0 16,-1 14 0-16,1 13 0 15,2 17 0 1,2 19 0-16,0 19 0 16,2 16 0-16,4 13 0 15,1 15 0-15,10 8 0 16,2-4 0-16,4-3 0 16,0-6 0-16,-1-9 0 15,-6-5 0-15,4-10 0 16,-2-6-346-16,1-16-1502 15,6-3 161-15,1-10 136 16,0-6 119-16</inkml:trace>
  <inkml:trace contextRef="#ctx0" brushRef="#br0" timeOffset="166433.67">17731 8151 8191 0,'16'-6'0'16,"10"-2"0"-16,9-1 0 15,9-4 0-15,-3 2 0 16,-5 3 0 0,-6 1 0-16,-7 4-114 0,-11-1-302 15,-7-2-1382 1,-4 2 152-16,-5-1 131 15</inkml:trace>
  <inkml:trace contextRef="#ctx0" brushRef="#br0" timeOffset="166697.12">17825 7938 8191 0,'-1'-3'0'0,"1"3"0"15,0 0 0-15,0 10 0 16,0 9 0-16,1 8 0 16,0 8 0-1,4 6 0-15,2 1 0 16,1 0 0-16,0-2 0 16,-2-5 0-16,0-3 0 15,-2-5-541-15,2-9-1254 16,-1-12 152-16,-3-8 130 15,2-6 113-15</inkml:trace>
  <inkml:trace contextRef="#ctx0" brushRef="#br0" timeOffset="167165.49">18352 8051 8191 0,'0'-3'0'15,"0"2"0"-15,0 0 0 16,0 3 0-16,0 7 0 15,0 10 0 1,0 2 0-16,0 6 0 0,0 3 0 16,0-1 0-1,0-2 0-15,0-5 0 16,0-4-556-16,-4-5-1234 16,-5-9 151-16,1-10 129 15,-1-6 113-15</inkml:trace>
  <inkml:trace contextRef="#ctx0" brushRef="#br0" timeOffset="167440.85">18274 7993 3682 0,'16'-15'140'0,"2"-5"67"16,2-7 193-16,3-7 30 15,-12 1 11-15,-6 5 9 16,-4-2 11-16,-4 5 13 16,-5 5 9-16,-7 5-76 15,-4 7-75-15,-5 2-75 16,-1 3-230-16,3 6-27 16,10 5-338-16,26 7-524 15,-7 1-757 1,15 6 125-16,9 2 110 15,9-4 95-15</inkml:trace>
  <inkml:trace contextRef="#ctx0" brushRef="#br0" timeOffset="167885.34">18680 7932 6228 0,'0'-1'209'0,"-3"-1"2"15,-1 2 2-15,-6 0 2 16,-10 7 3-16,-2 3 3 15,-6 7 1-15,4 6 4 16,5 8 2 0,9 2-228-16,6 3 0 15,2-5 0-15,2-3 0 16,6-6 0-16,3-6 0 16,6-8 0-16,8-3 0 15,2-10 0-15,4-7 0 16,-3-10 0-16,-6-11 0 15,-5-14 0-15,-7-13 0 16,-5-10 0-16,-4-6 0 16,-3 2 0-1,-2 10 0-15,0 17 0 0,-1 15 0 16,-2 18 0 0,-4 16 0-16,6 17 0 15,2 13 0-15,1 16 0 16,11 11 0-16,11 6 0 15,8 1 0-15,7-4 0 16,10-5 0-16,2-8 0 16,1-11 0-16,3-8-518 15,0-15-1283-15,-4-8 152 16,1-14 131-16</inkml:trace>
  <inkml:trace contextRef="#ctx0" brushRef="#br0" timeOffset="168381.19">19696 7755 5783 0,'2'-15'253'16,"-2"-3"4"0,0-1 4-16,-7-3 2 15,-8 8 3-15,-9 4 6 16,-14 4 2-16,-14 4 4 16,-8 2 6-16,-7 5-284 15,1 6 0-15,10 5 0 16,12 6 0-16,14 7 0 15,16 6 0-15,12 0 0 16,16 1 0-16,18 3 0 16,9-2 0-16,9 0 0 15,4 2 0 1,-7-3 0-16,-11-1 0 16,-11-3 0-16,-16-3 0 15,-11-2 0-15,-14-5 0 16,-13-3 0-16,-11-6 0 15,-8-6 0-15,-8-3 0 16,-2-8 0-16,3-3-196 16,13-9-388-16,12-4-1146 15,14-12 141-15,16-7 123 16,12-2 106-16</inkml:trace>
  <inkml:trace contextRef="#ctx0" brushRef="#br0" timeOffset="168732.89">19408 7568 6532 0,'1'-17'177'0,"-1"1"2"16,2-3 2-16,-2 3 1 15,1 11 2-15,2 10 3 16,1 17 0-16,2 17 2 16,1 22 4-16,1 24-193 15,-1 16 0 1,3 10 0-16,-3 2 0 16,2-6 0-16,1-8 0 15,0-8 0-15,-3-13 0 16,-2-14 0-16,-4-17 0 15,1-16 0-15,-2-15-517 16,-8-13-1284-16,0-16 152 16,-8-13 131-16,-5-11 115 15</inkml:trace>
  <inkml:trace contextRef="#ctx0" brushRef="#br0" timeOffset="174536.53">10292 9222 4135 0,'0'0'135'16,"0"0"31"-16,0 0 38 15,0-2 19-15,0 2 14 16,0 0 37-16,-2 0 75 15,2 0 64-15,0 0 9 16,0-2-112-16,0 2-30 16,0 0-30-1,-1-1-41-15,2 1-16 16,-2-1-11-16,-1 1-38 16,2 0-79-16,0 0-65 15,-1 0 0-15,2 0 0 16,-1 0 0-16,0 0 0 15,6 0 0-15,10 0 0 16,10 0 0-16,7 0 0 16,5-2 0-16,2 1 0 15,-6-2 0-15,-7 0 0 16,-6 1 0 0,-6 0 0-16,-5 2 0 15,-7-2 0-15,-2 2 0 16,-1 0 0-16,0 0 0 15,0 0 0-15,0 0 0 16,2 0 0-16,-2 0 0 16,0 0 0-16,0 0 0 15,0 0 0-15,0 0-263 16,45 0-1606-16,-42-2 163 16,-3 0 139-1,-3-2 122-15</inkml:trace>
  <inkml:trace contextRef="#ctx0" brushRef="#br0" timeOffset="175825.21">16175 8686 4121 0,'-2'-2'129'0,"-1"2"58"15,2 0 117 1,-1-2 88-16,2 4 8 16,0-4 8-16,0 2 9 15,-1 0 9-15,1 0 9 16,-2 0-88-16,4 0-51 15,-2 0-63-15,0 0-137 16,0 0-96-16,3 0 0 16,7 2 0-16,10 0 0 15,7 2 0-15,8-2 0 16,6 2 0 0,-3-3 0-16,-4 1 0 15,-9-2 0-15,-8 0 0 16,-6 1-341-16,-5-36-1508 15,-6 31 160-15,-7-3 137 16</inkml:trace>
  <inkml:trace contextRef="#ctx0" brushRef="#br0" timeOffset="183818.17">1877 8336 3072 0,'1'-19'-657'0,"2"18"22"15,1-2 22-15</inkml:trace>
  <inkml:trace contextRef="#ctx0" brushRef="#br0" timeOffset="185389.22">26187 7620 6228 0,'2'0'209'16,"-2"-2"2"-16,0 2 2 15,2-2 2-15,-2 2 3 16,0 0 3-16,0 4 1 16,0 7 4-16,0 4 2 15,-9 11-228 1,-8 8 0-16,-6 4 0 15,-8 4 0-15,-1-5 0 16,1-3 0-16,6-5 0 16,9-7-7-16,9-7-747 15,3-10-981-15,13-6 142 16,9-12 123-16,5-8 108 16</inkml:trace>
  <inkml:trace contextRef="#ctx0" brushRef="#br0" timeOffset="185623">26389 7690 8191 0,'0'0'0'0,"-2"9"0"16,-8 3 0-1,0 13 0-15,-1 7 0 16,-10 10 0-16,-4 2 0 15,-6 1 0-15,2-6 0 16,0-1 0-16,4-7-421 16,-1-45-1406-16,9 31 156 15,-2-9 134-15</inkml:trace>
  <inkml:trace contextRef="#ctx0" brushRef="#br0" timeOffset="187009.5">29354 7503 8191 0,'2'-6'0'15,"-1"4"0"-15,1-1 0 16,-1 0 0-16,-1 4 0 16,2 8 0-16,-2 6 0 15,-2 6 0-15,1 12 0 16,-4 10 0 0,1 0 0-16,0 2 0 15,1-4 0-15,0-3 0 16,1-8 0-16,2-7 0 15,-1-7 0-15,-1-5 0 16,-2-4 0-16,2-4 0 16,-3-7-546-16,-4-8-1247 15,-1-8 151-15,-3-9 130 16,2-1 113-16</inkml:trace>
  <inkml:trace contextRef="#ctx0" brushRef="#br0" timeOffset="187336.34">28995 7525 6952 0,'0'-7'134'16,"-1"-2"1"-16,9-4 0 15,18-1 2-15,20 4 0 16,21-1 2-16,18 4 1 16,9 2 0-16,-5 3 2 15,-11 1-142-15,-10 1 0 16,-19 0 0 0,-13 0 0-16,-13 0 0 15,-8 0 0-15,-8 0 0 16,2 1-361-16,2-1-1482 15,2 1 160-15,6 1 135 16,0 2 119-16</inkml:trace>
  <inkml:trace contextRef="#ctx0" brushRef="#br0" timeOffset="187677.21">29795 7667 8191 0,'-3'0'0'15,"2"-2"0"-15,-2 2 0 16,1 0 0-16,18 0 0 16,13 0 0-16,20 0 0 15,16 0 0-15,19-1 0 16,1 1 0-16,-5 0 0 15,-9-1 0-15,-8 1 0 16,-16-2 0-16,-5 0 0 16,-10 0 0-1,-12 0 0-15,-4 1 0 16,-7 1 0-16,-6 0 0 16,-3 0-316-16,46 0-1539 15,-48-3 160-15,-5-2 138 16,2-3 121-16</inkml:trace>
  <inkml:trace contextRef="#ctx0" brushRef="#br0" timeOffset="188053.27">30245 7516 5382 0,'-5'-3'293'16,"-4"-1"3"-16,0-2 4 16,1 2 7-16,3 0 3 15,1 2 5-15,2 2 5 16,4 0 7-16,7 2 4 16,19 3-321-16,16 5-10 15,14 5 0-15,7 7 0 16,-3 3 0-16,-9 3 0 15,-17 4 0-15,-13 1 0 16,-14 1 0-16,-9 0 0 16,-12-2 0-16,-9-2 0 15,-7-7 0 1,0-3 0-16,0-4 0 16,5-7 0-16,10-5-470 15,9-4-1344-15,8-7 154 16,12-6 133-16</inkml:trace>
  <inkml:trace contextRef="#ctx0" brushRef="#br0" timeOffset="188540.66">30826 7583 8191 0,'0'-4'0'16,"0"3"0"-16,1-1 0 15,-1 7 0-15,2 9 0 16,-2 9 0-16,1 10 0 16,-2 11 0-1,1 3 0-15,1 4 0 16,-1-4 0-16,0-7 0 16,0-6 0-16,0-7 0 15,0-11 0-15,0-6 0 16,0-6 0-16,-4-8 0 15,-2-9 0-15,-2-14 0 16,2-13 0-16,1-12 0 16,8-15 0-16,9 2 0 15,7 0 0-15,4 8 0 16,6 9 0-16,7 10 0 16,3 4 0-16,4 6 0 15,0 5 0 1,0 4 0-16,-2 5 0 15,-5 4 0-15,-3 4 0 16,-5 6 0-16,-2-1 0 16,-9 1 0-16,-4 1 0 15,-6 3 0-15,-4 2 0 16,-4 5 0-16,-5 3-360 16,-8-5-1484-16,-10 8 160 15,-9-1 135-15</inkml:trace>
  <inkml:trace contextRef="#ctx0" brushRef="#br0" timeOffset="188744.63">30892 7649 8191 0,'2'1'0'0,"7"2"0"16,15-2 0-16,11 2 0 15,12 1 0-15,9-2 0 16,1-4 0-16,-12 2 0 15,-8 0 0-15,-9 0 0 16,-11 0-454-16,-7-2-1364 16,-7 2 156-16,-6-2 132 15,-9-1 116-15</inkml:trace>
  <inkml:trace contextRef="#ctx0" brushRef="#br0" timeOffset="198244.74">10432 9437 8191 0,'0'-2'0'16,"3"2"0"-16,-2-2 0 16,0 0 0-16,1 2 0 15,-1-2 0 1,-2 1 0-16,2 1 0 15,-1-1 0-15,0 1 0 16,0 0-297-16,-1-52-1564 16,-6 41 162-16,-8-1 139 15,-1 0 120-15</inkml:trace>
  <inkml:trace contextRef="#ctx0" brushRef="#br0" timeOffset="198909.46">9856 9508 8191 0,'0'-3'0'16,"0"1"0"-16,1 2 0 16,-1-4 0-16,0 6 0 15,0-2 0-15,0 0-88 16,4 0-1830-16,-4-2 172 16,2 0 145-16,-5 2 127 15</inkml:trace>
  <inkml:trace contextRef="#ctx0" brushRef="#br0" timeOffset="200340.08">9603 10260 5559 0,'0'-1'275'0,"0"-2"5"16,-2 3 3-16,2-1 5 15,0 0 4-15,-6 1 4 16,0 4 5-16,-5-1 4 16,-3 7 7-16,-4 4-312 15,3 7 0-15,-1 2 0 16,1 2 0-16,7 4 0 16,0 2 0-16,5 1 0 15,3-1 0-15,0-1 0 16,0 0 0-1,5-3 0-15,2-1 0 16,6-4 0-16,3-1 0 16,7-5 0-16,1-3 0 15,5-6 0-15,3-4 0 16,0-3 0-16,1-1 0 16,-3-3 0-16,1-5 0 15,-5-2 0-15,-4-5 0 16,-4-5 0-16,-5-2 0 15,-3-2 0 1,-4-5 0-16,-3-3 0 16,-4-4 0-16,-5-1 0 15,-6 0 0-15,-7 2 0 16,-7 6 0-16,-7 7 0 16,-3 8 0-16,-4 8 0 15,-4 3 0-15,2 8 0 16,5 6 0-16,14 5-609 15,6 3-1168-15,9-1 149 16,8-3 128 0</inkml:trace>
  <inkml:trace contextRef="#ctx0" brushRef="#br0" timeOffset="206381.62">29564 8091 8191 0,'0'0'0'0,"0"0"0"16,0 0 0-16,0 0-393 16,3 0-1441-16,-2-2 157 15,2-5 136-15,-1-1 117 16</inkml:trace>
  <inkml:trace contextRef="#ctx0" brushRef="#br0" timeOffset="208024.03">10391 10303 5843 0,'0'-6'247'0,"0"0"3"16,0 1 5-16,0 1 2 15,0 1 3-15,0 3 5 16,0 0 2-16,0 2 4 16,0 3 5-16,0 9-276 15,2 9 0-15,-2 8 0 16,2 9 0 0,-2 5 0-16,2 0 0 15,-2-2 0-15,0-3 0 16,0-4 0-16,0-8 0 15,0-9 0-15,0-7 0 16,0-5 0-16,0-2 0 16,0-7 0-16,0 2-140 15,25-5-803-15,-28-8-706 16,-2-2 128-16,-3-6 114 16,-3-3 98-16</inkml:trace>
  <inkml:trace contextRef="#ctx0" brushRef="#br0" timeOffset="208540.55">10145 10369 5274 0,'-5'-2'303'0,"1"-3"5"16,-2 1 6-16,1 1 4 16,5 1 5-16,0 0 7 15,6 0 4-15,20-2 6 16,13-2 7 0,19-4-347-16,13-3 0 0,7 0 0 15,-7 0 0 1,-9 2 0-16,-10 3 0 15,-12 1 0-15,-12 4 0 16,-10 1 0-16,-8-1 0 16,-7 1 0-16,-3 0 0 15,0 2 0-15,0-1-163 16,54 1-757-16,-54 0-729 16,-3 0 128-16,-7 0 114 15,-3 1 98-15</inkml:trace>
  <inkml:trace contextRef="#ctx0" brushRef="#br0" timeOffset="214460.76">10917 10471 5558 0,'0'0'265'15,"0"0"5"-15,0 0 5 16,0 0 1-16,0 0 6 16,0 0 4-16,0 0 3 15,0 0 6-15,0-2 4 16,-1 1-203-16,-1-3-96 16,-2-2 0-16,-1-1 0 15,1-1 0-15,3-3 0 16,-1-3 0-16,9 0 0 15,11-4 0-15,4 0 0 16,6 0 0 0,7 5 0-16,1 2 0 15,-3 3 0-15,-3 4 0 16,1 2 0-16,-6 2 0 16,-5 4 0-16,-5 6 0 15,-6 3 0-15,-6 6 0 16,-4 6 0-16,-5 4 0 15,-8 4 0-15,-5 2 0 16,-7 0 0 0,-8 1 0-16,-6 0 0 15,3-1 0-15,-3-2 0 16,4-2 0-16,4-5 0 16,7-5 0-16,3-4 0 15,7-3 0-15,4-5 0 16,5-2 0-16,3-3 0 15,3-3 0-15,12-1 0 16,22-1 0-16,20-5 0 16,15 0 0-16,12-5 0 15,-2-4 0 1,-11 1 0-16,-16 0 0 16,-16 4 0-16,-13 3 0 15,-12 3 0-15,-7 4 0 16,-4-2 0-16,-1 2-329 15,-2-23-1523-15,-3 23 160 16,-3 0 138-16</inkml:trace>
  <inkml:trace contextRef="#ctx0" brushRef="#br0" timeOffset="-213864.16">16649 9557 8191 0,'0'-7'0'15,"0"-1"0"-15,0 4 0 16,2-2 0-16,-8 9 0 16,-4 8 0-16,-9 7 0 15,-7 6 0-15,-8 7 0 16,-5 8 0-16,3-3 0 15,-1 1 0 1,4-6 0-16,4-3 0 16,6-8-369-16,9-8-1472 15,2-8 158-15,7-4 137 16,2-10 119-16</inkml:trace>
  <inkml:trace contextRef="#ctx0" brushRef="#br0" timeOffset="-213636.32">16319 9607 8012 0,'0'-8'20'16,"0"1"-1"-16,6 2 1 0,11 2 0 15,9 12 0 1,11 11 0-16,10 3 0 16,2 5 0-16,-4 5 0 15,-4-2-20-15,-6-1 0 16,-8-5 0-16,-6-3 0 15,-5-5 0-15,-8-6-262 16,-3-5-241-16,-5-48-1232 16,-5 34 142-16,-6-13 124 15</inkml:trace>
  <inkml:trace contextRef="#ctx0" brushRef="#br0" timeOffset="-213404.54">16550 9442 5554 0,'-1'-7'277'0,"1"-2"2"16,-2 5 6-16,2 6 2 16,5 15 6-16,4 16 4 15,2 7 5-15,4 10 3 16,1 1 7-16,-1 1-312 16,-2-3 0-16,-9-3 0 15,-1-3 0-15,-1-3 0 16,-10-9-411-16,-8-13-1418 15,-8-1 156-15,-11-11 135 16,-12-9 117 0</inkml:trace>
  <inkml:trace contextRef="#ctx0" brushRef="#br0" timeOffset="-213224.7">16209 9797 5787 0,'0'-11'253'15,"5"-6"3"-15,13-2 4 16,20-3 3-16,18 4 4 15,20-1 3-15,13 5 4 16,0 2 5-16,-8 2 3 16,-14 4-547-16,-14 3-198 15,-15-15-1282-15,-14 13 145 16,-9 1 123 0,-7-1 109-16</inkml:trace>
  <inkml:trace contextRef="#ctx0" brushRef="#br0" timeOffset="-212924.04">17049 9677 8191 0,'0'0'0'0,"0"0"0"15,0 0 0-15,0 0 0 16,2 4 0-16,-1 6 0 15,1 6 0 1,-1 8 0-16,2 4 0 16,-1 6 0-16,-1-1 0 15,1-4 0-15,-1-6 0 16,-1-2 0-16,2-9 0 16,-2-5 0-16,0-4 0 15,0-6-525-15,-2-9-1274 16,-2-9 153-16,-4-7 130 15,0-9 115-15</inkml:trace>
  <inkml:trace contextRef="#ctx0" brushRef="#br0" timeOffset="-212594.42">16976 9547 5448 0,'4'-9'92'0,"8"-3"28"16,4-6 17-16,8-5 29 15,1 2 31-15,1-2 70 16,-6-3 11 0,-9-3 6-16,-6-3 3 0,-10-1-79 15,-7-1-18 1,-7 4-27-16,-4 5-16 15,-8 10-32-15,3 8-32 16,-1 6-74-16,6 10-9 16,5 12 0-16,11 5-167 15,4 13-285 1,16-32-1321-16,5 40 147 0,9-5 128 16,6-1 112-16</inkml:trace>
  <inkml:trace contextRef="#ctx0" brushRef="#br0" timeOffset="-211972.5">17494 9675 5429 0,'6'-3'288'16,"3"-2"5"-16,1-2 4 15,0-1 5-15,-4-2 4 16,-1 3 6 0,-3-2 3-16,-2 1 6 15,0 1 7-15,-6-1-328 0,-2 1 0 16,-8 1 0 0,-7 0 0-16,-6 5 0 15,-5-1 0-15,1 4 0 16,3 5 0-16,1 4 0 15,3 7 0-15,9 7 0 16,5 3 0-16,8 4 0 16,4-1 0-16,3-4 0 15,6-2 0-15,6-7 0 16,7-5 0-16,6-5 0 16,7-6 0-16,0-6 0 15,-5-7 0 1,-1-8 0-16,-5-7 0 15,-4-13 0-15,-7-9 0 16,-5-10 0-16,-5-7 0 16,-1-4 0-16,-2 0 0 15,-2 12 0-15,2 13 0 16,-1 17 0-16,-2 15 0 16,-2 16 0-16,0 12 0 15,1 16 0-15,1 14 0 16,3 11 0-1,3 5 0-15,2 5 0 16,8-5 0-16,2-2 0 16,5-5 0-16,4-9 0 15,2-7-432-15,1-48-1392 16,2 21 156-16,6-13 134 16,1-9 116-16</inkml:trace>
  <inkml:trace contextRef="#ctx0" brushRef="#br0" timeOffset="-211696.37">17880 9697 8191 0,'0'-3'0'16,"0"-1"0"-16,6 1 0 15,10-2 0-15,11 2 0 16,11 2 0-16,9 0 0 16,0-1 0-16,-3 2 0 15,-9 0 0-15,-9 0 0 16,-7-1-219-16,-5-1-281 16,-11-24-1246-16,-2 17 144 15,-2 0 123 1,-6-5 110-16</inkml:trace>
  <inkml:trace contextRef="#ctx0" brushRef="#br0" timeOffset="-211444.03">18062 9491 6486 0,'-3'-6'183'15,"3"-1"1"-15,-1 6 1 16,-1-2 2-16,2 18 3 15,0 8 0 1,0 10 3-16,0 9 2 16,0 7 3-16,0 1-198 15,2-1 0-15,-2-2 0 16,0-5 0-16,0-8 0 16,3-9-325-16,6-23-1528 15,2 1 161-15,3-13 137 16,5-10 121-16</inkml:trace>
  <inkml:trace contextRef="#ctx0" brushRef="#br0" timeOffset="-211196.43">18468 9571 8191 0,'0'0'0'15,"1"1"0"-15,0 4 0 16,4 9 0-16,1 2 0 16,-2 9 0-16,1 4 0 15,-4 4 0-15,0-4 0 16,-1-1 0-16,0-5-244 16,58-4-1631-16,-55-9 165 15,3-5 140 1,-2-10 122-16</inkml:trace>
  <inkml:trace contextRef="#ctx0" brushRef="#br0" timeOffset="-210895.95">18413 9485 5845 0,'9'-11'167'0,"5"-5"45"16,6-7 24-16,6-5 3 16,2 0 2-16,-5 0 4 15,-6 0 3 1,-7 1 3-16,-7 3 2 16,-9 3-95-16,-11 3-87 15,-8 5-46-15,-8 2-25 16,-6 7 0-16,3 4-242 15,13 4-361-15,11 7-1110 16,10 5 139-16,17 6 120 16,13 5 106-16</inkml:trace>
  <inkml:trace contextRef="#ctx0" brushRef="#br0" timeOffset="-210380.45">19012 9578 8026 0,'2'-7'18'16,"-1"-5"1"-16,-4-2-2 15,-7-5 2-15,-9 7-1 16,-9 3 0-16,-6 5 0 16,-3 2 1-16,-1 11 0 15,5 5-19-15,5 6 0 16,8 6 0-16,7 3 0 15,9 3 0-15,1-3 0 16,6-4 0 0,7-2 0-16,6-7 0 15,3-5 0-15,10-7 0 16,5-4 0-16,0-8 0 16,0-5-65-16,-3-9-10 15,-5-11-2-15,-8-11 13 16,-3-14 53-16,-7-12 11 15,-2-9 0-15,-3-3 0 16,-3 7 0-16,0 13 0 16,0 21 64-1,0 17 8-15,-6 16 6 16,-4 17-13-16,0 18-52 16,-2 16-13-16,1 20 0 15,8 12 0-15,2 2 0 16,8 2 0-16,19-5 0 15,17-6 0-15,18-10-48 16,29-10-728-16,9-15-943 16,8-16 140-16,5-13 121 15,7-12 106-15</inkml:trace>
  <inkml:trace contextRef="#ctx0" brushRef="#br0" timeOffset="-209856.36">20153 9291 8191 0,'-4'-14'0'0,"-7"-2"0"16,-9 0 0-16,-7-1 0 15,-6 9 0-15,-11 6 0 16,-5 2 0-16,0 8 0 15,3 5 0 1,4 6 0-16,12 8 0 16,11 9 0-16,12 3 0 15,14 2 0-15,16 0 0 16,13 3 0-16,13-4 0 16,7 2 0-16,-2-3 0 15,-9-2 0-15,-19-2 0 16,-15-2 0-16,-22-6 0 15,-21-5 0-15,-17-5 0 16,-12-10 0-16,-10-3 0 16,-2-8 0-16,12-9-341 15,15-9-1508-15,20-4 160 16,17-11 137 0</inkml:trace>
  <inkml:trace contextRef="#ctx0" brushRef="#br0" timeOffset="-209428.15">19987 8936 5055 0,'1'-10'325'0,"-1"-2"5"16,0 3 5-16,0 7 7 15,0 21 5-15,0 24 7 16,-3 25 6-1,-8 26 7-15,-9 24 9 16,-8 9-376-16,-1 11 0 16,1 0 0-16,6-4 0 15,13-12 0-15,3-11 0 16,5-16 0-16,2-20 0 16,1-20 0-16,-4-20-517 15,2-16-1284-15,0-17 152 16,-1-13 131-16,-2-13 115 15</inkml:trace>
  <inkml:trace contextRef="#ctx0" brushRef="#br0" timeOffset="-207575.43">11054 10993 2760 0,'-3'0'153'15,"0"0"49"-15,-1 0 40 16,-3 0 27-16,3 0 27 15,-2-2 58-15,1 2 76 16,2-2 54 0,2 2 38-16,-1-2-90 15,2 1-47-15,0 1-39 16,-1 0-37-16,0 0-25 16,-1 0-26-16,-2 0-58 15,3 0-83-15,-1 0-49 16,2 0-30-16,-1 0-11 15,2 0-12-15,-1 0-15 16,3 0 0-16,8 0 0 16,14 0 0-1,10 0 0-15,11 0 0 16,8-1-61-16,-1-1-306 16,26 1-1458-16,-34-3 157 15,-9-2 133-15,-7-1 118 16</inkml:trace>
  <inkml:trace contextRef="#ctx0" brushRef="#br0" timeOffset="-206644.01">16470 10310 7529 0,'0'0'72'0,"0"-2"1"16,0 2 0-16,2 0 0 16,8 2 1-16,12 0 0 15,9 0 0-15,9 0 0 16,6 0 1-16,-3-1-343 15,-1-1-481-15,-9 0-917 16,-11 0 131-16,-4-3 114 16,-10-1 102-16</inkml:trace>
  <inkml:trace contextRef="#ctx0" brushRef="#br0" timeOffset="-200228.67">24927 9129 5767 0,'2'-1'255'0,"3"-1"3"16,-3-2 4-16,2-2 3 15,1 0 4-15,0-3 4 16,1-1 4 0,0 0 3-16,-2 0 5 15,0-2-285-15,-8 1 0 16,-7 2 0-16,-10-1 0 16,-9 4 0-16,-12 2 0 15,-5 2 0-15,-2 2 0 16,6 1 0-16,7 3 0 15,7 6 0-15,14 3 0 16,9 9 0-16,10 7 0 16,17 3 0-16,12 7 0 15,10 1 0 1,6 4 0-16,-1 0 0 16,-5-2 0-16,-12-2 0 15,-17-5 0-15,-5-5 0 16,-19-5 0-16,-11-6 0 15,-12-8 0-15,-9-3 0 16,-7-6 0-16,1-6 0 16,6-8 0-16,12-2-287 15,48-5-1576-15,-18-4 162 16,17 0 140-16,13-3 120 16</inkml:trace>
  <inkml:trace contextRef="#ctx0" brushRef="#br0" timeOffset="-199468.72">25118 8993 7280 0,'1'-9'99'0,"1"-1"0"16,-1 1 1 0,0 1 1-16,-1 5 0 15,0 4 1-15,2 11 0 16,0 6 0-16,0 14 3 16,-2 12-105-16,0 15 0 15,0 6 0-15,-2 1 0 16,0-2 0-16,0-4 0 15,1-8 0-15,1-10 0 16,0-10 0-16,1-11 0 16,-1-10 0-16,2-6 0 15,4-8 0-15,6-10 0 16,5-10 0 0,7-9 0-16,6-8 0 15,0-4 0-15,-3 2 0 16,-3 7 0-16,-6 7 0 15,-5 8 0-15,-1 9 0 16,-3 6 0-16,-1 8 0 16,3 6 0-16,-1 9 0 15,1 3 0-15,-1 7 0 16,-3 2 0-16,1-4 0 16,1-2 0-16,1-3 0 15,2-4 0-15,2-7 0 16,8-4 0-16,1-3 0 15,6-3 0 1,-2-7 0-16,-2-2 0 16,-8-2 0-16,0-2 0 15,-6-5 0-15,-3 1 0 16,2-1 0-16,-5 5 0 16,-4 2 0-16,1 6 0 15,-2 1 0-15,0 4 0 16,0 4 0-16,1 4 0 15,1 6 0-15,2 7 0 16,-3 6 0-16,2 0 0 16,0-2 0-16,2-2-114 15,-1-7-392 1,1-58-1267-16,1 45 147 16,3-11 128-16,-4-3 112 15</inkml:trace>
  <inkml:trace contextRef="#ctx0" brushRef="#br0" timeOffset="-199176.79">25612 9217 5652 0,'0'-7'125'0,"5"-6"49"16,3 1 7-16,3-6 10 15,1 0 59-15,1 1 8 16,-6 1 3-16,0 1 3 16,-7 1 4-1,-7 2-66-15,-6 4-67 16,-6 0-53-16,0 4-7 16,-8 3-9-16,2-1-59 15,8 5-270-15,11 2-293 16,4 2-1164-16,11-2 139 15,11 1 122-15</inkml:trace>
  <inkml:trace contextRef="#ctx0" brushRef="#br0" timeOffset="-198856.28">25937 8922 7369 0,'0'-6'90'16,"0"-1"0"-16,0 1 0 16,-4 2 1-16,-4 8 1 15,-2 9-2-15,-1 9 3 16,0 11-1-16,1 10 2 16,4 10-94-16,1 6 0 15,1 4 0-15,0 1 0 16,0 0 0-16,1-3 0 15,-8-6 0-15,0-5 0 16,0-7 0-16,1-12-365 16,3-8-336-16,-1-11-953 15,0-7 129-15,-2-9 114 16,1-6 100 0</inkml:trace>
  <inkml:trace contextRef="#ctx0" brushRef="#br0" timeOffset="-198727.15">25749 9505 5309 0,'2'-15'300'15,"0"-3"5"-15,5-4 4 16,5-2 5-16,5 5 6 16,10 2 4-16,4 1-338 15,59 0-1651-15,-48-5 132 16,-2-2 113-16,0-3 102 16</inkml:trace>
  <inkml:trace contextRef="#ctx0" brushRef="#br0" timeOffset="-198392.42">26279 8926 6589 0,'0'-9'172'16,"0"1"1"-16,2 2 1 16,-2-2 3-16,0 8 1 15,0 10 0-15,0 7 4 16,-2 11 1-16,-5 10 2 15,-4 15-185 1,-7 9 0-16,1 6 0 16,-4 2 0-16,1-1 0 15,11-4 0-15,2-5 0 16,5-8 0-16,4-6 0 16,7-8 0-16,7-10 0 15,4-5 0-15,13-8 0 16,3-10 0-16,1-2-260 15,-1-8-265-15,-5-54-1203 16,-6 36 140-16,-8-7 123 16,-8-7 106-1</inkml:trace>
  <inkml:trace contextRef="#ctx0" brushRef="#br0" timeOffset="-198180.65">26174 9345 5875 0,'-14'-12'244'0,"1"1"3"15,-4-2 4-15,7-3 2 16,14 7 4-16,16 2 3 16,10-2 4-16,10 1 3 15,7-1 6-15,4 4-276 16,-7 1-257-16,-13 4-57 16,-8-1-47-1,-10 2-64-15,-9-1-157 16,-6-25-837-16,-2 21 97 0,-3-3 87 15</inkml:trace>
  <inkml:trace contextRef="#ctx0" brushRef="#br0" timeOffset="-196720.1">27449 9199 5886 0,'0'-8'243'16,"0"0"3"-16,2 2 4 0,-4 0 2 16,-5 9 4-1,-6 9 3-15,-11 9 4 16,-8 11 3-16,-9 6 4 15,-1 8-270-15,-1 2 0 16,2-1 0-16,1-7 0 16,9-5 0-16,6-6-164 15,8-10-312-15,7-59-1292 16,7 36 148-16,2-4 127 16,2-9 110-16</inkml:trace>
  <inkml:trace contextRef="#ctx0" brushRef="#br0" timeOffset="-196466.12">27110 9272 5488 0,'2'-11'282'0,"0"0"4"16,3 3 6-16,2-1 3 16,8 12 5-16,8 11 5 15,4 7 4-15,5 4 4 16,3 8 8-16,-5 1-321 15,-1 0 0-15,-2-4 0 16,-5-3 0-16,-8-7 0 16,-5-4 0-1,-5-7-198-15,1-1-270 16,-1-18-1292-16,-3 6 145 16,1-11 126-16,-2-9 111 15</inkml:trace>
  <inkml:trace contextRef="#ctx0" brushRef="#br0" timeOffset="-196184.04">27292 9052 5653 0,'-2'-7'266'16,"0"1"4"-16,2 2 4 16,-2 1 3-16,2 13 5 15,0 15 3-15,0 9 6 16,4 11 2-16,0 12 7 15,6 0-300 1,1 0 0-16,1-3 0 16,-2-3 0-16,-1-6 0 15,-4-7 0-15,-3-7 0 16,-2-6 0-16,0-6 0 16,-2-7-260-16,-5-5-302 15,-7-7-1157-15,-1-6 140 16,-12-7 121-16,-3-9 105 15</inkml:trace>
  <inkml:trace contextRef="#ctx0" brushRef="#br0" timeOffset="-196012.91">26993 9401 7660 0,'9'-10'58'16,"7"2"0"-16,23-3 1 16,14-1 0-1,17 4 0-15,15 7 0 16,3-1 0-16,-3 1 1 15,-14 2 0-15,-12-1-248 16,-14 0-263-16,-20-38-1318 16,-11 36 148-16,-10-7 127 15</inkml:trace>
  <inkml:trace contextRef="#ctx0" brushRef="#br0" timeOffset="-192824.43">9622 11733 5323 0,'-3'-3'297'16,"-2"-1"4"-16,1 1 5 15,-3 1 4-15,-2 0 7 16,-4 2 3-16,-1 4 7 16,-7 5 5-16,1 3 6 15,-2 7-318-15,2 8-20 16,2 4 0-16,2 2 0 16,1 4 0-16,8 2 0 15,1 0 0-15,5 0 0 16,1-1 0-1,4-2 0-15,6-6 0 16,9-5 0-16,7-6 0 16,9-7 0-16,5-5 0 15,2-6 0-15,1-5 0 16,-4-6 0-16,-7-7 0 16,-6-6 0-16,-10-12 0 15,-10-6 0-15,-8-5 0 16,-9-5 0-16,-8-4 0 15,-4 4 0-15,-4 5 0 16,-5 9 0 0,4 10 0-16,2 11 0 15,0 10 0-15,3 6 0 16,7 4-329-16,9 7-441 16,3 3-875-16,8-2 128 15,6 0 113-15,6-4 99 16</inkml:trace>
  <inkml:trace contextRef="#ctx0" brushRef="#br0" timeOffset="-192436.33">10043 11737 8191 0,'2'-2'0'15,"-2"2"0"-15,1-2 0 16,1 1 0-16,-1 4 0 16,4 6 0-16,3 6 0 15,1 8 0 1,-3 9 0-16,-4 7 0 15,1 2 0-15,-3 0 0 16,-1-3 0-16,1-3 0 16,1-7 0-16,-1-6 0 15,0-11 0-15,0 1 0 16,-1-7 0-16,-2-4-49 16,2-5-714-16,-5-10-959 15,0-9 140-15,1-8 122 16,5-3 105-16</inkml:trace>
  <inkml:trace contextRef="#ctx0" brushRef="#br0" timeOffset="-192119.95">9838 11783 5445 0,'0'-4'287'16,"0"0"4"-16,3-2 4 15,1 1 5-15,12-1 5 16,16-1 3 0,13-1 7-16,14-2 5 15,4 0 5-15,0 2-325 16,-13 1 0-16,-8 3 0 15,-13 0 0-15,-12 3 0 16,-5-1-298-16,-1 2-404 16,-3 0-969-16,-2 0 132 15,0 0 115-15,2 0 101 16</inkml:trace>
  <inkml:trace contextRef="#ctx0" brushRef="#br0" timeOffset="-191512.79">10474 11839 5704 0,'1'0'261'0,"-1"0"3"15,2-2 6-15,-2 0 1 16,-2 2 5-16,1-4 4 15,-1-4 4-15,2-5 3 16,6-6 7 0,8-1-294-16,7 0 0 15,5-1 0-15,5 5 0 16,1 3 0-16,0 7 0 16,-2 2 0-16,-2 2 0 15,-4 8 0-15,1 3 0 16,-8 6 0-1,-3 5 0-15,-3 5 0 0,-7 5 0 16,-4 2 0-16,-4 0 0 16,-11 4 0-16,-8-2 0 15,-3 0 0 1,-6-5 0-16,1-5 0 16,2-4 0-16,4-5 0 15,6-5 0-15,4-3 0 16,4-2 0-16,5-2 0 15,2-2 0-15,3 1 0 16,0-1 0-16,1 2 0 16,-2-3 0-16,4 0 0 15,0 1 0-15,11-2 0 16,10-2 0 0,13 0 0-16,14-4 0 15,6 0 0-15,2-3 0 16,-8 1 0-16,-8-1 0 15,-13 3 0-15,-8 2 0 16,-9-1-354-16,-4-5-1491 16,-8 7 159-16,0 2 136 15</inkml:trace>
  <inkml:trace contextRef="#ctx0" brushRef="#br0" timeOffset="-190624.45">11578 11699 7036 0,'0'-4'125'15,"-1"1"1"-15,-6 2 1 16,-9 7 0-16,-3 12 1 16,-11 13 1-16,-9 6 1 15,0 11 1-15,1-1 1 16,3 1-132-16,4-3 0 15,2-5 0-15,4-7 0 16,4-6-90-16,6-4-459 16,4-14-1220-16,6-9 148 15,5-9 127 1</inkml:trace>
  <inkml:trace contextRef="#ctx0" brushRef="#br0" timeOffset="-190356.58">11204 11729 8030 0,'2'-2'18'15,"-1"2"-1"-15,6 8 2 16,8 3-2-16,4 7 0 16,11 8 2-16,3 5-2 15,3-1 1-15,-4 1 1 16,3 0-19-1,-10-4 0-15,-3 1 0 16,-3-7 0-16,-7-2 0 16,-2-5-270-16,-5-3-199 15,-2-49-1272 1,-3 32 143-16,-3-8 123 0,-6-14 109 16</inkml:trace>
  <inkml:trace contextRef="#ctx0" brushRef="#br0" timeOffset="-190092.29">11361 11589 7604 0,'0'-2'64'0,"0"2"0"16,1 8 1-16,5 9 0 16,2 11 0-16,7 12 0 15,2 9 1-15,3 3-1 16,0 2 3-16,-4-2-68 15,-2-2 0-15,-5-3 0 16,-4-4 0-16,-4-5 0 16,-2-9 0-16,-5-4-158 15,-4-9-391-15,-9-8-1200 16,-7-12 144 0,-6-9 124-16,-1-13 110 15</inkml:trace>
  <inkml:trace contextRef="#ctx0" brushRef="#br0" timeOffset="-189888.84">11103 11926 5520 0,'0'-9'279'0,"1"-3"4"15,16 0 5-15,16-5 4 16,13 6 4-16,14 2 5 16,10 0 4-16,-1 3 5 15,-8 2 7-15,-8 0-317 16,-8 4 0-1,-9 0-102-15,-7 0-267 16,55 0-1444-16,-63 0 155 16,1-4 131-16,-4 1 117 15</inkml:trace>
  <inkml:trace contextRef="#ctx0" brushRef="#br0" timeOffset="-189024">11864 11673 5958 0,'0'-5'236'0,"0"0"3"16,-3 1 2-16,2 0 4 16,7 4 3-16,11 0 2 15,10-1 5-15,12-2 2 16,12-2 5 0,3 1-262-16,-4-1 0 15,-2 1 0-15,-8-1 0 16,-13 1 0-16,-5 0 0 15,-8 1 0-15,-10 0 0 16,-2 2 0-16,0-2 0 16,-4 0 0-16,2-3 0 15,2 5 0-15,-2-5 0 16,0 3 0-16,0 2 0 16,0 0 0-16,0 1 0 15,0 0 0-15,-2 4 0 16,-2 4 0-1,-2 13 0-15,-4 10 0 16,-3 10 0-16,0 9 0 16,-3 3 0-16,5 1 0 15,-1-1 0-15,5-7 0 16,3-5 0-16,-1-7 0 16,1-4 0-16,2-6 0 15,-2 0 0-15,-1-6 0 16,0-4-45-16,5-4-588 15,0-6-1124-15,0-10 145 16,0-11 126 0,-6-14 109-16</inkml:trace>
  <inkml:trace contextRef="#ctx0" brushRef="#br0" timeOffset="-187132.02">16470 11313 6104 0,'0'-1'220'0,"2"-2"4"16,-2 2 3-16,1 0 2 15,-1 1 2-15,0 1 4 16,0 7 2-16,0 6 3 16,2 11 4-16,-2 8-244 15,1 5 0-15,-1 3 0 16,2-3 0-16,1-4 0 16,-3-8 0-16,3-4 0 15,0-9 0-15,-3-4 0 16,0-5 0-1,1-3 0-15,-1-7-184 16,1-7-425-16,-1-10-1118 16,0-6 141-16,-1-7 122 15,0 4 107-15</inkml:trace>
  <inkml:trace contextRef="#ctx0" brushRef="#br0" timeOffset="-186740.9">16433 11194 7079 0,'0'-3'120'0,"1"-3"1"16,7-2 1-16,5-5 1 15,7 0 1-15,7-3 0 16,1-1 1-16,-2-2 1 16,-12-2 1-16,-6-2-127 15,-6 0 0-15,-6 1 0 16,-6 3 0-16,-7 5 0 16,-4 4 0-16,-8 5 0 15,-3 5 0 1,2 2 0-16,4 8 0 15,3 5 0-15,10 5 0 16,6 8-211-16,11 6-149 16,9 0-206-16,10 0-1069 15,8-2 126-15,5-5 112 16,6-3 98-16</inkml:trace>
  <inkml:trace contextRef="#ctx0" brushRef="#br0" timeOffset="-186156.22">16975 11391 6067 0,'4'-6'225'0,"-1"-3"2"15,2-2 3-15,-2-3 3 16,-1 2 3-16,-2 1 3 15,-5 1 2-15,-7 4 4 16,-10 3 3-16,-6 3-248 16,-9 5 0-16,-1 7 0 15,4 5 0 1,2 8 0-16,9 7 0 16,7 4 0-16,10 0 0 15,3 2 0-15,10-7 0 16,6-4 0-16,6-8 0 15,5-5 0-15,6-8 0 16,3-5 0-16,0-8 0 16,-1-7 0-16,-3-8 0 15,-7-10 0-15,-2-15 0 16,-7-12 0-16,-3-9 0 16,-6-9 0-1,-3-4 0-15,-1 1 0 16,-3 6 0-16,-1 14 0 15,-1 16 0-15,-1 20 0 16,0 15 0-16,3 28 0 16,2 16 0-16,1 19 0 15,5 17 0-15,8 12 0 16,5 3 0-16,5-2 0 16,6-8 0-16,-1-8 0 15,-2-11 0 1,-1-14 0-16,3-11-416 15,-2-32-1412-15,2 8 157 16,0-8 134-16,-1-12 117 16</inkml:trace>
  <inkml:trace contextRef="#ctx0" brushRef="#br0" timeOffset="-185468.47">17593 11375 5923 0,'-3'-2'239'0,"-2"2"3"15,2-1 4-15,0 0 2 16,15 2 4-16,14-4 3 15,10-1 3-15,13-3 3 16,9 0 6-16,-3-1-267 16,-2-2 0-1,-7 1-203-15,-6 1-250 16,-9-26-1311-16,-9 23 147 16,-13-2 126-16,-5 0 111 15</inkml:trace>
  <inkml:trace contextRef="#ctx0" brushRef="#br0" timeOffset="-185165.02">17792 11133 6614 0,'-2'-7'169'16,"-1"3"1"-16,3-1 3 15,-1 1 0-15,1 10 2 16,1 10 2-16,2 9 1 16,2 12 1-16,1 9 4 15,2 6-183-15,2 0 0 16,-3-3 0-16,-2-4 0 16,-1-4 0-16,-2-7 0 15,-1-7 0-15,1-8-191 16,12-5-675-1,-7-8-791-15,6-10 130 16,4-7 114-16</inkml:trace>
  <inkml:trace contextRef="#ctx0" brushRef="#br0" timeOffset="-184920.95">18157 11297 8191 0,'0'0'0'0,"1"-2"0"16,1 7 0-16,-2 2 0 15,4 6 0-15,-1 6 0 16,3 4 0 0,-4 2 0-16,1-1 0 15,-3-2 0-15,0-3-265 16,56-3-1605-16,-58-6 165 15,-2-6 138-15,0-5 122 16</inkml:trace>
  <inkml:trace contextRef="#ctx0" brushRef="#br0" timeOffset="-184601.25">18000 11212 5308 0,'10'-12'143'0,"6"-5"82"15,8-6 56-15,7-5 4 16,1 1 4-16,-4 2 5 16,-5-1 3-16,-9 0 5 15,-9 3 5-15,-6 1-57 16,-5 3-100-16,-4 4-90 15,-9 5-60-15,-3 4 0 16,-4 2 0-16,0 8 0 16,3 6-314-1,15 9-357-15,3 2-1005 16,15 5 134-16,12 2 115 16,11 3 101-16</inkml:trace>
  <inkml:trace contextRef="#ctx0" brushRef="#br0" timeOffset="-184100.72">18592 11249 5633 0,'0'-12'269'0,"-3"-5"2"16,-4 1 5-16,-6-3 4 15,-6 9 4 1,-7 6 3-16,-6 4 6 15,1 7 3-15,-1 6 6 16,7 8-302-16,6 4 0 16,6 7 0-16,8 0 0 15,3-3 0-15,4 0 0 16,6-7 0-16,7-8 0 16,5-6 0-1,7-6 0-15,6-7 0 0,1-6 0 16,-2-7 0-16,-2-8 0 15,-6-10 0 1,-8-5 0-16,-1-9 0 16,-10-8 0-16,-2-5 0 15,-4-1 0-15,-3 3 0 16,-2 12 0-16,-1 12 0 16,-1 14 0-16,-2 16 0 15,0 18 0-15,5 13 0 16,0 18 0-16,8 15 0 15,10 10 0-15,6 3 0 16,8-2 0-16,5-5 0 16,4-3 0-1,-1-9 0-15,4-9-463 16,-2-16-1353-16,4-5 155 16,3-15 132-16</inkml:trace>
  <inkml:trace contextRef="#ctx0" brushRef="#br0" timeOffset="-182976.36">19447 11059 5402 0,'0'-10'291'15,"0"-3"4"-15,-4-2 5 16,-8-1 5-16,-10 4 4 16,-9 5 5-16,-11 3 5 15,-7 3 5 1,-1 2 8-16,1 6-332 15,9 5 0-15,7 4 0 16,12 6 0-16,13 4 0 16,14 6 0-16,18 1 0 15,15 4 0-15,13 0 0 16,7 2 0-16,-2-4 0 16,-8 0 0-16,-15-2 0 15,-18-6 0-15,-12-3 0 16,-18-3 0-16,-15-7 0 15,-13-5 0-15,-9-4 0 16,-10-5 0 0,0-7 0-16,8-5-17 15,8-7-485-15,13-8-1298 16,16-7 152-16,9-4 131 16,17-4 115-16</inkml:trace>
  <inkml:trace contextRef="#ctx0" brushRef="#br0" timeOffset="-182696.75">19220 10701 8191 0,'2'-6'0'0,"1"4"0"16,1 14 0-16,4 18 0 15,1 23 0-15,-2 27 0 16,-5 20 0-16,2 10 0 16,-8 7 0-16,-2 0 0 15,0-4 0-15,0-7 0 16,-4-11 0-16,2-16 0 16,2-15-573-16,-8-17-1213 15,-3-17 150-15,0-19 129 16</inkml:trace>
  <inkml:trace contextRef="#ctx0" brushRef="#br0" timeOffset="-177385">16453 11939 3697 0,'0'-2'177'16,"-1"2"54"-16,-1 0 103 16,-2-1 94-16,1 2 18 15,-3-2 10-15,0 1 10 16,-2 0 13-16,2 0 11 16,-3 0-149-16,2 0-50 15,0 0-59-15,3 0-118 16,1 0-105-16,3 0-9 15,6 0 0-15,12 0 0 16,20 0 0 0,17-1 0-16,16-2 0 15,8-1 0-15,-7-2 0 16,-10 0 0-16,-16-1 0 16,-15 3 0-16,-14 0 0 15,-10 3 0-15,-5 1 0 16,-11 0 0-16,-7 0 0 15,-5 1 0-15,-7 2-223 16,40 1-1658-16,-36-3 165 16,4 1 142-16,0-2 122 15</inkml:trace>
  <inkml:trace contextRef="#ctx0" brushRef="#br0" timeOffset="-176273.09">12052 12435 7012 0,'0'0'127'16,"0"-2"1"-16,0 2 2 15,10-2 0-15,14 0 0 16,13-5 3-16,8-1-1 16,6-3 1-16,-9 2 3 15,-10 1-136 1,-18 3 0-16,-8 3 0 15,-12 4-376-15,-14 3-1463 16,-7 4 158-16,-5 3 137 16,-8 0 117-16</inkml:trace>
  <inkml:trace contextRef="#ctx0" brushRef="#br0" timeOffset="-167520.66">25244 10939 4183 0,'0'0'102'0,"0"0"28"16,0 0 9-16,0 0 2 16,2 0 2-16,-2-2 4 15,2-2 14-15,-1 0 20 16,1 0 34-16,-2-3-39 15,-3-1-42 1,-5 1-1-16,-4-2 44 16,-9 5 32-16,-10-3 48 15,-7 3 0-15,-4 3-10 16,-4 0-18-16,1 1-34 16,3 5-10-16,3 3-14 15,12 5-29-15,10 3-57 16,9 8-33-16,16 1-52 15,17 2 0-15,15 2 0 16,10 0 0-16,5-1 0 16,-5-1 0-16,-10 2 0 15,-15-3 0 1,-16 0 0-16,-10-3 0 16,-16-2 0-16,-16-3 0 15,-10-2 0-15,-2-6 0 16,-5-6 0-16,4-3 0 15,9-5-216-15,12-2-291 16,12-23-1239-16,8 12 144 16,14-6 124-16</inkml:trace>
  <inkml:trace contextRef="#ctx0" brushRef="#br0" timeOffset="-166604.78">25347 10801 5174 0,'0'-7'313'0,"2"-3"5"16,-2 1 5-16,2-1 6 15,-2 6 6-15,0 2 5 16,0 4 6-1,1 2 7-15,-1 7 7 16,1 5-360-16,2 11 0 16,1 12 0-16,-1 7 0 15,0 4 0-15,-2 5 0 16,2 1 0-16,-3 1 0 16,6-4 0-16,-6-5 0 15,2-7 0-15,-1-8 0 16,5-10 0-16,-6-10 0 15,0-3 0-15,2-7 0 16,0-6 0-16,2-5 0 16,2-6 0-1,3-6 0-15,3-6 0 16,3-4 0-16,5-1 0 16,-5-2 0-16,6 3 0 15,-3 1 0-15,2 6 0 16,-5 7 0-16,-1 2 0 15,-5 7 0-15,-2 4 0 16,2 6 0-16,2 4 0 16,-3 7 0-1,4 3 0-15,-3 4 0 16,2-1 0-16,1 1 0 16,-1-5 0-16,5-3 0 15,-1-3 0-15,6-3 0 16,-4-5 0-16,4-2 0 15,-5-3 0-15,-3-4 0 16,0-6 0-16,-3 1 0 16,-2-7 0-16,-1 3 0 15,-3-2 0-15,2 4 0 16,-2 3 0-16,-4 6 0 16,2 2 0-16,-2 2 0 15,2 5 0 1,1 3 0-16,1 4 0 15,2 4 0-15,-1 3 0 16,-3 2 0-16,3-2 0 16,-1-5-74-16,3-2-386 15,0-31-1336-15,1 18 151 16,-5-3 131-16,0-5 113 16</inkml:trace>
  <inkml:trace contextRef="#ctx0" brushRef="#br0" timeOffset="-166304.79">25760 11014 5263 0,'0'-5'224'16,"0"-7"68"-16,5 1 5 15,2-8 4-15,8 1 6 16,3-4 3-16,-3-1 6 15,-2-2 4-15,-7 4 6 16,-6-1-166-16,-7 4-85 16,-7 1-75-16,-5 7 0 15,-6 3 0-15,-6 4 0 16,3 2 0 0,3 5 0-16,8 3-149 15,8 2-261-15,13 4-1380 16,10 3 151-16,6-5 129 15,12-3 114-15</inkml:trace>
  <inkml:trace contextRef="#ctx0" brushRef="#br0" timeOffset="-166025.05">26073 10629 6371 0,'0'-10'194'0,"0"1"2"0,0-1 2 15,2 4 2 1,-4 11 2-16,0 14 2 16,-2 10 2-16,0 17 3 15,0 11 2-15,0 8-211 16,1 3 0-16,3 2 0 16,0-3 0-16,0-2 0 15,0-5 0-15,0-5 0 16,-4-8-281-16,31-7-598 15,-35-14-751-15,2-9 127 16,-3-10 111-16,-3-8 96 16</inkml:trace>
  <inkml:trace contextRef="#ctx0" brushRef="#br0" timeOffset="-165896.91">25958 11241 5958 0,'0'-14'236'0,"0"-3"3"16,5-3 2-16,8-5-167 15,11 5-266-15,10-2-1313 16,7-2 109-16,1-4 96 16,-4-6 85-16</inkml:trace>
  <inkml:trace contextRef="#ctx0" brushRef="#br0" timeOffset="-165585.22">26315 10610 5609 0,'3'-11'271'16,"-3"-2"3"-16,2 4 4 16,2-1 5-16,1 11 3 15,1 14 5-15,8 12 4 16,-3 14 4-16,-2 16 6 16,-3 11-305-16,-4 8 0 15,-2 3 0-15,0 0 0 16,0-4 0-16,4-5 0 15,2-9 0-15,1-9 0 16,4-11 0-16,9-10 0 16,7-10 0-1,2-10 0-15,3-7 0 16,1-9-405-16,-1-12-1426 16,-7-5 157-16,-8-3 135 15,-9-7 117-15</inkml:trace>
  <inkml:trace contextRef="#ctx0" brushRef="#br0" timeOffset="-165388.88">26310 11071 6087 0,'-4'-9'223'16,"0"-2"2"0,1-1 3-16,6-5 3 0,19 3 3 15,8 0 2-15,10 1 3 16,4 0 3-1,2 0 4-15,-4 5-513 16,-1 2-333-16,-10 0-1107 16,-1-2 137-16,-4 0 120 15</inkml:trace>
  <inkml:trace contextRef="#ctx0" brushRef="#br0" timeOffset="-164856.57">27643 10981 8191 0,'0'-3'0'15,"2"3"0"-15,-2-1 0 16,2-1 0-16,0 5 0 16,-4 8 0-16,4 1 0 15,-2 9 0-15,0 7 0 16,1 2 0-16,1 0 0 15,0-3 0-15,0-2 0 16,0-5 0-16,-2-5 0 16,0-5 0-16,0-7-325 15,0-19-1528-15,0 7 161 16,0-12 137-16,-4-10 121 16</inkml:trace>
  <inkml:trace contextRef="#ctx0" brushRef="#br0" timeOffset="-164553.09">27520 10910 5087 0,'6'-11'42'0,"12"-6"34"15,6-3 32-15,6-7 83 16,3-1 93-16,-2-1 17 15,-12-2 6-15,-6 1 4 16,-9 2 4-16,-8 4-11 16,-5 2-24-16,-9 6-36 15,-2 3-35 1,-7 7-92-16,0 2-102 16,2 5-15-16,6 6 0 15,5 8-239-15,9 8-257 16,10-44-1247-16,15 54 144 15,10 2 123-15</inkml:trace>
  <inkml:trace contextRef="#ctx0" brushRef="#br0" timeOffset="-164021.08">28143 10941 7356 0,'-3'-10'91'0,"-7"-1"1"15,-5 1-1-15,-6 1 2 16,-6 7-1 0,-7 4 2-16,-2 7-1 15,0 6 1-15,1 3 1 16,8 10-95-16,4 2 0 16,10 6 0-16,7-1 0 15,2-2 0-15,5-2 0 16,8-5 0-16,10-9 0 15,5-6 0-15,9-7 0 16,8-4 0-16,-1-11 0 16,-2-8 0-16,-4-8 0 15,-5-13 0-15,-6-12 0 16,-8-12 0 0,-5-13 0-16,-6-8 0 15,-7 1 0-15,-8 4 0 16,0 10 0-16,-2 15 0 15,-2 17 0-15,1 14 0 16,2 14 0-16,-1 16 0 16,7 18 0-16,0 21 0 15,3 18 0-15,8 16 0 16,18 14 0-16,10 4 0 16,13-3 0-16,15-4 0 15,4-9 0-15,-3-13 0 16,-3-15-249-1,-3-13-386-15,-12-15-1067 16,-7-17 136-16,-6-14 119 16,-4-8 105-16</inkml:trace>
  <inkml:trace contextRef="#ctx0" brushRef="#br0" timeOffset="-161932.5">9214 13208 4960 0,'2'-5'327'15,"-2"0"7"-15,1-2 4 16,-1 0 8-16,2 3 5 15,-2 3 7-15,0-1 6 16,0 2 7-16,0 0 7 16,0 0-314-16,-2 3-64 15,-2 4 0-15,-6 6 0 16,-6 8 0-16,-2 6 0 16,-2 6 0-16,4 0 0 15,1 5 0 1,4 0 0-16,3-1 0 0,5 2 0 15,2-2 0-15,2-1 0 16,6-2 0 0,3-5 0-16,6-5 0 15,7-7 0-15,9-4 0 16,6-9 0-16,3-2 0 16,0-8 0-16,-2-5 0 15,-7-8 0-15,-6-9 0 16,-6-11 0-16,-8-6 0 15,-8-4 0-15,0-2 0 16,-11 5 0 0,-6 7 0-16,-9 8 0 0,-1 6 0 15,-5 7 0 1,0 6 0-16,-1 3 0 16,-2 6 0-16,7 2-351 15,2 0-1495-15,8 1 160 16,5 0 136-16,9-3 119 15</inkml:trace>
  <inkml:trace contextRef="#ctx0" brushRef="#br0" timeOffset="-161068.78">9799 13282 4085 0,'3'-3'393'15,"-1"-3"7"-15,1-1 9 16,-2-1 9-16,2 2 9 15,-2 4 9-15,-1 0 11 16,0 1 10-16,0 1 10 16,0 0-215-16,1 0-252 15,1 1 0 1,-1 7 0-16,1 9 0 16,2 8 0-16,-1 6 0 15,2 8 0-15,-4 4 0 16,3-1 0-16,-2 0 0 15,-1-3 0-15,2-9 0 16,0-5 0-16,-2-7 0 16,2-11 0-16,-1 0 0 15,-2-6 0-15,1-1 0 16,-1 0 0 0,0-4-178-16,28-7-1715 15,-28-6 168-15,-2-6 142 16,4-4 124-16</inkml:trace>
  <inkml:trace contextRef="#ctx0" brushRef="#br0" timeOffset="-160354.25">9581 13308 3284 0,'-3'0'233'15,"0"0"180"1,0-1 57-16,-1-1 10 15,3 2 12-15,1-1 14 16,0 0 13-16,-2-1 14 16,4 2 14-16,-2 0-163 15,7 0-112-15,19-3-214 16,13-4-58-16,16 1 0 16,11-2 0-16,2-3 0 15,-6 0 0-15,-10 2 0 16,-16-1 0-1,-8 3 0-15,-12 3 0 16,-11 0 0-16,-2 2 0 16,-3 2-125-16,32 0-733 15,-28-1-819-15,-1-2 135 16,0-1 114-16,6-2 103 16</inkml:trace>
  <inkml:trace contextRef="#ctx0" brushRef="#br0" timeOffset="-159684.36">10307 13369 5943 0,'-1'-5'237'0,"-1"-2"3"15,2-3 4-15,-1-4 2 16,4-2 3-16,4-2 4 16,8 1 3-16,5-1 3 15,4 4 5-15,4 1-264 16,-1 5 0-16,-2 5 0 15,-2 2 0-15,2 3 0 16,-5 8 0-16,-6 5 0 16,-2 4 0-16,-7 8 0 15,-5 5 0-15,-9 2 0 16,-8 3 0 0,-4 1 0-16,-3-4 0 15,-2-6 0-15,5-2 0 16,5-7 0-16,6-6 0 15,7-5 0-15,2 0 0 16,1-8 0-16,1 0 0 16,5 0 0-16,10 0 0 15,6-8 0-15,10 1 0 16,4-3 0-16,2-1 0 16,1-3-321-16,1-18-1533 15,-3 14 161-15,0-10 137 16,3-2 121-1</inkml:trace>
  <inkml:trace contextRef="#ctx0" brushRef="#br0" timeOffset="-159165.01">11411 13204 8191 0,'0'-1'0'0,"0"1"0"16,-7 5 0-16,-5 9 0 15,-11 10 0-15,-9 9 0 16,-5 6 0-16,-4 1 0 16,1 3 0-16,5-4 0 15,6-4 0 1,3-6-332-16,9-10-1519 0,4-8 161 15,3-6 137 1,5-10 119-16</inkml:trace>
  <inkml:trace contextRef="#ctx0" brushRef="#br0" timeOffset="-158945.22">11083 13373 6355 0,'0'-7'196'0,"1"-1"1"16,4 2 3-16,9 1 2 15,10 7 2-15,9 9 1 16,7 4 4-16,2 4 0 16,-2 3 5-1,-12 2-214-15,-4-2 0 16,-7-3 0-16,-7-2-267 16,-8-4-209-16,1-32-1263 15,-8 18 142-15,-3-6 123 16,-5-9 109-16</inkml:trace>
  <inkml:trace contextRef="#ctx0" brushRef="#br0" timeOffset="-158705.44">11233 13132 6319 0,'0'-7'199'16,"0"3"2"-1,2 3 3-15,2 8 1 16,3 10 3-16,6 16 2 15,3 9 2-15,1 7 2 16,0 1 5-16,-3 3-219 16,-7-4 0-16,-3-3 0 15,-2-4 0-15,-4-6 0 16,-4-7-309-16,-1-12-1549 16,-10-6 162-16,-2-8 138 15,-1-9 120-15</inkml:trace>
  <inkml:trace contextRef="#ctx0" brushRef="#br0" timeOffset="-158537.59">11081 13439 8191 0,'0'-7'0'0,"6"0"0"16,11-5 0-16,14-4 0 15,9 1 0-15,21-1-78 16,12-1-351-16,1-14-1374 15,-1 12 152-15,-7 1 132 16,-11-1 114-16</inkml:trace>
  <inkml:trace contextRef="#ctx0" brushRef="#br0" timeOffset="-158025.39">11700 13203 7933 0,'0'-4'28'0,"1"-1"1"16,9-5-1-16,9 1 1 16,12-3-1-16,9 2 0 15,9-3 1-15,-3 3 0 16,-4-2 1-1,-10 3-30-15,-10 1 0 16,-10 1 0-16,-6 3 0 16,-6 1 0-16,0-2 0 15,0 4 0-15,0-4 0 16,0 1 0-16,0-2 0 16,0 4 0-16,0 0 0 15,0 2 0-15,0 0 0 16,0 2 0-16,0 7 0 15,0 12 0 1,0 16 0-16,-4 12 0 16,-1 14 0-16,-2 5 0 15,2 0 0-15,-3-1 0 16,5-8 0-16,-1-8 0 16,2-9 0-16,0-13 0 15,2-9 0-15,0-9 0 16,-2-5 0-16,2-4-333 15,-5-6-1518-15,0-1 161 16,1-5 137-16,-1-4 119 16</inkml:trace>
  <inkml:trace contextRef="#ctx0" brushRef="#br0" timeOffset="-155817.22">12439 13369 5174 0,'0'-3'313'15,"0"-1"5"-15,0-2 5 16,0 2 6-16,0 1 6 16,0 3 5-16,0 0 6 15,0 3 7-15,0 5 7 16,0 8-360-16,0 5 0 15,0 7 0-15,0 4 0 16,0-4 0-16,0-2 0 16,0-6 0-1,0-4 0-15,0-5 0 0,0-6 0 16,0-2-243-16,2-6-560 16,-4-8-856-16,-2-7 131 15,-1-8 113 1,-2-3 100-16</inkml:trace>
  <inkml:trace contextRef="#ctx0" brushRef="#br0" timeOffset="-155448.6">12368 13252 7155 0,'0'-2'113'16,"2"-1"0"-16,2-4 0 15,3-2 2-15,6 0 0 16,3-5 0-16,-1-2 1 16,1-3 2-16,-7-1 0 15,-5-5-118-15,-6 1 0 16,-7-5 0-16,-4 3 0 15,-3 3 0-15,-4 5 0 16,-2 8 0-16,-1 6 0 16,2 5 0-1,4 9 0-15,-1 8 0 16,11 5-142-16,5 9-266 16,9 1-1383-16,11 0 150 15,9-1 130-15,1-3 113 16</inkml:trace>
  <inkml:trace contextRef="#ctx0" brushRef="#br0" timeOffset="-154909.62">12904 13294 5759 0,'0'-9'256'0,"0"-5"4"16,0 1 1-16,0-2 6 15,-4 6 3-15,-3 5 3 16,-7 1 4-16,-3 5 5 16,-6 2 4-16,-4 7-286 15,-2 7 0-15,1 6 0 16,6 8 0-16,2 2 0 16,8 1 0-16,8-2 0 15,2 0 0 1,4-9 0-16,6-2 0 0,2-10 0 15,8-6 0 1,7-6 0-16,4-9 0 16,0-7 0-16,-2-5 0 15,-4-10 0-15,-8-10 0 16,-8-6 0-16,-2-7 0 16,-7-7 0-16,-5-3 0 15,-2 4 0-15,0 9 0 16,0 12 0-16,0 14 0 15,6 10 0-15,1 11 0 16,0 7 0-16,2 10 0 16,0 13 0-1,2 13 0-15,3 10 0 16,9 10 0-16,3 2 0 16,2 0 0-16,3-2 0 15,-2-7 0-15,2-4 0 16,4-13-188-16,27-11-746 15,-17-13-706-15,0-12 128 16,-2-16 112-16</inkml:trace>
  <inkml:trace contextRef="#ctx0" brushRef="#br0" timeOffset="-154360.95">13444 13052 7713 0,'0'-6'52'15,"0"3"1"-15,0-3-1 16,-4 4 1-16,-6 4 0 16,-3 4 0-16,-4 4 0 15,-3 3 1-15,5 6 1 16,4 0-55-16,7 2 0 15,8 3 0-15,7 0 0 16,11 2 0-16,8 2 0 16,7 1 0-16,6 0 0 15,-4 0 0 1,-1 0 0-16,-14-1 0 16,-8-5 0-16,-10 0 0 15,-2-7 0-15,-8-2 0 16,-9-4 0-16,-9-4 0 15,-6-4 0-15,-7-1 0 16,-5-2 0-16,6-6 0 16,7 0-308-16,56-4-1550 15,-33-4 162-15,8-5 138 16,9 0 120-16</inkml:trace>
  <inkml:trace contextRef="#ctx0" brushRef="#br0" timeOffset="-154113.15">13482 13031 6919 0,'13'-14'137'16,"11"-8"2"-16,8-1 0 16,10-3 1-16,2 5 1 15,0 3 1 1,-1 2 1-16,-11 4 1 0,-8 1 3 15,-8 5-147 1,-12 3 0-16,-2 2 0 16,-2 1-290-16,0 4-1572 15,-10 0 161-15,-7 2 140 16,-2-1 120-16</inkml:trace>
  <inkml:trace contextRef="#ctx0" brushRef="#br0" timeOffset="-153025.37">16915 12998 8191 0,'-1'2'0'16,"1"-1"0"-16,0 1 0 16,11-2 0-16,20 1 0 15,16-4 0-15,14-3 0 16,11-2 0-16,0 0 0 16,-8-2 0-16,-18 4 0 15,-12 2 0-15,-14 0 0 16,-12 1 0-16,-6 1-316 15,-4 2-342-15,-3-4-1021 16,-4 2 134-16,0-2 115 16</inkml:trace>
  <inkml:trace contextRef="#ctx0" brushRef="#br0" timeOffset="-152692.62">17136 12786 5562 0,'0'-5'275'16,"0"-3"5"-1,0 4 2-15,2-1 6 16,-4 13 4-16,2 11 3 15,2 8 6-15,-2 10 4 16,2 11 6-16,0 3-311 16,4-4 0-16,1 1 0 15,0-6 0-15,-1-6 0 16,1-6 0-16,23-11-917 16,-16-8-776-16,4-11 135 15,6-11 118-15,3-12 103 16</inkml:trace>
  <inkml:trace contextRef="#ctx0" brushRef="#br0" timeOffset="-152237.26">17713 12861 8191 0,'0'0'0'15,"0"0"0"-15,0 0 0 16,0 4 0-16,1 6 0 16,0 10 0-16,2 4 0 15,0 9 0-15,4 0 0 16,-2-1 0-1,-3-6 0-15,0 0 0 16,-1-9 0-16,-1-3-106 16,2-6-568-16,-1-5-1056 15,-1-13 141-15,0-6 123 16,-1-9 106-16</inkml:trace>
  <inkml:trace contextRef="#ctx0" brushRef="#br0" timeOffset="-151928.95">17655 12781 7310 0,'8'-12'95'16,"5"-3"1"-16,7-6 2 15,7-5-1-15,0 0 0 16,-2 0 3-16,-7-3-2 15,-9 2 1-15,-6 0 2 16,-9 1-101-16,-7 4 0 16,-10 6 0-16,-5 6 0 15,-5 6 0 1,0 4 0-16,4 6 0 16,5 6 0-16,10 6-5 15,8 6-436-15,14-32-1379 16,12 38 156-16,12 1 133 15,11-2 116-15</inkml:trace>
  <inkml:trace contextRef="#ctx0" brushRef="#br0" timeOffset="-151444.91">18202 12789 8191 0,'-6'-10'0'0,"-7"0"0"16,-7 3 0-16,-9-1 0 16,-4 12 0-16,-2 11 0 15,6 9 0-15,5 4 0 16,7 10 0-16,9 3 0 16,4-2 0-16,5-5 0 15,8-4 0-15,8-8 0 16,5-10 0-16,6-7 0 15,7-5 0 1,2-9 0-16,-4-6 0 16,-3-13 0-16,-8-8 0 15,-8-18 0-15,-6-11 0 16,-5-8 0-16,-8-10 0 16,-1 4 0-16,-1 8 0 15,-3 17 0-15,3 14 0 16,2 20 0-16,4 19 0 15,1 16 0-15,1 18 0 16,8 17 0-16,7 13 0 16,5 8 0-16,6 1 0 15,3-5 0 1,0-7 0-16,2-11 0 16,3-11-344-16,2-15-1503 15,2-13 159-15,-3-4 137 16,1-15 119-16</inkml:trace>
  <inkml:trace contextRef="#ctx0" brushRef="#br0" timeOffset="-150961.25">19134 12559 8191 0,'-3'-13'0'16,"-5"-2"0"-16,-6-4 0 16,-6 0 0-16,-8 8 0 15,-12 5 0-15,-8 3 0 16,-5 6 0-1,-2 3 0-15,1 7 0 16,5 4 0-16,9 6 0 16,10 5 0-16,12 7 0 15,13 1 0-15,19 5 0 16,17-2 0-16,17 1 0 16,12-1 0-16,9 0 0 15,-7-3 0-15,-13-3 0 16,-17-1 0-16,-19-3 0 15,-16-5 0-15,-16-3 0 16,-16-6 0-16,-11-6 0 16,-8-5 0-1,-7-4 0-15,2-5 0 16,8-8-398-16,9-40-1434 16,16 18 156-16,13-13 136 15,13-1 117-15</inkml:trace>
  <inkml:trace contextRef="#ctx0" brushRef="#br0" timeOffset="-150525.06">18917 12273 5277 0,'0'-16'304'16,"0"0"3"-16,0 3 6 15,0 1 5 1,0 17 5-16,0 21 6 16,1 19 5-16,4 21 6 15,5 19 6-15,3 18-346 16,2 10 0-16,3 0 0 16,-2 3 0-16,-5-6 0 15,-5-11 0-15,0-12 0 16,-6-13 0-16,1-18 0 15,21-14-921-15,-16-19-772 16,2-13 136-16,0-20 117 16</inkml:trace>
  <inkml:trace contextRef="#ctx0" brushRef="#br0" timeOffset="-148393.02">17142 13462 3631 0,'0'0'140'0,"0"0"39"16,0 0 33-16,0 0 52 16,0 0 83-16,0 0 98 15,0 0 12-15,-2 0 10 16,0 0 12-16,2 0-96 16,-2 0-52-1,2 0-42-15,-1 0-30 16,0 0-60-16,1 0-90 15,0 0-109-15,0 0 0 16,0 0 0-16,6 0 0 16,8-3 0-16,6 1 0 15,3-1 0-15,7-1 0 16,-1-2 0-16,-4 2 0 16,-8 1 0-16,-5-1 0 15,-7 4 0 1,-3-1 0-16,-2 1 0 0,-3 0 0 15,-4 0 0 1,-9 0 0-16,-9 0 0 16,-8 3 0-16,-4 1 0 15,0 0 0-15,9 2 0 16,9-1 0-16,6-1 0 16,7-1 0-16,4-3 0 15,4 1 0-15,10-1 0 16,8 0 0-16,7 0 0 15,9-3 0-15,3-1 0 16,-1 2 0-16,-8-2 0 16,-11-1 0-1,-5 2 0-15,-8 2 0 16,-5 0 0-16,-6-1 0 16,-11 2 0-16,-6 2 0 15,-4 0 0-15,-6 1 0 16,5 0 0-16,5 0 0 15,8 1 0-15,4-4-298 16,8-1-1563-16,-1 1 162 16,3-4 139-16</inkml:trace>
  <inkml:trace contextRef="#ctx0" brushRef="#br0" timeOffset="-146805.33">13444 13818 5883 0,'0'0'243'16,"0"0"3"-16,0 0 4 15,0-1 3-15,8 1 3 16,7 0 4 0,10-3 2-16,11 0 5 15,7-7 4-15,-5 2-271 16,-4 0 0-16,-11 2 0 15,-8 0 0-15,-11 4 0 16,-6 2 0-16,-11-2 0 16,-12 4 0-16,-8 2 0 15,-5 1 0-15,-4 0 0 16,9 2 0-16,13-1 0 16,4-3 0-16,12 3-302 15,2-6-1557-15,6 1 161 16,3-2 139-1,9-7 120-15</inkml:trace>
  <inkml:trace contextRef="#ctx0" brushRef="#br0" timeOffset="-135734.96">24579 12664 6768 0,'0'-5'154'0,"0"0"-1"16,0-1 3-16,0 1 0 16,0 1 3-16,0 4-1 15,4-2 4-15,-3 4-1 16,3 5 3 0,5 14-164-16,2 7 0 15,-5 14 0-15,1 10 0 16,-3 3 0-16,-2-3 0 15,-2 2 0-15,1-10 0 16,1-7 0-16,-1-11 0 16,-1-7 0-16,0-8 0 15,0-7 0-15,-3-5 0 16,-8-7 0-16,-4-12 0 16,-3-7 0-16,-4-10 0 15,0-11 0 1,9-13 0-16,7-4 0 0,8-6 0 15,15-3 0 1,10 2 0-16,14 6 0 16,8 7 0-16,12 14 0 15,1 9 0-15,-3 14 0 16,-7 14 0-16,-11 6 0 16,-18 14 0-16,-12 7 0 15,-19 7 0-15,-14 8 0 16,-13 7 0-16,-8 4 0 15,-2 1 0-15,9-2 0 16,11-3 0-16,14-4 0 16,13-2 0-1,15-5 0-15,13-2 0 16,2-4 0-16,3-1 0 16,1-4 0-16,-9-1 0 15,-8-5 0-15,-9 1 0 16,-4-6 0-16,-5-1 0 15,1-3 0-15,0 0 0 16,0-2 0-16,3-1 0 16,4 1 0-16,3 0 0 15,5-2 0-15,5 2 0 16,1-2 0-16,6-4 0 16,1-5 0-1,5-6 0-15,0-8 0 16,-4-11 0-16,-5-7 0 15,-7-1 0-15,-9 5 0 16,-4 3 0-16,-4 8 0 16,-11 8 0-16,-3 6 0 15,-5 7 0-15,-1 1 0 16,-7 8 0-16,3 4 0 16,6 9 0-16,4 3 0 15,5 12 0-15,4 5 0 16,3 0 0-16,6 3 0 15,5-2 0 1,7-6 0-16,9-7 0 16,11-7 0-16,8-5 0 15,10-8 0-15,-1-2 0 16,2-3 0-16,-1-6 0 16,-4-4 0-16,-7-3 0 15,-8-6 0-15,-5-7 0 16,-12-2 0-16,-4-2 0 15,-7-2 0-15,-6 3 0 16,-2 4 0-16,-1 3 0 16,-4 5 0-16,-4 6 0 15,-2 2 0-15,-6 0 0 16,-2 6 0 0,-5 2 0-16,-1 3 0 15,2 9 0-15,-3 8 0 16,2 5 0-16,4 8 0 15,3 4 0-15,9-2 0 16,5-2 0-16,0-8 0 16,8-5 0-16,10-10 0 15,4-5 0-15,7-5-121 16,6-7-152-16,1-10-41 16,-6-7-24-1,-2-13-9-15,-5-6 6 16,-6-8 17-16,-5-3 40 15,-2 4 56-15,-5 4 213 16,-3 6 121-16,0 10 139 16,-2 8 45-16,1 8 34 15,-1 11 18-15,0 5 7 16,-2 11-6-16,0 13-31 16,3 10-56-16,1 10-238 15,1 9-18-15,3 0 0 16,2-2 0-16,1-7 0 15,1-7 0-15,5-12 0 16,0-9 0 0,5-8 0-16,1-8 0 15,2-8 0-15,-2-6 0 16,0-6 0-16,-3-4 0 16,-3-3 0-16,-1 0 0 15,-5 2 0-15,-3 5 0 16,0 1 0-16,-2-1 0 15,0 6 0-15,-2 0 0 16,1 5 0-16,-1 6 0 16,0 0 0-16,0 7 0 15,0 9 0-15,2 5 0 16,0 8 0 0,2 5 0-16,4 2 0 15,2-4 0-15,5-5 0 16,0-8 0-16,5-4 0 15,-2-9 0-15,2-3 0 16,-1-9 0-16,-2-6 0 16,-3-8 0-16,-3-2 0 15,0-4 0-15,-2 1 0 16,-2 8 0-16,-3 6 0 16,-3 5 0-16,1 4 0 15,0 2 0 1,2 4 0-16,-1 6 0 15,8 3 0-15,-4 3 0 16,3 5 0-16,2 2-307 16,13-3-503-16,-5-3-830 15,3-4 127-15,-1-7 113 16,4-2 97-16</inkml:trace>
  <inkml:trace contextRef="#ctx0" brushRef="#br0" timeOffset="-133864.15">26620 12660 4578 0,'5'-5'196'0,"-4"-4"151"15,1 0 6-15,-2-2 6 16,0 6 8-16,0-1 6 16,0 2 7-1,0 1 8-15,-10 2 8 16,-3 1-116-16,-12 6-106 16,-9 3-174-16,-1 8 0 15,-1 8 0-15,7 9 0 16,8 1 0-16,10 3 0 15,7-2 0-15,4-6 0 16,9-2 0-16,4-5 0 16,7-4 0-16,3-5 0 15,4-5 0-15,-5-2 0 16,0-3 0 0,-9-4 0-16,1 2 0 15,-5-2 0-15,-4 0 0 16,-1-2 0-16,1 2 0 15,-3 0 0-15,1 0 0 16,1 0 0-16,5-1 0 16,5-2 0-16,3-3 0 15,8-3 0-15,4-2 0 16,7-9 0-16,4-3 0 16,1-6 0-16,1-5 0 15,-6-5 0-15,-4 4 0 16,-10 2 0-1,-11 4 0-15,-3 8 0 16,-13 7 0-16,-11 5 0 16,-6 5 0-16,-8 5 0 15,-6 11 0-15,-2 8 0 16,7 9 0-16,6 10 0 16,14 3 0-16,7 5 0 15,13-4 0-15,14-3 0 16,12-11 0-16,8-4 0 15,13-10 0-15,0-7 0 16,1-4-273-16,19-8-654 16,-22-7-692-1,-2-13 125-15,-4-5 110 16,-2-12 95-16</inkml:trace>
  <inkml:trace contextRef="#ctx0" brushRef="#br0" timeOffset="-132844.8">27589 12379 8191 0,'0'-3'0'15,"0"2"0"-15,0 4 0 16,0 6 0-16,0 14 0 16,-2 10 0-16,-1 9 0 15,-4 8 0 1,2 0 0-16,1-1 0 16,0-4 0-16,1-7 0 15,1-10 0-15,1-7 0 16,-2-8 0-16,3-6 0 15,0-7 0-15,9-10 0 16,4-9 0-16,12-7 0 16,11-7 0-16,9-5 0 15,0 7 0-15,0 5 0 16,-7 8 0-16,-7 10 0 16,-5 7 0-1,-9 9 0-15,-3 9 0 16,-10 11 0-16,-8 6 0 15,-10 7 0-15,-10 1 0 16,-13-2 0-16,-5-5 0 16,1-7 0-16,4-8 0 15,8-12 0-15,8-4 0 16,10-14 0-16,6-10 0 16,12-10 0-1,11-4 0-15,11-8 0 0,7 2 0 16,9 4 0-16,-7 7 0 15,-2 6 0-15,-7 7 0 16,-4 10 0-16,-6 3 0 16,-1 9 0-1,-1 4 0-15,-1 5 0 16,1 2 0-16,-1 1 0 16,3-4 0-16,1-3 0 15,0-5 0-15,2-4 0 16,-1-7 0-16,1-4 0 15,-2-5 0-15,-1-3 0 16,-3-2 0-16,-5 3 0 16,-5 4 0-16,-1 4 0 15,-4 4 0-15,-1 4 0 16,0 11 0 0,0 10 0-16,-1 18 0 15,-7 15 0-15,-1 15 0 16,-4 7 0-16,-3 1 0 15,3-4 0-15,2-11 0 16,2-9 0-16,1-13 0 16,2-14 0-16,-1-9 0 15,-2-11-241-15,34-12-1635 16,-28-17 165 0,5-16 140-16,5-15 122 0</inkml:trace>
  <inkml:trace contextRef="#ctx0" brushRef="#br0" timeOffset="-132237.55">29292 12650 8191 0,'0'-4'0'0,"0"4"0"15,0 0 0-15,0 10 0 16,2 13 0-16,2 6 0 16,-1 15 0-16,3 4 0 15,-1-1 0-15,0 0 0 16,-1-7 0-16,-1-10 0 15,-1-5 0-15,-1-9 0 16,-1-7 0-16,-1-6-346 16,10-8-558-16,-11-9-701 15,0-7 122-15,2-4 107 16,0-5 95-16</inkml:trace>
  <inkml:trace contextRef="#ctx0" brushRef="#br0" timeOffset="-131989.78">29331 12718 4801 0,'7'-24'332'15,"4"-12"5"1,3-8 6-16,8-4 6 16,4 10 7-16,5 10 6 15,4 4 7-15,3 8 6 16,-1 2 9-16,-2 7-201 16,-5 3-183-16,-3 2 0 15,-6 4 0-15,-2 4 0 16,-8 3 0-16,-1 3 0 15,-4 4 0-15,-3 1 0 16,-3 1 0-16,0 0-407 16,0-24-1424-16,-5 18 157 15,-4 0 135 1,-6-2 118-16</inkml:trace>
  <inkml:trace contextRef="#ctx0" brushRef="#br0" timeOffset="-131805.95">29321 12812 8191 0,'0'1'0'0,"9"-2"0"16,14 1 0-16,10-3 0 16,6 5 0-16,16-6 0 0,1 1-389 15,1-8-1447 1,-3 0 158-16,-4 1 136 15,-3-5 117-15</inkml:trace>
  <inkml:trace contextRef="#ctx0" brushRef="#br0" timeOffset="-131381.38">30115 12737 8191 0,'0'0'0'0,"0"0"0"16,6 0 0-16,17-2 0 16,21 4 0-16,19-6 0 15,18 0 0 1,8-3 0-16,-3-1 0 16,-16-2 0-16,-12 1 0 15,-17 1 0-15,-15 0 0 16,-13 4 0-16,-9-3 0 15,-1 1 0-15,-7 0-305 16,2 0-477-16,-9-1-867 16,-4-5 130-16,-7 0 113 15,-5 0 98-15</inkml:trace>
  <inkml:trace contextRef="#ctx0" brushRef="#br0" timeOffset="-131133.22">30401 12520 5929 0,'18'-6'240'16,"12"3"1"-16,15 0 4 16,14 2 2-16,3 8 4 15,-1 11 2-15,-11 8 5 16,-17 10 2-16,-17 9 5 16,-13 5-263-16,-16 2-2 15,-11-4 0-15,-11-5 0 16,-3-7 0-16,-1-9 0 15,10-8-45-15,12-8-462 16,10-6-1285-16,13-8 152 16,12-9 129-1,11-8 114-15</inkml:trace>
  <inkml:trace contextRef="#ctx0" brushRef="#br0" timeOffset="-130937.88">30970 12648 8191 0,'3'0'0'0,"3"0"0"16,0 6 0-16,1 7 0 15,1 5 0-15,-2 8 0 16,-4 6 0-16,-1 0 0 16,1-2 0-16,-4-4-409 15,1-49-1421-15,-2 33 156 16,-7-8 135-16</inkml:trace>
  <inkml:trace contextRef="#ctx0" brushRef="#br0" timeOffset="-130625.66">30918 12524 5528 0,'28'-20'275'0,"2"-8"4"15,5-5 4-15,-2-5 6 16,-17 5 2-16,-11 7 5 16,-9 2 4-16,-10 3 5 15,-9 7 5-15,-6 3-275 16,-7 7-35-16,1 4 0 15,8 6 0 1,15 10-302-16,25 5-509 16,6 5-831-16,16 4 128 15,12 0 113-15,10-1 97 16</inkml:trace>
  <inkml:trace contextRef="#ctx0" brushRef="#br0" timeOffset="-130185.43">31440 12494 8191 0,'0'-12'0'0,"-5"-1"0"0,-8 0 0 16,-7 0 0-16,-10 9 0 15,-12 6 0 1,0 6 0-16,4 9 0 16,8 11 0-16,8 8 0 15,11 5 0-15,5 3 0 16,10-3 0-16,11-7 0 15,9-6 0-15,10-13 0 16,9-11 0-16,6-8 0 16,0-11 0-16,-5-12 0 15,-4-10 0-15,-8-16 0 16,-5-13 0-16,-7-11 0 16,-9-12 0-16,-7-5 0 15,-8 1 0-15,-8 14 0 16,-7 16 0-1,-4 23 0-15,-7 27 0 16,1 26 0-16,1 27 0 16,16 25 0-16,13 24 0 15,28 16 0-15,30 8 0 16,29 3 0-16,16-3 0 16,13-15-32-16,38-12-1901 15,-40-17 174-15,-12-27 147 16,-17-23 129-1</inkml:trace>
  <inkml:trace contextRef="#ctx0" brushRef="#br0" timeOffset="-123108.59">13578 13985 8191 0,'0'-2'0'15,"0"2"0"-15,2 0 0 16,-2 0 0-16,0 0 0 15,0 0 0-15,0 0 0 16,0 0 0-16,0 0 0 16,0 0-334-16,0-16-1517 15,0 11 161-15,-4 1 137 16,-8-1 119-16</inkml:trace>
  <inkml:trace contextRef="#ctx0" brushRef="#br0" timeOffset="-122287.42">12823 13887 8191 0,'0'0'0'15,"0"0"0"-15,0 0-362 16,2-51-1481-16,-2 45 160 15,3 1 135-15,-8-2 119 16</inkml:trace>
  <inkml:trace contextRef="#ctx0" brushRef="#br0" timeOffset="-120673.33">9227 15035 8191 0,'0'-3'0'0,"0"1"0"16,0-1 0-16,0 3 0 16,-5 4 0-1,-3 6 0-15,0 8 0 16,-7 8 0-16,2 8 0 15,-1 8 0-15,1 4 0 16,4 0 0-16,5 0 0 16,1-1 0-16,3-3 0 15,4-7 0-15,8-5 0 16,6-8 0-16,8-6 0 16,13-11 0-16,5-1 0 15,5-13 0 1,-6-7 0-16,-1-6 0 15,-13-8 0-15,-10-11 0 16,-12-4 0-16,-5-7 0 16,-10 3 0-16,-8 4 0 15,-4 6 0-15,-3 8 0 16,-4 13 0-16,-2 3 0 16,3 8 0-16,1 5-268 15,35 2-604-15,-21-2-763 16,8 4 128-16,7-2 111 15,5-2 97-15</inkml:trace>
  <inkml:trace contextRef="#ctx0" brushRef="#br0" timeOffset="-120153.3">9884 15095 8191 0,'0'-1'0'15,"0"1"0"-15,0 0 0 16,2 0 0-16,4 7 0 15,1 7 0-15,3 11 0 16,0 7 0-16,-1 14 0 16,2-1 0-16,-4 1 0 15,1 0 0-15,-2-3 0 16,-1-10 0 0,-3-5 0-16,-1-8 0 15,-1-9 0-15,0-3 0 16,-4-7 0-16,-8-1 0 15,1-7-439-15,-4-70-1384 16,1 52 157-16,1-4 133 16</inkml:trace>
  <inkml:trace contextRef="#ctx0" brushRef="#br0" timeOffset="-119725.02">9633 15175 6160 0,'0'-3'215'0,"6"0"4"16,11-6 0-16,15-1 4 15,13-6 3-15,15 1 1 16,5-1 4-16,0-2 3 15,-5 2 3-15,-11 1-237 16,-13 4 0-16,-12 3 0 16,-14 3-275-16,-1 2-461 15,-7 3-932-15,-2 0 132 16,3 0 114 0,6-4 101-16</inkml:trace>
  <inkml:trace contextRef="#ctx0" brushRef="#br0" timeOffset="-119069.51">10339 15229 7626 0,'0'-2'61'0,"0"-3"1"15,0-2 1-15,0-4-1 16,0 1 1-16,0-7 0 16,2 1 0-16,6-1 0 15,4-1 2-15,8 1-65 16,5 2 0-16,2 4 0 16,-2 1 0-16,-3 3 0 15,-4 4 0-15,-2 3 0 16,0 4 0-1,-3 8 0-15,-2 3 0 16,-5 8 0-16,-1 7 0 16,-5 4 0-16,-8 3 0 15,-6-1 0-15,-2 3 0 16,-6-4 0-16,-2-2 0 16,3-4 0-16,3-8 0 15,8-3 0-15,4-7 0 16,3-4 0-16,3-5 0 15,0 0 0-15,7-2 0 16,6-2 0 0,10-2 0-16,9-4 0 15,6 0 0-15,2-6 0 16,-2 1 0-16,-7-2-228 16,0 0-1652-16,-9-3 166 15,-4-7 141-15,4-4 122 16</inkml:trace>
  <inkml:trace contextRef="#ctx0" brushRef="#br0" timeOffset="-118401.68">11265 15066 6810 0,'0'-6'149'16,"0"4"0"-16,-2 0 3 15,-7 8-1-15,-6 7 3 16,-10 14 0-16,-6 5 2 16,-7 5 1-16,-1 1 2 15,0 1-159-15,6-3 0 16,7-5-42-16,9-7-394 15,8-35-1375-15,0 14 153 16,6-5 133-16,-2-7 116 16</inkml:trace>
  <inkml:trace contextRef="#ctx0" brushRef="#br0" timeOffset="-118169.35">10937 15135 7691 0,'2'-4'55'0,"2"2"0"16,7-1 0-16,7 6 0 16,9 5 0-16,5 8 1 15,4 2-1-15,0 2 1 16,-4 1 2-16,-10-2-58 16,-2-3 0-16,-8-4-149 15,-3-2-237 1,18-3-1410-16,-19-4 151 15,-4-7 131-15,-2-8 113 16</inkml:trace>
  <inkml:trace contextRef="#ctx0" brushRef="#br0" timeOffset="-117925.58">11118 14955 5975 0,'0'-7'234'0,"0"-1"3"16,0 4 3-16,0 5 3 15,4 13 2-15,2 12 4 16,7 10 3-16,0 5 4 16,4 9 4-1,-1 0-260-15,-2-2 0 16,-3-2 0-16,-6-3 0 16,-2-7 0-16,-1-6 0 15,-4-7-367-15,-1-7-1474 16,-4-10 159-16,-6-3 135 15,-9-9 119-15</inkml:trace>
  <inkml:trace contextRef="#ctx0" brushRef="#br0" timeOffset="-117761.74">10957 15250 5429 0,'0'-7'288'15,"2"-1"5"-15,9-1 4 16,16-6 5-16,13 2 4 15,13 0 6-15,15 0 0 16,6-2-407-16,-3-38-1645 16,-9 35 144-16,-9-1 122 15</inkml:trace>
  <inkml:trace contextRef="#ctx0" brushRef="#br0" timeOffset="-117237.06">11707 14980 8191 0,'0'-5'0'16,"2"-4"0"-16,10-3 0 15,9-2 0-15,11-1 0 16,12-2 0-16,4 1 0 16,-1 1 0-16,-4 0 0 15,-12 1 0 1,-8 3 0-16,-10 3 0 16,-7 2 0-16,-6 1 0 15,0 5 0-15,0-3 0 16,0 0 0-16,0 2 0 15,0-5 0-15,0 3 0 16,0 3 0-16,0 0 0 16,0-3 0-16,0 6 0 15,0 9 0-15,0 11 0 16,0 15 0 0,0 18 0-16,0 14 0 15,0 2 0-15,0 5 0 16,0-8 0-16,0-9 0 15,0-11 0-15,-2-11 0 16,2-10 0-16,0-13 0 16,-4-3 0-16,2-7-237 15,27-5-1640-15,-29-8 164 16,-1-3 141-16</inkml:trace>
  <inkml:trace contextRef="#ctx0" brushRef="#br0" timeOffset="-114269.81">29360 13018 2173 0,'0'-1'205'0,"2"-2"66"15,-2 0 51-15,1-3 67 16,-2 1 133-16,1 0 69 16,1 0 17-16,-1 0 21 15,0 1 19-15,0 2-159 16,0 0-68-16,0 0-74 15,0 2-53-15,0 0-77 16,0 0-152-16,0 0-65 16,0 0 0-1,0 0 0-15,0 0 0 0,0 0 0 16,0 0 0-16,-3 0 0 16,-4 10 0-1,0 6 0-15,-2 10 0 16,-1 9 0-16,4 4 0 15,3 4 0-15,0-2 0 16,2-3 0-16,1-5 0 16,0-6 0-16,0-6 0 15,0-7 0-15,0-6 0 16,0-5 0-16,0-2 0 16,0-2 0-16,0 1 0 15,0 0 0 1,0-2 0-16,0 0 0 15,0-5-295-15,0-28-1566 16,0 14 162-16,0-8 139 16,-3-5 120-16</inkml:trace>
  <inkml:trace contextRef="#ctx0" brushRef="#br0" timeOffset="-113045.14">12347 15051 8191 0,'0'-1'0'0,"0"-2"0"16,0 3 0-16,0 6 0 15,0 7 0 1,2 11 0-16,1 13 0 15,1 9 0-15,-2 7 0 16,3 0 0-16,-4-2 0 16,-1-4 0-16,0-8 0 15,0-8 0-15,0-11 0 16,0-7 0-16,0-5 0 16,0-3 0-16,0-6 0 15,0-8-472-15,0-63-1341 16,3 44 154-1,-3-8 133-15,1-2 116 16</inkml:trace>
  <inkml:trace contextRef="#ctx0" brushRef="#br0" timeOffset="-112661.47">12387 15134 3782 0,'0'-7'173'0,"-2"-3"94"16,0-3 126-16,-1-3 37 15,1 1 8-15,2 0 10 16,0 0 11 0,0-1 11-16,2 2 11 15,-1-4-128-15,5-1-66 16,1 0-109-16,7-4-146 15,7 0-32-15,4 0 0 16,2 1 0-16,3 4 0 16,-5 5 0-16,-3 4 0 15,-8 1 0-15,-1 5 0 16,-4 2 0-16,2-1 0 16,-4 2 0-1,2 2 0-15,0-1-28 16,-1 2-355-16,38 2-1446 15,-35 3 156-15,-1 2 135 16,-8-1 117-16</inkml:trace>
  <inkml:trace contextRef="#ctx0" brushRef="#br0" timeOffset="-112441.95">12341 15209 6164 0,'0'3'215'0,"0"1"2"16,4-1 4 0,9 0 1-16,19-3 2 15,11-1 5-15,13-4 0 16,0 0 4-16,-3-1-6 16,-10 3-628-16,-4-8-1428 15,-18 6 156-15,-7 0 135 16,-7-1 117-16</inkml:trace>
  <inkml:trace contextRef="#ctx0" brushRef="#br0" timeOffset="-103805.88">13164 14905 5413 0,'0'-6'290'0,"0"2"4"16,-2 1 5-16,2-3 4 15,-2 5 6-15,0 1 4 16,2 0 5-16,0 0 5 16,0 0 6-16,0 0-329 15,0 7 0-15,0 3 0 16,0 6 0-16,0 11 0 16,0 4 0-16,0 6 0 15,0 1 0 1,0 5 0-16,0-3 0 15,0-1 0-15,0-5 0 16,0-6 0-16,0-7 0 16,2-8 0-16,-2-5 0 15,0-4 0-15,0-1 0 16,0-3 0-16,0 0 0 16,0 0 0-16,0-5 0 15,0-5-585-15,0-3-1198 16,0-8 150-1,0-3 128-15</inkml:trace>
  <inkml:trace contextRef="#ctx0" brushRef="#br0" timeOffset="-103273.38">13340 14888 5488 0,'4'-6'282'16,"-2"1"4"-16,0-2 6 15,0 1 3-15,-2 5 5 16,-2 1 5 0,2 5 4-16,0 7 4 15,-2 9 8-15,2 7-321 16,-6 6 0-16,3 2 0 15,-3 0 0-15,6-1 0 16,-2-2 0-16,4-2 0 16,-2 0 0-16,6-3 0 15,3-3 0-15,1-6 0 16,7-2 0-16,6-4 0 16,6-7 0-1,0-2 0-15,5-2 0 16,0-5 0-16,-1-5 0 15,-1-6 0-15,-8-5 0 16,-5-5 0-16,-6-10 0 16,-9-2 0-16,-2-2 0 15,-8-5 0-15,-3 0 0 16,-9 2 0-16,-3 2 0 16,-7 7 0-16,-1 6 0 15,2 8 0-15,-3 6 0 16,1 8 0-1,0 3 0-15,2 6-317 16,36 8-1538-16,-25 0 160 16,0-2 138-16</inkml:trace>
  <inkml:trace contextRef="#ctx0" brushRef="#br0" timeOffset="-101833.36">16996 14931 8191 0,'0'0'0'0,"-1"0"0"16,1 1 0-16,-2 1 0 16,8-1 0-16,13 1 0 15,11 1 0-15,15-3 0 16,13 0 0-1,5-4 0-15,2 2 0 16,-6-3 0-16,-14-1 0 16,-6-1 0-16,-17 0 0 15,-9 2 0-15,-10-4-248 16,-2 2-271-16,-7-29-1214 16,-5 25 141-16,-5-3 124 15,-4 2 106-15</inkml:trace>
  <inkml:trace contextRef="#ctx0" brushRef="#br0" timeOffset="-101521.14">17223 14711 8044 0,'-1'-6'16'0,"1"-1"0"15,0 1 0-15,-2 1 0 16,6 13 1-16,5 12-1 16,0 8 0-16,-1 15 0 15,3 12 2-15,-3 3-18 16,-4 2 0-16,2-2 0 16,-3-9 0-1,-1-7 0-15,1-6 0 16,-2-11 0-16,-2-9 0 15,3-8-367-15,10-30-1474 16,2 8 159-16,8-8 135 16,5-6 119-16</inkml:trace>
  <inkml:trace contextRef="#ctx0" brushRef="#br0" timeOffset="-101256.38">17758 14758 8191 0,'0'0'0'0,"0"0"0"16,3 3 0-16,0 6 0 16,2 4 0-16,1 9 0 15,-1 6 0-15,1 1 0 16,-5-1 0-16,1-1 0 15,-2-3 0-15,0-8-377 16,0-36-1462-16,0 20 158 16,0-6 137-16,-2-12 117 15</inkml:trace>
  <inkml:trace contextRef="#ctx0" brushRef="#br0" timeOffset="-100933.58">17711 14644 6254 0,'19'-16'174'0,"4"-7"19"15,6-9 3-15,4-5 0 16,-10 1 3-1,-6 5 3-15,-8-2 0 16,-6 4 4-16,-6 4 1 16,-7 3-65-16,-9 3-122 15,-2 8-20-15,-4 6 0 16,-6 5 0-16,6 9 0 16,6 7-306-16,12 10-335 15,7 5-1044-15,13 5 134 16,13-2 117-16,8 0 102 15</inkml:trace>
  <inkml:trace contextRef="#ctx0" brushRef="#br0" timeOffset="-100397.56">18377 14653 8191 0,'0'-14'0'0,"-5"-1"0"16,-3-2 0-16,-7 0 0 16,-5 8 0-16,-7 5 0 15,-9 7 0-15,-2 6 0 16,0 9 0-16,4 8 0 16,3 9 0-1,10 8 0-15,5 1 0 16,12-1 0-16,1-6 0 15,7-6 0-15,10-9 0 16,8-12 0-16,9-6 0 16,7-8 0-16,3-12 0 15,-5-9 0-15,-4-11 0 16,-9-10 0-16,-9-9 0 16,-4-11 0-16,-7-4 0 15,-1-3 0-15,-2 9 0 16,-2 6 0-1,2 17 0-15,0 19 0 16,-3 11 0-16,0 12 0 16,-2 17 0-16,2 13 0 15,2 15 0-15,1 10 0 16,8 11 0-16,7-3 0 16,5-4 0-16,3-6 0 15,6-7 0-15,1-8 0 16,1-12 0-16,2-11-365 15,3-20-1477 1,0 1 159-16,-3-13 135 16,2-6 120-16</inkml:trace>
  <inkml:trace contextRef="#ctx0" brushRef="#br0" timeOffset="-99957.97">19194 14362 8191 0,'0'-12'0'16,"0"-3"0"-16,2 0 0 0,-5-4 0 16,-9 4 0-1,-8 6 0-15,-13 5 0 16,-12 1 0-16,-10 6 0 15,0 7 0-15,0 4 0 16,9 5 0-16,8 9 0 16,11 1 0-16,13 5 0 15,8 2 0-15,16 2 0 16,15 0 0-16,12 0 0 16,9-1 0-16,8 2 0 15,-5-5 0 1,-10-2 0-16,-13-1 0 15,-13-6 0-15,-12-1 0 16,-15-4 0-16,-12-2 0 16,-9-8 0-16,-7-6 0 15,-8-5 0-15,0-8 0 16,5-10-295-16,33-4-1566 16,-14-9 162-16,14-4 139 15,14 1 120-15</inkml:trace>
  <inkml:trace contextRef="#ctx0" brushRef="#br0" timeOffset="-99657.25">18973 14100 8191 0,'0'-15'0'16,"0"-1"0"-16,0 1 0 15,2 7 0-15,-2 23 0 16,0 25 0-16,0 22 0 16,4 20 0-16,2 17 0 15,5 7 0-15,4 1 0 16,2-1 0 0,-4-2 0-16,1-12 0 15,-8-15 0-15,-3-12 0 16,-3-19-343-16,-4-40-1504 15,-5 7 159-15,-2-12 137 16,-7-14 119-16</inkml:trace>
  <inkml:trace contextRef="#ctx0" brushRef="#br0" timeOffset="-98338.23">13201 15582 4168 0,'-5'-2'228'15,"2"2"156"-15,3 0 8 16,-4-1 9-16,4 2 9 16,0-2 7-16,2 1 10 15,-2 0 9-15,0 0 10 16,0 0-148 0,2 0-114-16,6 0-184 15,14-2 0-15,14 0 0 16,15-3 0-16,12-1 0 15,-2-4 0-15,-9 0 0 16,-10 0 0-16,-17 1 0 16,-9 2 0-16,-9 4 0 15,-5 0-102-15,2 3-512 16,-2 0-1134-16,-1-1 145 16,1-1 124-16,0 1 108 15</inkml:trace>
  <inkml:trace contextRef="#ctx0" brushRef="#br0" timeOffset="-92310.2">17213 15502 2874 0,'0'0'134'0,"0"0"49"0,0-3 35 16,0 3 21-1,0-1 20-15,0 1 26 16,0-2 67-16,0-1 95 15,0 2 89-15,0-2-87 16,0 2-46-16,0-1-49 16,0 2-33-16,0-1-19 15,0 1-15-15,0-2-21 16,0 2-75-16,0 0-100 16,0-2-91-16,0 2 0 15,1-1 0 1,7-2 0-16,7-4 0 15,7 3 0-15,7-3 0 16,3 0 0-16,-2 3 0 16,-5 0 0-16,-7 1 0 15,-6-1 0-15,-5 3 0 16,-4-1 0-16,0 2 0 16,-6 0 0-16,0 0 0 15,-8-1 0-15,-7 1 0 16,-7 1 0-16,-8 2 0 15,-5 3 0 1,3-1 0-16,2 1 0 16,2 2 0-16,8-3 0 15,6 1 0-15,5-2 0 16,7 0 0-16,5-2 0 16,-2 0 0-16,9-2 0 15,9 0 0-15,10 0 0 16,7-2 0-16,6 2 0 15,-1-3 0-15,-5 0 0 16,-8-1 0 0,-13 1 0-16,-4 3 0 15,-8 0 0-15,-10 0 0 16,-11 0 0-16,-2 3 0 16,-5 1 0-16,-4 2-210 15,32-1-1674-15,-13-3 165 16,4 0 142-16,9-5 123 15</inkml:trace>
  <inkml:trace contextRef="#ctx0" brushRef="#br0" timeOffset="-81025.74">9746 15835 5216 0,'-1'-1'300'0,"-2"1"4"16,1 0 5-16,-1-2 5 15,3 4 5-15,0-4 5 16,0 2 6-16,0 0 5 16,0 0 6-16,6 0-242 15,11 0-99-15,9 0 0 16,10 0 0-16,11 0 0 16,3-2 0-16,-8-2 0 15,-6 0 0 1,-7 0-83-16,16-1-745 15,-34 1-867-15,1-3 136 16,-2 0 118-16,0-3 103 16</inkml:trace>
  <inkml:trace contextRef="#ctx0" brushRef="#br0" timeOffset="-80413.98">11038 15709 8191 0,'0'0'0'16,"0"-1"0"-16,0 1 0 16,6 0 0-16,7 0 0 15,10 0 0-15,11-3 0 16,4 0 0-16,3-2 0 16,-7-1 0-16,-10 1 0 15,-10 3 0 1,-7 1-257-16,3 1-1614 15,-8-2 164-15,2-2 139 16,5-3 122-16</inkml:trace>
  <inkml:trace contextRef="#ctx0" brushRef="#br0" timeOffset="-79774.08">12349 15743 8191 0,'0'0'0'16,"0"0"0"-16,0 0 0 15,9 0 0-15,11 0 0 16,18-3 0-16,14 0 0 16,11 0 0-16,0-5 0 15,-13 3 0-15,-12-1 0 16,-18 0 0-1,-9 5-346-15,-11-14-1502 16,-8 13 161-16,-11-3 136 16,-4 2 119-16</inkml:trace>
  <inkml:trace contextRef="#ctx0" brushRef="#br0" timeOffset="-75872.61">9978 15872 3360 0,'5'-16'-722'0,"2"12"27"15,7-1 25-15,9-1 23 16</inkml:trace>
  <inkml:trace contextRef="#ctx0" brushRef="#br0" timeOffset="-75540.16">11149 15661 5090 0,'0'0'-55'15,"0"0"-3"-15,2 0-101 16,5-6-909-16,7 5 57 15,8-6 52-15,13-3 48 16</inkml:trace>
  <inkml:trace contextRef="#ctx0" brushRef="#br0" timeOffset="-74545.91">9864 15848 3948 0,'3'0'18'0,"0"3"16"16,1-2 21-16,1 0 6 16,0 2 2-16,0-3 3 15,1 1-40-15,3-1-196 16,2 0-725-16,3-1 39 15,6-3 39-15,6-4 35 16</inkml:trace>
  <inkml:trace contextRef="#ctx0" brushRef="#br0" timeOffset="-74212">11291 15677 6540 0,'0'0'168'15,"0"0"8"-15,0 0 3 16,0 0 2-16,0 0 2 16,0 0 0-16,0 0-92 15,0 0-214-15,5 0-284 16,2 0-1260-16,11-4 133 16,6-6 113-16,10 1 102 15</inkml:trace>
  <inkml:trace contextRef="#ctx0" brushRef="#br0" timeOffset="-71510.46">3330 7355 4580 0,'0'-1'155'0,"0"1"126"15,0 0 69-15,0 0 7 16,0 0 6-16,0 0 6 15,0 0 8-15,0 0 7 16,0 0 7-16,0 0-103 16,0 0-67-16,0 0-146 15,0-3-75-15,0 2 0 16,0-2 0-16,1-3 0 16,4-3 0-1,4-1 0-15,6-4 0 16,8-1 0-16,7 0 0 15,5 1 0-15,4-1 0 16,3 2 0-16,1 0 0 16,2 3 0-16,-2 3 0 15,1 3 0-15,-4 2 0 16,-7 5 0-16,-1 2 0 16,-5 2 0-16,-3 1 0 15,-1 1 0-15,0 0 0 16,0-7 0-16,2 0 0 15,2-5 0 1,3-3 0-16,-1-7 0 16,2-4 0-16,0-2 0 15,0-1 0-15,-3-2 0 16,1 2 0-16,0 5 0 16,2 2 0-16,-1 2 0 15,3 3 0-15,0 5 0 16,1 2 0-16,-3 2 0 15,3 2 0-15,-4 5 0 16,6-5 0-16,-3 7 0 16,2-4 0-1,-1-2 0-15,3-3 0 16,-4-2 0-16,3-3 0 16,-3-2 0-16,-4-4 0 15,-3 3 0-15,-5-2 0 16,-6 3 0-16,-4 2 0 15,-5 0 0-15,-3 2-274 16,23 2-638-16,-21-2-711 16,0 1 125-16,3-3 110 15</inkml:trace>
  <inkml:trace contextRef="#ctx0" brushRef="#br0" timeOffset="-64002.57">25353 14541 8191 0,'0'0'0'0,"0"-2"0"16,0 4 0-16,-2 7 0 15,-4 8 0-15,-3 10 0 16,-3 7 0-16,-1 6 0 15,1-3 0 1,1-3 0-16,5-6-314 0,2-8-1542 16,1-5 161-16,3-10 138 15,4-10 120-15</inkml:trace>
  <inkml:trace contextRef="#ctx0" brushRef="#br0" timeOffset="-63822.74">25613 14586 8191 0,'0'0'0'0,"-3"4"0"16,-4 8 0-16,-2 8 0 15,-4 6 0-15,-7 16 0 16,-4 3 0-16,5 6-199 16,53-2-1688-1,-53-5 165-15,-5-8 143 0,6-14 123 16</inkml:trace>
  <inkml:trace contextRef="#ctx0" brushRef="#br0" timeOffset="-61470.47">28658 14505 4667 0,'0'-1'354'16,"2"-1"7"-16,-2 0 5 15,1 0 9-15,-1-1 6 16,0 2 9 0,0 1 6-16,0 0 9 0,0 0 8 15,0 0-330 1,0 0-83-16,0 0 0 15,0 0 0-15,0 0 0 16,0 0 0-16,0 0 0 16,0 0 0-16,0 0 0 15,0 0 0-15,0 0 0 16,0 0 0-16,0 0 0 16,0 0 0-16,0 0 0 15,0 0 0-15,0 0 0 16,0 0 0-16,0 0 0 15,0 0 0-15,0 0 0 16,0 0 0 0,0 0 0-16,0 0 0 15,0 0 0-15,0 0 0 16,0 0 0-16,0 0 0 16,0 0 0-16,0 0 0 15,0 0 0-15,0 0 0 16,0 0 0-16,0 0 0 15,0 0 0-15,0 0 0 16,1 0 0-16,-1-3 0 16,0 3 0-16,2 3 0 15,1 7 0 1,-3 12 0-16,4 12 0 16,-2 13 0-16,-1 9 0 15,1 1 0-15,-2-2 0 16,1-8 0-16,-1-8 0 15,3-11 0-15,-3-12 0 16,0-6 0-16,2-5 0 16,-2-5 0-16,0-8 0 15,0-5-434-15,0-33-1389 16,-3 19 156 0,0-6 134-16,-3 5 116 0</inkml:trace>
  <inkml:trace contextRef="#ctx0" brushRef="#br0" timeOffset="-61146.71">28323 14537 5700 0,'3'-14'262'0,"9"-2"3"0,14-6 3 16,18-5 5-16,19 3 4 16,16 5 2-1,10-2 6-15,-2 3 3 16,-9 4 6-16,-9 3-294 16,-15 4 0-16,-11 3 0 15,-13 0 0-15,-11 3 0 16,-7 1 0-16,-5 0-260 15,-1 0-262-15,-2-47-1208 16,2 49 141-16,1 2 123 16,0 3 107-16</inkml:trace>
  <inkml:trace contextRef="#ctx0" brushRef="#br0" timeOffset="-60857.98">29073 14605 6127 0,'0'0'219'16,"0"0"2"-1,7 2 3-15,13-2 3 0,19 1 2 16,20-2 2-16,18-2 4 16,7-1 2-16,-1-2 4 15,-10 2-241-15,-10-1 0 16,-11 0 0-16,-16 0 0 15,-11 1 0-15,-9 0 0 16,-9-1 0-16,-6 1 0 16,1-2-278-16,34-2-1587 15,-37-2 161 1,-7-3 141-16,-5 0 120 16</inkml:trace>
  <inkml:trace contextRef="#ctx0" brushRef="#br0" timeOffset="-60614.21">29442 14423 7335 0,'15'-4'93'0,"11"2"1"16,9 0 0-16,11 9 1 16,-1 14 0-16,-5 11 0 15,-10 10 1-15,-14 8 1 16,-10 1 0-16,-10-1-97 15,-12-6 0-15,-7-4 0 16,-6-6 0 0,3-9-617-16,1-11-1157 15,14-8 148-15,6-10 128 16,17-8 112-16</inkml:trace>
  <inkml:trace contextRef="#ctx0" brushRef="#br0" timeOffset="-60162.63">30426 14465 8191 0,'1'0'0'0,"2"2"0"16,2 10 0-16,1 11 0 15,3 6 0 1,0 11 0-16,0 7 0 16,1-3 0-16,-6-4 0 15,-1-2 0-15,-2-3 0 16,-2-8 0-16,-3-4-317 15,-6-11-1538-15,-5-5 160 16,-6-10 138-16</inkml:trace>
  <inkml:trace contextRef="#ctx0" brushRef="#br0" timeOffset="-59949.82">30170 14530 8191 0,'13'-15'0'15,"16"-9"0"1,22-1 0-16,15-4 0 16,9 7 0-16,13 4 0 15,-5 6 0-15,-16 4 0 16,-10 4-158-16,-14 3-357 16,-14 2-1244-16,-10-1 146 15,-3 0 126-15,1-1 109 16</inkml:trace>
  <inkml:trace contextRef="#ctx0" brushRef="#br0" timeOffset="-59729.03">31295 14377 8191 0,'-4'8'0'15,"-8"11"0"1,-9 9 0-16,-8 9 0 15,-7 9 0-15,-9 4 0 16,-1-3 0-16,-2-2 0 16,3-4 0-16,5-8-301 15,18-6-614-15,-7-10-700 16,9-11 124-16,7-10 109 16</inkml:trace>
  <inkml:trace contextRef="#ctx0" brushRef="#br0" timeOffset="-59516.23">30940 14523 8191 0,'7'-4'0'15,"9"3"0"-15,10 4 0 0,10 6 0 32,7 8 0-32,-2 8 0 0,-2 5 0 15,-9-2 0-15,-7-3 0 16,-7-3 0-16,-6-7-223 15,-7-2-286-15,-1-9-1234 16,-2-4 144 0,-2-10 123-16,-4-8 108 15</inkml:trace>
  <inkml:trace contextRef="#ctx0" brushRef="#br0" timeOffset="-59273.46">31171 14323 8191 0,'0'-5'0'0,"-4"4"0"16,1 5 0-16,1 11 0 16,1 12 0-16,-1 15 0 15,4 9 0-15,1 8 0 16,1-5 0-16,2 2 0 16,-3-5 0-16,1-6 0 15,-1-7 0 1,-7-7 0-16,-5-9 0 15,-3-5-405-15,-8-12-1426 16,-13-6 157-16,-8-9 135 0,-4-11 117 16</inkml:trace>
  <inkml:trace contextRef="#ctx0" brushRef="#br0" timeOffset="-59077.64">30829 14637 5975 0,'12'-12'234'0,"15"-2"3"16,12-4 3-16,14-3 3 15,7 3 2-15,9 8 4 16,0 0 3 0,0 2-304-16,-1 1-495 15,-11 3-1094-15,-7-3 127 16,-7 4 113-16,-3 0 97 16</inkml:trace>
  <inkml:trace contextRef="#ctx0" brushRef="#br0" timeOffset="-58618.56">31655 14484 7774 0,'1'-3'46'0,"1"1"0"16,-2 0 0-16,1 0 0 15,-1 6 1-15,0 3-2 16,0 9 2-16,-1 12-1 16,-1 8 2-16,1 7-48 15,-2 6 0-15,1 2 0 16,-1-3 0-1,-1-3 0-15,2-10 0 16,2-6 0-16,-3-12 0 16,3-6 0-16,0-7 0 15,0-4 0-15,-3-8 0 16,0-9 0-16,0-9 0 16,1-13 0-16,1-14 0 15,5-4 0-15,4 0 0 16,3 6 0-16,2 2 0 15,7 12 0-15,-1 4 0 16,6 5 0 0,2 0 0-16,5 4 0 15,1 0 0-15,2 5 0 16,-1 2 0-16,1 4 0 16,-3 7 0-16,-5 2 0 15,-1 1 0-15,-3 3 0 16,-3 4 0-16,-6-1 0 15,-6 3 0-15,-1 3 0 16,-5 0 0-16,-2 3-432 16,-7-19-1392-1,-8 19 156-15,-9 2 134 16,-7 4 116-16</inkml:trace>
  <inkml:trace contextRef="#ctx0" brushRef="#br0" timeOffset="-58429.73">31692 14611 7326 0,'0'1'95'16,"0"2"0"-16,3 0-1 16,14 1 2-16,15 1 0 15,13-4-1-15,10-1 3 16,6 0-1-16,-10-1 2 16,-11 1-184-16,-14 0-377 15,-15-43-1331-15,-6 32 151 16,-10 0 130-1,-9-1 114-15</inkml:trace>
  <inkml:trace contextRef="#ctx0" brushRef="#br0" timeOffset="-52802.7">30464 15138 749 0,'0'0'102'15,"0"0"37"-15,0 2 29 16,0-2 26-16,0 1 18 16,0-1 19-16,0 0 25 15,0 3 27-15,0-3 25 16,0 0-40-16,0 0-19 15,0 0-17-15,0 0-11 16,0 0-9-16,0 0-4 16,0 0-3-16,0 0-11 15,0 0-20-15,0 0-17 16,0 0-20 0,0 0-26-16,2 0-18 15,3 0-19-15,3 0-15 16,5 0-12-16,7 0-15 15,5-3-10-15,3 3-6 16,7-3-3-16,3 0-4 16,3-2 2-16,2-2-5 15,0 1-1-15,1-2-3 16,-1 2 1-16,0 1 1 16,2-2-2-16,-3 4 0 15,0-1-1-15,1-1 0 16,-1 3 0-1,-1-2 2-15,0 3-1 16,1-2 0-16,-3 1-2 16,3 2 0-16,-3-1 0 15,0 1 0-15,0 0 0 16,-2-3-2-16,-2 0 0 16,-2 1 1-16,-4-2-2 15,0 1 5-15,-4-1-1 16,-2-2 3-16,0 1 0 15,-1 0-4-15,-5 0 2 16,-1 2 1-16,-2 2 1 16,1 0-4-1,1 1 6-15,5 1-4 16,1-4-3-16,-2 2-2 16,-1 0-21-16,-5 0-78 15,-1-2-245-15,-8-2-756 16,-4 0 59-16,2-3 57 15,-1-1 49-15</inkml:trace>
  <inkml:trace contextRef="#ctx0" brushRef="#br0" timeOffset="-46693.63">13402 15847 8191 0,'3'-3'0'16,"-1"-1"0"-16,2-1 0 15,-1 0 0-15,-1 2 0 16,-1 1 0-16,-1 2-318 16,2-23-1536-16,-2 16 160 15,0 0 138-15,-3-6 120 16</inkml:trace>
  <inkml:trace contextRef="#ctx0" brushRef="#br0" timeOffset="-46106.26">12632 16027 8191 0,'0'-2'0'16,"0"-1"0"-16,-2 0 0 16,0-1-333-1,2-6-1518-15,-4 7 161 16,-3-1 137-16,-5 1 119 16</inkml:trace>
  <inkml:trace contextRef="#ctx0" brushRef="#br0" timeOffset="-45505.43">12025 15981 8191 0,'0'-1'0'15,"0"0"0"-15,2-1 0 16,-2 1-410-16,2-36-1419 16,-2 36 156-16,0-5 135 15,-6 1 117-15</inkml:trace>
  <inkml:trace contextRef="#ctx0" brushRef="#br0" timeOffset="-44757.3">11217 16021 8191 0,'0'-2'0'0,"0"1"0"15,0-1 0-15,0 2-374 16,-3-73-1466-16,-7 73 159 16,-5 0 136-16,-2-2 119 15</inkml:trace>
  <inkml:trace contextRef="#ctx0" brushRef="#br0" timeOffset="-44089.19">10667 15928 8191 0,'0'-2'0'16,"-1"0"0"-16,1 0-9 15,-2 0-532-15,2 2-1250 16,-4 0 150 0,-8 0 130-16,-3 0 113 15</inkml:trace>
  <inkml:trace contextRef="#ctx0" brushRef="#br0" timeOffset="-43377.91">10097 16026 8191 0,'0'-1'0'0,"0"1"0"16,0-3-548 0,0 3-1245-16,-6 0 151 15,-10 0 130-15</inkml:trace>
  <inkml:trace contextRef="#ctx0" brushRef="#br0" timeOffset="-41747.01">9773 16748 6589 0,'0'-3'172'16,"0"1"1"-16,0-1 1 15,0 1 3-15,0 1 1 16,0 1 0-16,0 0 4 15,-1 4 1-15,-5 4 2 16,-3 6-185-16,-3 6 0 16,-5 6 0-16,3 4 0 15,1 1 0 1,4 2 0-16,1 2 0 16,5-2 0-16,1 0 0 15,2-2 0-15,2-1 0 16,1-2 0-16,2-3 0 15,3-5 0-15,3-1 0 16,2-6 0-16,2-3 0 16,2-1 0-16,0-5 0 15,5-2 0-15,2-3 0 16,2-3 0-16,-1-3 0 16,3-5 0-16,-2-4 0 15,-2-4 0 1,-1-4 0-16,-4-4 0 15,-3-1 0-15,-6 1 0 16,0-2 0-16,-6 0 0 16,-2-2 0-16,-2 1 0 15,-6-2 0-15,-1 2 0 16,0 4 0-16,-7 2 0 16,-4 5 0-16,-2 4 0 15,-4 3 0-15,-2 4 0 16,-2 3 0-1,-3 5 0-15,-1 2 0 16,-2 6 0-16,0 4-339 16,2-8-1510-16,4 13 160 15,5-1 137-15,4 0 119 16</inkml:trace>
  <inkml:trace contextRef="#ctx0" brushRef="#br0" timeOffset="-39101.92">28986 15126 8191 0,'2'-3'0'16,"-1"-1"0"-16,1 2 0 16,-1 0 0-16,6-2-756 15,-6 4-980-15,1 0 141 16,-5-3 124-16,-10-2 108 16</inkml:trace>
  <inkml:trace contextRef="#ctx0" brushRef="#br0" timeOffset="-37814.49">10448 16721 8191 0,'0'-3'0'0,"0"0"0"16,0 1 0-16,1 5 0 16,5 10 0-16,2 10 0 15,0 8 0-15,-1 10 0 16,-1 6 0-16,-1 3 0 15,-3-1 0 1,-2-3 0-16,0-8 0 16,0-8 0-16,0-9 0 15,0-8 0-15,0-5 0 16,0-7 0-16,0-4 0 16,0-9-701-1,-2-7-1050-15,2-10 145 0,-4-2 124 16,3-4 110-16</inkml:trace>
  <inkml:trace contextRef="#ctx0" brushRef="#br0" timeOffset="-37562.72">10219 16771 8191 0,'14'-11'0'0,"13"-2"0"16,17-7 0-16,20-1 0 16,10-1 0-1,7 4 0-15,-8 1 0 16,-11 6 0-16,-16 2 0 0,-19 5-23 16,-11 2-322-1,-12 1-1496-15,-8 1 158 16,-5 0 137-16,-3 0 119 15</inkml:trace>
  <inkml:trace contextRef="#ctx0" brushRef="#br0" timeOffset="-31418.71">11053 16838 7990 0,'1'0'22'0,"-1"-3"0"16,0-1 0-16,0 0 1 16,0 1-1-16,0-1 0 15,0 0 1-15,0-1-1 16,-1-3 1-16,1-1-23 15,-2-2 0-15,2-4 0 16,6-4 0-16,6-3 0 16,9-2 0-1,7-2 0-15,8 1 0 16,4 3 0-16,-1 3 0 16,-1 7 0-16,-5 6 0 15,-3 3 0-15,-7 3 0 16,-2 7 0-16,-6 5 0 15,-3 5 0-15,-3 9 0 16,-7 7 0-16,0 5 0 16,-5 2 0-16,-8 2 0 15,-1 0 0 1,-5 1 0-16,-4-4 0 0,-2-2 0 16,2-5 0-1,0 0 0-15,-2-5 0 16,1 0 0-16,-2-2 0 15,1-2 0-15,0-2 0 16,1-3 0-16,11-3 0 16,2-6 0-16,8-3 0 15,22-4 0-15,27-8 0 16,18-8 0-16,19-4 0 16,17-6 0-16,-6-4 0 15,-10 2-281-15,21 2-1584 16,-50 0 163-16,-17 3 140 15,-13 1 120 1</inkml:trace>
  <inkml:trace contextRef="#ctx0" brushRef="#br0" timeOffset="-30058.75">17263 16667 4727 0,'-2'0'343'16,"0"-1"7"-16,1 0 6 16,1-1 6-16,0 4 8 15,0-2 6-15,1-2 7 16,10 2 8-16,15-1 9 15,18 0-267-15,18-3-133 16,17-5 0 0,5-1 0-16,-4-2 0 0,-8-3 0 15,-14 1 0 1,-14 1 0-16,-14 2 0 0,-11 0 0 16,-10 3-317-1,-3 1-251-15,-8-51-1135 16,-3 44 138-16,-5 2 118 15</inkml:trace>
  <inkml:trace contextRef="#ctx0" brushRef="#br0" timeOffset="-29611.02">17561 16417 5220 0,'0'-8'308'0,"-2"-1"6"15,2-2 5-15,-1 2 5 16,1 2 5-16,0 5 7 15,0 2 4-15,0 2 7 16,1 9 7-16,5 10-354 16,4 11 0-1,0 11 0-15,4 12 0 16,-2 0 0-16,1 3 0 16,-1-4 0-16,-2-9 0 15,-3-6 0 1,1-10 0-16,-4-10 0 0,-1-8 0 15,-3-2 0-15,1-6 0 16,-1 1 0-16,0-2 0 16,0 0 0-16,38-1-1942 15,-34 0 175 1,0-6 150-16,6-9 128 16</inkml:trace>
  <inkml:trace contextRef="#ctx0" brushRef="#br0" timeOffset="-28862.74">18287 16489 7835 0,'3'-6'39'16,"-3"0"0"-16,1 2 1 16,2 1-1-16,0 6 1 15,3 10-1-15,3 7 1 16,1 6 0-16,-1 5 0 16,-1 4-40-1,1-4 0-15,-3-3 0 16,-3-8 0-16,1-4 0 15,-4-5 0-15,1-6 0 16,-1-1 0-16,0-4 0 16,-1-5-336-16,1-13-1514 15,0-2 161-15,0-6 137 16,0-3 119-16</inkml:trace>
  <inkml:trace contextRef="#ctx0" brushRef="#br0" timeOffset="-28510.25">18264 16377 7586 0,'0'-7'66'15,"0"-5"1"-15,2-6-1 16,5-3 1-16,10 1 1 15,5-2-2-15,4-1 2 16,1-1 0-16,-4-1 1 16,-8 0-69-16,-8-2 0 15,-4 1 0 1,-8 1 0-16,-6 4 0 16,-2 5 0-16,-3 4 0 15,-1 7 0-15,-2 2 0 16,1 6 0-16,4 7 0 15,4 5 0-15,4 9-368 16,11 4-1473-16,11 3 158 16,8 0 137-16,12-2 119 15</inkml:trace>
  <inkml:trace contextRef="#ctx0" brushRef="#br0" timeOffset="-27986.47">18850 16319 8022 0,'-4'-10'18'15,"-5"2"1"-15,-6 0-1 16,-7 1 1-16,-1 9 0 16,-6 9-1-16,1 9 1 15,4 6 0-15,2 9 1 16,5 6-20-16,4 2 0 15,6 1 0-15,4-5 0 16,1-2 0 0,4-8 0-16,5-8 0 15,7-10 0-15,8-5 0 16,11-12 0-16,6-9 0 16,2-10 0-16,-4-10 0 15,-6-17 0-15,-7-10 0 16,-10-6 0-16,-5-5 0 15,-6-1 0-15,-1 13 0 16,-7 10 0-16,1 11 0 16,-5 16 0-16,5 9 0 15,-2 8 0-15,0 7 0 16,3 11 0 0,2 15 0-16,1 13 0 15,6 13 0-15,7 16 0 16,9 8 0-16,3-1 0 15,4 2 0-15,-1-8 0 16,-1-12 0-16,-3-12 0 16,3-16-417-16,3-31-1411 15,2 3 157-15,3-13 134 16,3-13 118-16</inkml:trace>
  <inkml:trace contextRef="#ctx0" brushRef="#br0" timeOffset="-27550.59">19782 16131 8191 0,'0'-13'0'16,"0"-3"0"-16,-3-1 0 0,-4-2 0 15,-12 6 0-15,-7 8 0 16,-13 2 0-16,-7 2 0 16,-6 5 0-16,1 6 0 15,5 5 0 1,8 5 0-16,9 9 0 16,12 3 0-16,13 8 0 15,14 1 0-15,13 4 0 16,19 0 0-16,6-3 0 15,8-2 0-15,-6-2 0 16,-9-6 0-16,-15-3 0 16,-17-3 0-16,-17-4 0 15,-18-5 0 1,-18-2 0-16,-18-6 0 0,-11-5 0 16,-5-2 0-1,8-8-195-15,39-10-1693 16,-2-10 166-16,23-9 143 15,16-7 123-15</inkml:trace>
  <inkml:trace contextRef="#ctx0" brushRef="#br0" timeOffset="-27214.52">19425 15967 7664 0,'0'-12'59'16,"1"0"-2"-16,2 3 2 16,5 7-2-16,2 25 2 15,7 22-1-15,3 21 2 16,-5 25-2-1,-1 15 2-15,-5 14-60 0,-5-2 0 16,-1 0 0-16,-1-14 0 16,-1-12 0-1,-1-17 0-15,0-16 0 16,-3-21-512-16,-3-19-1291 16,-1-18 153-16,-3-19 131 15</inkml:trace>
  <inkml:trace contextRef="#ctx0" brushRef="#br0" timeOffset="-20506.95">25617 16239 5835 0,'0'-5'248'16,"0"-2"4"-16,0 4 2 15,2-2 4 1,-2 3 3-16,2 4 4 16,0-1 3-16,3 6 4 15,-1 10 6-15,0 10-278 16,-2 9 0-16,0 8 0 16,-6 1 0-16,0 0 0 15,0-7 0-15,1-2 0 16,-3-11 0-16,4-6 0 15,-1-7 0-15,2-6 0 16,1-6-427-16,4-7-1399 16,2-4 157-16,3-1 134 15</inkml:trace>
  <inkml:trace contextRef="#ctx0" brushRef="#br0" timeOffset="-20220.29">25902 16244 5771 0,'4'-10'255'16,"1"-2"3"-16,-1 1 3 16,3 1 4-16,-5 7 4 15,-2 13 2-15,1 8 6 16,1 9 2-16,0 8 6 15,-2 9-285-15,0 1 0 16,-2 0 0 0,-3-4 0-16,-2-5 0 15,-4-4-291-15,51-5-1571 16,-55-9 161-16,-3-10 140 16,2-6 120-16</inkml:trace>
  <inkml:trace contextRef="#ctx0" brushRef="#br0" timeOffset="-18623.18">28348 16092 6273 0,'0'-3'205'0,"0"2"1"16,0-2 2 0,0 2 2-16,0 0 4 15,-5 1 0-15,0 1 4 16,-5 4 2-16,-8 4 3 15,-2 9-223-15,-5 7 0 16,-2 11 0-16,4 6 0 16,0 5 0-16,4 2 0 15,12-2 0-15,0-1 0 16,11-3 0-16,12-7 0 16,7-4 0-16,10-10 0 15,6-5 0-15,6-8 0 16,-2-5 0-1,-4-2 0-15,-1-5 0 16,-1-5 0-16,-7-6-344 16,52-3-1503-16,-53-9 159 15,-8-6 137-15,-1-1 119 16</inkml:trace>
  <inkml:trace contextRef="#ctx0" brushRef="#br0" timeOffset="-18307.11">28288 16121 5411 0,'2'-12'286'15,"7"-3"3"-15,6-3 6 16,12-6 4-16,9 2 4 15,9 3 6-15,7 0 4 16,-1 3 5-16,-2 1 5 16,-11 1-278-16,-11 5-45 15,-10 2 0-15,-11 3 0 16,-6 3 0-16,0 1 0 16,-2 1-336-16,2 4-417 15,-12 3-895-15,-5 5 129 16,-6 0 113-16,-10 4 98 15</inkml:trace>
  <inkml:trace contextRef="#ctx0" brushRef="#br0" timeOffset="-18118.77">28305 16193 5819 0,'0'1'250'15,"0"2"3"-15,5-1 3 16,7 1 4-16,7 0 3 15,8-3 3-15,6 0 5 16,5 0 3-16,5 0-282 16,25-2-1855-16,-24-2 162 15,1-5 140-15,0-5 120 16</inkml:trace>
  <inkml:trace contextRef="#ctx0" brushRef="#br0" timeOffset="-17638.65">28974 16275 8168 0,'-8'0'3'15,"1"-2"-1"-15,-1 2 1 16,3-2-1-16,16 4 1 15,20-2-1-15,21 0 1 16,17 0-1-16,22-2 1 16,14 2-3-16,-2-1 0 15,-6-2 0-15,-9-1 0 16,-12 0 0-16,-14-1 0 16,-16 2 0-16,-14-1 0 15,-13-2 0 1,-13 3 0-16,-5-1 0 15,-7 0-314-15,24-4-653 16,-33-2-630-16,-6-1 122 16,-8-3 106-16,0 0 94 15</inkml:trace>
  <inkml:trace contextRef="#ctx0" brushRef="#br0" timeOffset="-17347.39">29354 16088 5680 0,'0'-5'264'0,"0"-1"3"0,12 1 3 16,14 0 5 0,19 5 4-16,11 6 3 15,12 5 5-15,-2 8 4 16,-11 11 5-16,-14 9-296 15,-15 6 0-15,-15 8 0 16,-15 2 0-16,-14-3 0 16,-12-4 0-16,-9-5 0 15,-1-9-333-15,4-31-1518 16,11 14 161-16,15-11 137 16,11-7 119-16</inkml:trace>
  <inkml:trace contextRef="#ctx0" brushRef="#br0" timeOffset="-16930.75">30465 16122 8191 0,'0'0'0'16,"1"1"0"-16,1 9 0 15,2 8 0-15,2 8 0 16,-2 13 0-16,0 8 0 16,-1 1 0-16,0-1 0 15,-1-3 0-15,-2-2 0 16,0-9 0-16,-2-5 0 16,-2-7-153-16,0-11-479 15,-8-7-1096-15,1-11 140 16,-3-11 123-16,6-13 106 15</inkml:trace>
  <inkml:trace contextRef="#ctx0" brushRef="#br0" timeOffset="-16710.57">30277 16118 8191 0,'8'-13'0'16,"13"-3"0"-16,18-1 0 15,19-2 0-15,14 4 0 16,12 6 0-16,-1 2 0 16,-9 6 0-16,-16-2 0 15,-16 3 0-15,-19 1-399 16,-13-36-1434-16,-17 37 158 16,-11-2 135-1,-12 1 117-15</inkml:trace>
  <inkml:trace contextRef="#ctx0" brushRef="#br0" timeOffset="-12950.42">30856 16722 2758 0,'6'-3'152'15,"0"-1"61"-15,4 0 41 16,0-3 34-16,-3 1 87 16,-1 0 115-16,4-1 46 15,-6 2 15-15,-1-2 16 16,-1 4-86 0,-1 2-72-16,-2-1-67 15,-2 2-41-15,-7 2-34 16,-13 2-100-16,-9 7-127 15,-11 1-40-15,-5 5 0 16,0 1 0-16,5-1 0 16,7-2 0-16,2-2 0 15,11-2 0-15,6-3 0 16,9-2-287-16,3-2-240 16,7-38-1194-16,5 31 140 15,9-2 122-15,3-5 105 16</inkml:trace>
  <inkml:trace contextRef="#ctx0" brushRef="#br0" timeOffset="-12727">30959 16756 5225 0,'-10'1'289'15,"-13"5"6"-15,-11 2 4 16,-12 4 4-1,-6 0 5-15,-7 5 6 0,0-2 3 16,4-1 7-16,11-1 5 16,10-2-320-16,9-2-424 15,14-4-1365-15,5-4 148 16,6 0 130-16,6-5 111 16</inkml:trace>
  <inkml:trace contextRef="#ctx0" brushRef="#br0" timeOffset="-7957.36">11460 17426 8191 0,'0'0'0'0,"0"0"0"16,0 0 0-16,0 0 0 15,0 0 0-15,0 0 0 16,78 0-1942-16,-84 0 175 16,-2 0 150-16,-10 0 128 15</inkml:trace>
  <inkml:trace contextRef="#ctx0" brushRef="#br0" timeOffset="-6002.4">10510 17365 8191 0,'0'-5'0'16,"0"-2"0"-16,0 3-64 16,0-1-1861-16,0 3 173 15,0 4 147-15</inkml:trace>
  <inkml:trace contextRef="#ctx0" brushRef="#br0" timeOffset="-4975.62">10235 17963 6371 0,'0'-3'194'16,"0"-1"2"-16,-1 3 2 16,-6-2 2-16,-5 6 2 15,-4 6 2-15,-3 7 2 16,-1 6 3-16,3 8 2 16,4 4-211-16,1 6 0 15,2 1 0-15,6 1 0 16,2-1 0-1,5-1 0-15,5-5 0 16,7-5 0-16,7-6 0 16,13-7 0-16,5-8 0 15,9-6 0-15,1-8 0 16,-2-11 0-16,-7-4 0 16,-6-11 0-16,-9-8 0 15,-12-5 0-15,-10-6 0 16,-8-1 0-16,-12 3 0 15,-7 6 0 1,-6 9 0-16,-8 11 0 16,-5 9 0-16,-6 9 0 15,5 5-435-15,0 4-1388 16,4 6 156-16,7 0 134 16,7 0 116-16</inkml:trace>
  <inkml:trace contextRef="#ctx0" brushRef="#br0" timeOffset="-2678.86">28263 17038 8191 0,'2'0'0'0,"0"0"0"16,-2-1 0-1,0 1 0-15,0 1 0 16,0-1 0-16,0 1 0 16,0 1 0-16,0 1-523 15,-6 1-1277-15,-11-3 153 16,-8-7 130-16,-17-6 115 15</inkml:trace>
  <inkml:trace contextRef="#ctx0" brushRef="#br0" timeOffset="-1406.72">10859 17949 8191 0,'0'0'0'16,"-4"0"0"-1,-5 4 0-15,-2 6 0 16,-2 7 0-16,-3 10 0 15,0 11 0-15,3 6 0 16,4 5 0-16,2 1 0 16,4 1 0-16,3-3 0 15,5-5 0-15,7-3 0 16,10-11 0-16,8-7 0 16,11-9 0-16,4-7 0 15,4-8 0-15,-3-8 0 16,-3-9-387-1,-8-24-1449-15,-7 13 158 16,-14-7 136-16,-6 1 117 16</inkml:trace>
  <inkml:trace contextRef="#ctx0" brushRef="#br0" timeOffset="-1134.97">10860 18010 7378 0,'-2'-12'88'0,"-1"-3"2"16,3-5-1-1,5-4 1-15,15 2 0 16,11 2 1-16,8-1 0 16,10-1 1-1,2 0 0-15,-6 5-92 0,-9 4 0 16,-10 1 0-16,-11 6 0 15,-6 3-260-15,-7 2-220 16,-2-9-1261 0,-6 17 143-16,-5 5 123 0,-11 2 109 15</inkml:trace>
  <inkml:trace contextRef="#ctx0" brushRef="#br0" timeOffset="-893.67">10800 18083 7474 0,'-7'6'78'0,"4"-1"0"16,-3 2 1-16,8-2 1 16,21-2-1-16,16-3 1 15,14-2 0-15,8 0 0 16,2-4 3-16,-7 1-546 16,-15-6-1353-1,-14 2 155-15,-13-3 132 16</inkml:trace>
  <inkml:trace contextRef="#ctx0" brushRef="#br0" timeOffset="5337.03">11668 17881 8191 0,'1'-12'0'0,"1"-5"0"16,0 3 0-16,-1-2 0 16,0 7 0-16,-1 7 0 15,0 2 0-15,0 6 0 16,2 6 0-16,-2 6 0 16,0 12 0-16,0 9 0 15,1 8 0-15,1 3 0 16,0 7 0-1,3 1 0-15,0-1 0 16,3-7 0-16,-5-6 0 16,-1-8 0-16,2-12 0 15,-2-8 0-15,0-8 0 16,1-4 0-16,-2-1 0 16,-1-3 0-16,0-3 0 15,0 3 0-15,0 0 0 16,3-2-329-16,0-56-1523 15,0 39 160-15,-2-8 138 16</inkml:trace>
  <inkml:trace contextRef="#ctx0" brushRef="#br0" timeOffset="6260.78">17578 17920 6651 0,'-7'0'166'16,"-2"-1"1"-16,2-1 0 15,1 1 2-15,11 2 3 16,9-2-1-16,20 1 3 16,14-3 2-1,16 1 2-15,9-2-178 16,-2 0 0-16,-12 0 0 15,-9 1 0-15,-13 0 0 16,-17 0 0-16,-7 2-329 16,11-3-588-16,-29-4-689 15,-6 0 123-15,-5-7 107 16,-3-1 95-16</inkml:trace>
  <inkml:trace contextRef="#ctx0" brushRef="#br0" timeOffset="6569.13">17828 17691 6527 0,'-3'-11'178'0,"0"2"2"16,0-1 1-1,2 2 2-15,1 8 2 0,0 10 1 16,4 7 2-16,2 10 2 15,1 9 3-15,2 8-193 16,1 2 0-16,-1-3 0 16,-4-4 0-16,1-6 0 15,0-4 0 1,-5-4 0-16,1-3 0 16,-2-4-191-16,22-3-729 15,-17-5-722-15,1-6 128 16,3-4 112-16,4-9 99 15</inkml:trace>
  <inkml:trace contextRef="#ctx0" brushRef="#br0" timeOffset="6834.03">18399 17789 8191 0,'0'0'0'16,"0"-2"0"-16,0 2 0 16,4 6 0-16,1 3 0 15,1 8 0-15,0 5 0 16,0 6 0-16,-3 0 0 16,1 1 0-16,-3-3 0 15,-1-6-346-15,0-59-1502 16,0 44 161-1,0-13 136-15,-1-7 119 16</inkml:trace>
  <inkml:trace contextRef="#ctx0" brushRef="#br0" timeOffset="7160.82">18375 17663 6010 0,'15'-15'146'0,"8"-6"69"16,3-6 2-16,5-6 1 16,-6 4 4-16,-7 2 3 15,-10 3 2-15,-2 2 2 16,-10 2 4-1,-8 5-58-15,-8 2-101 0,-2 5-74 16,-7 5 0 0,0 3 0-16,6 7 0 15,12 8-290-15,21 6-568 16,6 6-774-16,10 6 126 16,15 0 111-16,9 1 98 15</inkml:trace>
  <inkml:trace contextRef="#ctx0" brushRef="#br0" timeOffset="7641.1">18940 17709 5547 0,'0'-8'276'0,"0"-3"5"16,0 0 4-16,-4-3 4 16,-8 6 4-16,-7 3 5 15,-8 4 4-15,-6 3 5 16,-2 8 6-16,0 10-313 15,6 3 0-15,8 12 0 16,2 4 0-16,12 0 0 16,4-6 0-16,4 0 0 15,10-9 0-15,7-6 0 16,8-8 0 0,6-8 0-16,9-8 0 15,-5-11 0-15,1-14 0 16,-4-9 0-16,-4-12 0 15,-8-13 0-15,-4-6 0 16,-7-2 0-16,-6 6 0 16,-1 8 0-16,-3 16 0 15,0 15 0-15,-1 12 0 16,-7 10 0-16,0 15 0 16,0 14 0-16,3 15 0 15,1 13 0 1,9 11 0-16,14 5 0 15,2 1 0-15,5-7 0 16,11-3 0-16,5-11 0 16,7-9-399-16,1-33-1434 15,10 4 158-15,-4-10 135 16,-3-15 117 0</inkml:trace>
  <inkml:trace contextRef="#ctx0" brushRef="#br0" timeOffset="8172.54">19967 17451 8191 0,'0'-16'0'0,"0"-2"0"15,-6-2 0-15,-9-3 0 16,-12 7 0-16,-11 9 0 15,-12 3 0 1,-6 4 0-16,2 6 0 16,5 9 0-16,9 7 0 15,12 5 0-15,14 11 0 16,12 5 0-16,19 1 0 16,20 2 0-16,14 0 0 15,9-3 0-15,4-1 0 16,-10-4 0-16,-17-6 0 15,-22-8 0-15,-16 1 0 16,-24-8 0 0,-26-3 0-16,-17-6 0 15,-12 0 0-15,-13-6 0 16,4-5 0-16,17-11-361 16,26-27-1482-16,24 7 160 15,22-10 135-15,25-2 119 16</inkml:trace>
  <inkml:trace contextRef="#ctx0" brushRef="#br0" timeOffset="8517.44">19715 17257 5413 0,'0'-13'290'0,"0"1"4"15,2 2 5-15,-2 7 4 16,0 22 6-16,1 20 4 16,4 21 5-16,0 15 5 15,1 14 6-15,1 2-329 16,2 1 0-16,0-2 0 15,-2-9 0 1,-3-7 0-16,-1-13 0 16,0-15 0-16,-3-12-297 15,0-20-1564-15,-1-8 162 16,-1-13 139-16,-1-13 120 16</inkml:trace>
  <inkml:trace contextRef="#ctx0" brushRef="#br0" timeOffset="17483.54">25956 17649 6172 0,'0'-1'215'16,"2"-3"1"-16,-2-2 4 15,2-1 0-15,-2 3 5 16,2-4 1-16,-2 1 4 15,0 2 1-15,1 0 5 16,-4-1-236-16,-8 0 0 16,-16 3 0-1,-12 1 0-15,-14 0 0 16,-9 2 0-16,1 2 0 16,9 5 0-16,14 3 0 15,10 3 0-15,18 7 0 16,12 5 0-16,16 2 0 15,19 3 0-15,11 4 0 16,6 4 0-16,-1-1 0 16,-10 2 0-16,-17 0 0 15,-16-2 0-15,-19-3 0 16,-17-4 0 0,-14-5 0-16,-10-10 0 0,-5-5 0 15,1-8 0-15,10-4 0 16,12-11-284-1,53-7-1580-15,-23-4 162 16,17-7 140-16,10-5 120 16</inkml:trace>
  <inkml:trace contextRef="#ctx0" brushRef="#br0" timeOffset="18276.84">26027 17490 8191 0,'0'-6'0'15,"1"3"0"1,3 1 0-16,0-1 0 16,6 11 0-16,-1 11 0 15,4 10 0-15,0 9 0 16,-2 14 0-16,-1 6 0 16,-7 2 0-16,1 2 0 15,-2-5 0-15,0-3 0 16,-2-9 0-16,2-6 0 15,0-12 0-15,-2-6 0 16,0-11 0-16,3-6 0 16,1-4 0-16,0-8 0 15,6-5 0 1,3-9 0-16,6-5 0 16,0-10 0-16,4-3 0 15,-1 1 0-15,-2 0 0 16,-2 6 0-16,-3 8 0 15,-3 7 0-15,-5 9 0 16,-3 4 0-16,1 5 0 16,2 9 0-16,0 3 0 15,1 6 0-15,-1 4 0 16,3 2 0-16,0 1 0 16,1-3 0-16,3-5 0 15,0-4 0 1,2-6 0-16,1-3 0 15,-1-4 0-15,0-4 0 16,2-3 0-16,-2-7 0 16,-1-2 0-16,-4-5 0 15,1 0 0-15,-6 2 0 16,1 2 0-16,-3 5 0 16,-2 5 0-16,-2 2 0 15,0 5 0-15,0 0 0 16,3 5 0-16,4 6 0 15,-3 4 0-15,-1 4 0 16,3 5 0 0,-4-1 0-16,1-5-17 15,4-3-495-15,2-8-1286 16,2-3 152-16,1-7 131 16,-4-8 113-16</inkml:trace>
  <inkml:trace contextRef="#ctx0" brushRef="#br0" timeOffset="18589.36">26492 17717 5486 0,'5'-8'198'15,"6"-4"65"-15,5-6 3 16,4-5 4-16,-2-2 2 15,0 0 6-15,-7-4 2 16,-6 3 6-16,-7 0 3 16,-10 3-55-16,-8 5-165 15,-2 4-69-15,-7 5 0 16,-1 6 0 0,-3 2 0-16,8 5 0 15,5 5-84-15,13 5-302 16,23 4-487-16,-3-1-708 15,10 0 119-15,8-6 104 16,3-7 93-16</inkml:trace>
  <inkml:trace contextRef="#ctx0" brushRef="#br0" timeOffset="18816.66">26742 17440 5811 0,'0'-12'251'0,"0"0"2"16,0-1 5-16,0 3 2 15,0 8 5-15,0 13 2 16,0 11 5 0,0 12 2-16,0 11 6 15,0 15-280-15,0 6 0 16,-1 2 0-16,-5 1 0 16,-3-3 0-16,-5-8 0 15,-1-10-372-15,33-9-1469 16,-30-14 159-16,-1-12 137 15</inkml:trace>
  <inkml:trace contextRef="#ctx0" brushRef="#br0" timeOffset="18977.52">26630 17922 5606 0,'4'-16'270'16,"3"-5"5"-16,1 1 4 16,6-5 3-16,6 6 5 15,1 7 5 1,4 1 3-16,8 0-392 15,-1-14-1654-15,3 14 145 16,-3-8 124-16,1-6 110 16</inkml:trace>
  <inkml:trace contextRef="#ctx0" brushRef="#br0" timeOffset="19252.28">27164 17342 8178 0,'0'-4'1'0,"0"3"1"16,0 3-1-16,0 11 0 16,0 12 0-16,0 20 1 15,0 9-1-15,0 12 0 16,0 5 2-16,-4 3-3 16,2-2 0-1,2-3 0-15,0-9 0 16,2-10 0-16,9-12 0 15,5-9 0-15,7-12 0 16,3-9-270-16,39-8-703 16,-34-13-634-16,-2-11 123 15,-4-11 107-15,-8-4 95 16</inkml:trace>
  <inkml:trace contextRef="#ctx0" brushRef="#br0" timeOffset="19414.14">27126 17722 5963 0,'-16'-10'235'0,"1"1"3"16,0 0 4-16,2-1 2 16,16 3 2-1,15 4 6-15,16-4-301 16,21-58-1670-16,15 47 139 16,13-1 122-1,9-6 105-15</inkml:trace>
  <inkml:trace contextRef="#ctx0" brushRef="#br0" timeOffset="19837.16">27926 17759 8191 0,'0'2'0'0,"0"-1"0"15,0 2 0-15,15-2 0 16,19 0 0-16,15-1 0 16,12 0 0-16,15-2 0 15,-3 0 0 1,-11 0 0-16,-15-1 0 16,-13 0 0-16,-18 1 0 15,-9 0 0-15,-7-4-322 16,4 2-599-16,-20-1-686 15,-2-5 123-15,-9-3 107 16,-2 1 95-16</inkml:trace>
  <inkml:trace contextRef="#ctx0" brushRef="#br0" timeOffset="20056.78">28137 17592 8191 0,'0'-4'0'15,"0"0"0"-15,0 0 0 16,0 4 0-16,0 12 0 16,3 12 0-16,0 12 0 15,0 11 0-15,-3 11 0 16,4 4 0-16,-6-1 0 16,0-6-211-16,23-3-1673 15,-29-13 165-15,-1-10 142 16,2-18 123-16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1-12T09:30:07.9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15972 2789 2171 0,'-5'0'52'16,"0"0"24"0,-1 0 21-16,1 0 5 0,2 0 12 15,3 0 2 1,6-1 6-16,11-4 4 16,14-3 11-16,19-6-24 15,23-6-8-15,21-9-9 16,22-5-16-16,27-6-2 15,14-2-10-15,7-3-2 16,0 3-1 0,-7 2-4-16,-7 4-11 0,-11 0-9 15,-8 5-11-15,-8 0-14 16,-11 2-3-16,-14-2-4 16,-17 5 3-16,-15 2-3 15,-17 5 3 1,-17 2 4-16,-15 6 2 15,-7 1 5-15,-7 2 1 16,-1 1-6-16,-7 2-18 16,-8 3-52-16,-6-1-94 15,-5 3-256-15,-21 5-361 16,-10 4 30-16,-14 2 28 16,-8 1 27-16</inkml:trace>
  <inkml:trace contextRef="#ctx0" brushRef="#br0" timeOffset="364.82">15919 3006 2276 0,'-2'6'38'0,"2"1"10"16,6-3 18-16,17-2 19 16,25-6 24-16,33-13 15 15,33-13 15 1,36-7 13-16,22-8 5 16,11-4-14-16,-1-2-14 15,-9 5-10-15,-20 5-14 16,-21 2-19-16,-18 7-23 15,-20 5-15-15,-16 4-15 16,-17-1-14-16,-12 6-18 16,-10-1-46-16,-9 1-95 15,9 1-674-15,-16 4 33 16,-4-1 32-16,-6 0 30 16</inkml:trace>
  <inkml:trace contextRef="#ctx0" brushRef="#br0" timeOffset="13456.16">7841 4202 2093 0,'-2'-2'76'0,"-3"-2"15"16,-1-3 10-16,-1 3 13 16,-1-3 7-16,4 4 17 15,-3 1 8-15,3-1 5 16,1-1 0-16,-2 4-49 16,0-1-28-1,-3 1-13-15,-3-2-10 16,-1 2-13-16,-2 3-7 15,-2 2-14-15,-3 5-9 16,0 2-4-16,-1 5 0 16,3 7 0-16,0 5-1 15,4 3 3-15,4 5 0 16,5 5 2 0,2 5-1-16,2 2 0 0,6 4 1 15,3 3 0 1,5 1 1-16,4 5-1 15,5 3-2-15,1 5-4 16,0 4 6-16,-3 2-1 16,2 2 0-16,-3 0 1 15,-4 0 0-15,0-2 0 16,-3 4 7-16,-5 0 8 16,-2 5 20-16,-3-2 5 15,-1 4 2-15,-2 0 6 16,0 4 10-1,-3-3-1-15,-3 2 3 16,-3 3 0-16,-2 4-5 16,-5-2-5-16,1-1-17 15,0 0-4-15,-1-7-6 16,1-4-9-16,1-2-6 16,-3-6-4-16,1-6-2 15,-3-2-1-15,0-5 0 16,0-8-1-16,-1-4-4 15,3-7 0-15,0-9-2 16,0-7 0-16,5-3-2 16,0-9-11-16,3-8-8 15,-2-3-10-15,1-5-24 16,-1-9-22 0,3-5-16-16,4-2-15 15,2-2-13-15,5 0-8 16,4 3-11-16,2 3 3 15,2 7 10-15,7 3 8 16,-1 5 19-16,0 5 24 16,-1 9 24-16,0 11 25 15,0 10 24-15,0 13 17 16,2 11 21-16,-1 13 12 16,4 11 8-1,0 13 16-15,3 12 8 16,2 9 8-16,3 9-1 15,-2 9-7-15,1 7-2 16,-4 6-2-16,0 5-5 16,-1 9-1-16,-3 8-5 15,2 2-11-15,2 8-9 16,2 9-10-16,-2 7 0 16,7 1-5-16,-1 3-6 15,0 10-5-15,2-3-3 16,7 1-5-16,-1 6 1 15,5-1-1 1,2-2-4-16,4 2 1 16,-4 4-2-16,8-3-1 15,-1 3-2-15,-4 2 1 16,-1-1 0-16,1-3-1 16,-3 3 2-16,-5-6-2 15,6-5 4-15,-2 1 0 16,-1 0 3-1,5-9 3-15,1-4 6 0,-4-1 3 16,-2-6 6-16,2-4 1 16,-5-4-1-1,-3 2 2-15,0-5 0 16,-4-2 3-16,0-4-10 16,0 1-1-16,2-4-1 15,0-5-6-15,1-2 0 16,0-3 3-16,1-5 9 15,3-6 4-15,-1-4 5 16,4-6 4-16,-1-6 3 16,4-1 2-16,0-3 5 15,5 0 2-15,-2-4 0 16,3-2-5-16,3-5-8 16,5-9-7-1,10-9-7-15,5-17-5 16,10-15-42-16,10-20-100 15,19-21-298-15,3-19-648 16,3-21 57-16,9-23 52 16,-5-31 48-1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7:11:57.9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10812 3579 5599 0,'-8'-13'255'15,"-6"0"5"-15,-13-2 1 16,-14 2 5-16,-4 7 3 16,-14 8 5-16,-2 4 2 15,2 9 5-15,7 9 5 16,15 6-122-16,12 11-164 16,18 6 0-1,19 5 0-15,19 0 0 16,18 2 0-16,12-1 0 15,5-7 0-15,-4-3 0 16,-13-6 0-16,-17-5 0 16,-19-3 0-16,-18-6 0 15,-21-9 0-15,-18-4 0 16,-11-6 0-16,-5-4 0 16,-1-4 0-16,14-2-109 15,22 0-511-15,13-5-1125 16,27-7 145-1,18-5 123-15</inkml:trace>
  <inkml:trace contextRef="#ctx0" brushRef="#br0" timeOffset="260.24">11096 3752 8191 0,'0'-5'0'0,"2"1"0"16,3 3 0-16,1 7 0 16,3 15 0-16,1 8 0 15,0 13 0 1,-4 3 0-16,-5 3 0 16,1-2 0-16,-8-2 0 15,-3-4 0-15,4-8-297 16,13-8-1564-16,-19-9 162 15,3-9 139-15,-4-9 120 16</inkml:trace>
  <inkml:trace contextRef="#ctx0" brushRef="#br0" timeOffset="456.04">10814 3814 7853 0,'16'-19'37'16,"16"-5"0"-1,17-1 1-15,18-4-1 16,11 7 0-16,1 10 1 16,-7 4 0-16,-13 4-284 15,-4 2-522-15,-25 4-880 16,-11 0 129-16,-10-2 113 16,-2 2 99-16</inkml:trace>
  <inkml:trace contextRef="#ctx0" brushRef="#br0" timeOffset="847.33">11572 3664 8191 0,'-2'4'0'0,"-5"8"0"16,-8 11 0 0,-7 14 0-16,-2 11 0 15,-5 10 0-15,0 2 0 16,6-2 0-16,4-5 0 15,8-10 0-15,6-8 0 16,2-13 0-16,2-12 0 16,7-10-69-16,5-12-151 15,3-12-26-15,1-12 1 16,8-13 1-16,-7-12 2 16,4 1 110-1,-1 2 132-15,-4 10 0 16,2 17 0-16,-1 17 64 15,5 14 145-15,2 13 30 16,2 14 3-16,1 12 8 16,-1 4 3-16,-7 5-112 15,-1 0-141-15,-9-5 0 16,0-4-358-16,-7-30-1487 16,-4 14 161-16,-9-11 135 15,-3-8 120-15</inkml:trace>
  <inkml:trace contextRef="#ctx0" brushRef="#br0" timeOffset="1019.83">11440 4010 8191 0,'11'-9'0'0,"5"-4"0"15,13 0 0-15,11-2-55 16,7 4-395-16,6-68-1354 15,0 62 152-15,0 1 132 16,1-2 115-16</inkml:trace>
  <inkml:trace contextRef="#ctx0" brushRef="#br0" timeOffset="1283.21">12095 3732 4783 0,'-4'-7'347'0,"-7"0"6"15,-7 3 5-15,-6 4 8 16,-4 13 7-16,-1 10 7 16,2 9 8-16,8 9 7 15,9 6 9-15,6 3-360 16,7 2-44-16,8-4 0 16,5-3 0-16,5-8 0 15,8-8 0-15,7-10 0 16,0-12-211-16,2-5-234 15,-4-13-1319 1,-5-8 147-16,-7-8 126 16,-3-9 111-16</inkml:trace>
  <inkml:trace contextRef="#ctx0" brushRef="#br0" timeOffset="1503.64">12260 3798 5258 0,'0'-13'305'15,"3"1"5"-15,0 2 5 16,1 6 5-16,3 12 5 15,0 18 6-15,2 10 5 16,-3 6 6-16,2 6 7 16,-2 2-349-16,-3-2 0 15,1-6 0 1,-4-6 0-16,2-12 0 16,-2-9 0-16,7-9-295 15,7-9-257-15,1-13-1160 16,5-7 138-16,8-10 120 15,3-12 106-15</inkml:trace>
  <inkml:trace contextRef="#ctx0" brushRef="#br0" timeOffset="1740.25">12605 3718 7809 0,'-13'0'42'15,"-6"0"0"-15,-5 9 1 16,-4 6-2-16,0 9 1 0,4 6 2 15,13 8-2 1,5 2 0-16,9 0 2 16,17-1-44-16,9-1 0 15,11-5 0-15,8-7 0 16,1-7 0-16,3-6-284 16,25-10-660-16,-33-3-667 15,-10-6 123-15,-1-4 109 16,-6-6 95-16</inkml:trace>
  <inkml:trace contextRef="#ctx0" brushRef="#br0" timeOffset="2123.54">9931 4647 8191 0,'0'4'0'0,"17"0"0"15,42-3 0-15,57 2 0 16,68-5 0-16,68-8 0 15,48 1 0-15,18-4 0 16,-2-1 0-16,-14 1 0 16,-19 2 0-16,-18 1 0 15,-32 2 0-15,-35 3 0 16,-50 2 0-16,-61 3 0 16,-48 2 0-16,-35 0-357 15,-24-8-1487 1,-5 6 159-16,5 0 136 15,6-2 119-15</inkml:trace>
  <inkml:trace contextRef="#ctx0" brushRef="#br0" timeOffset="2804.01">17256 3635 8191 0,'0'-2'0'0,"0"0"0"16,2 2 0-16,1 6 0 15,2 9 0-15,1 8 0 16,-2 5 0-16,1 9 0 15,-4 1 0-15,-1 1 0 16,-3-3 0-16,0-1-621 16,-8-8-1152-1,-8-9 147-15,-7-12 129 16</inkml:trace>
  <inkml:trace contextRef="#ctx0" brushRef="#br0" timeOffset="3015.36">16863 3747 7757 0,'3'-20'47'0,"12"-6"1"16,19-7 0-16,20-4 0 15,20 7 0-15,18 6 0 16,9 3 0-16,-7 7 1 16,-12 3 1-1,-18 7-50-15,-21 4-59 16,-24 0-271-16,-12 7-385 15,-24 3-930-15,-22 6 129 16,-19 9 112-16</inkml:trace>
  <inkml:trace contextRef="#ctx0" brushRef="#br0" timeOffset="3207.3">16819 3955 5732 0,'-6'20'259'0,"4"3"2"15,7 2 5-15,16-1 3 16,27-12 4-16,16-11 3 15,16-2 5 1,11-8 3-16,-1-1 6 16,-5 0-290-16,-7-5-201 15,-6 2-283-15,-11-34-1272 16,-8 27 146-16,-7-5 125 16,-6-1 109-16</inkml:trace>
  <inkml:trace contextRef="#ctx0" brushRef="#br0" timeOffset="3391.37">17805 3730 8191 0,'0'-2'0'0,"0"1"0"16,0 1 0-16,0 7 0 15,0 10 0-15,0 10 0 16,0 9 0-16,0 6 0 16,0 4 0-1,0-1 0-15,-4-3 0 16,1-4-410-16,-2-41-1419 15,-1 19 156-15,-1-10 135 16,6-12 117-16</inkml:trace>
  <inkml:trace contextRef="#ctx0" brushRef="#br0" timeOffset="3579.65">17844 3842 8191 0,'11'-8'0'15,"8"5"0"-15,9 1 0 16,12 3 0-16,2 9 0 15,3 5 0-15,-1 1 0 16,-2 2 0 0,-7-2 0-16,-9-5-99 15,-4-4-379-15,-9-70-1307 16,-9 51 150-16,-1-6 129 16,-6-7 112-16</inkml:trace>
  <inkml:trace contextRef="#ctx0" brushRef="#br0" timeOffset="3759.73">18214 3562 6965 0,'0'-13'133'0,"1"1"0"16,3 2 1-16,-1 4 1 15,0 18 2-15,0 14-1 16,0 8 2-16,-3 10 1 16,0 4 2-1,0-1-141-15,1-5-328 16,8-3-1524-16,1-12 160 15,5-11 138-15,3-7 119 16</inkml:trace>
  <inkml:trace contextRef="#ctx0" brushRef="#br0" timeOffset="4219.96">18449 3695 8191 0,'1'-6'0'16,"4"5"0"-16,2 5 0 15,4 10 0-15,0 16 0 16,-3 13 0 0,1 12 0-16,-5 8 0 15,-2 0 0-15,-5-2 0 16,-2-7 0-16,-3-6 0 16,1-12 0-16,-4-10 0 15,-1-15 0-15,0-10 0 16,0-13 0-16,4-14 0 15,5-18 0-15,10-12 0 16,10-19 0-16,14-13-123 16,6-10-83-16,14 5-32 15,4 9-9 1,-2 19-4-16,-4 23 8 16,-7 24 41-16,-5 18 123 15,-13 19 79-15,-10 14 0 16,-8 10 113-16,-9 5 81 15,-16 8 35-15,-5-4 16 16,-11-6 9-16,-4-9-2 16,-4-8-38-16,4-13-126 15,6-9-391-15,27-5-612 16,-1-12-699-16,11-7 124 16,13-9 109-1,10-3 95-15</inkml:trace>
  <inkml:trace contextRef="#ctx0" brushRef="#br0" timeOffset="4535.18">18966 3588 8191 0,'3'10'0'16,"-2"8"0"-16,1 9 0 15,4 10 0-15,-2 4 0 16,7 4 0-16,5-2 0 15,6-6 0-15,1-4 0 16,9-11 0-16,1-8 0 16,3-9 0-1,2-8 0-15,-2-10 0 16,-4-9 0-16,-8-10 0 16,-7-9 0-16,-8-5 0 15,-6 0 0-15,-4 1 0 16,-7 10 0-16,-5 3 0 15,3 11-343-15,23 6-617 16,-16 3-632-16,10 1 121 16,8 0 105-16</inkml:trace>
  <inkml:trace contextRef="#ctx0" brushRef="#br0" timeOffset="4731.63">19578 3484 6701 0,'4'3'160'15,"-2"10"1"-15,-1 12 2 16,1 7 1-16,-2 9 2 16,-5 7 0-16,1-3 3 15,-6-2 0-15,0-7 3 16,-3-4-584-16,0-52-1418 16,1 31 158-16,0-12 134 15,0-7 118-15</inkml:trace>
  <inkml:trace contextRef="#ctx0" brushRef="#br0" timeOffset="4911.95">19473 3376 7889 0,'27'-11'33'16,"19"-1"0"-16,12 1 0 15,16 2 1-15,-6 3-1 16,-5 7 1-16,-9 5-1 15,-12-1-352-15,18 2-1517 16,-41 0 158-16,-18 0 136 16,-11 1 117-16</inkml:trace>
  <inkml:trace contextRef="#ctx0" brushRef="#br0" timeOffset="5296.21">16930 4421 8191 0,'3'4'0'15,"28"-2"0"1,46-2 0-16,59 0 0 16,67 0 0-16,59-10 0 15,32 6 0-15,11-4 0 16,-6-1 0-16,-26-2 0 16,-37 1 0-16,-48-2 0 15,-55 0 0-15,-54 3 0 16,-44-3 0-16,-27 2 0 15,-24 3-120-15,-5 4-329 16,3-50-1338-16,3 49 151 16,4 0 128-1,11 1 114-15</inkml:trace>
  <inkml:trace contextRef="#ctx0" brushRef="#br0" timeOffset="6011.32">24683 3469 8191 0,'-19'-2'0'0,"-10"8"0"0,-13 13 0 16,-12 16 0-16,-3 13 0 15,6 15 0 1,6 8 0-16,10-5 0 16,10-3 0-16,8-5 0 15,7-11 0-15,6-10-301 16,15-11-1558-16,4-14 161 15,4-12 139-15,5-16 120 16</inkml:trace>
  <inkml:trace contextRef="#ctx0" brushRef="#br0" timeOffset="6239.33">24618 3463 8191 0,'13'0'0'0,"6"10"0"15,10 13 0-15,8 15 0 16,5 13 0-16,-3 14 0 16,-5 2 0-16,-6-5 0 15,-9-4 0-15,-12-7 0 16,-4-11 0-16,-9-5-287 16,2-11-535-16,-26-10-821 15,-15-9 128-15,-20-6 112 16,-9-9 99-16</inkml:trace>
  <inkml:trace contextRef="#ctx0" brushRef="#br0" timeOffset="6399.73">24231 3877 8191 0,'12'-11'0'0,"14"0"0"16,17-3 0-16,19 0 0 15,13 1 0-15,16 5 0 16,6 0 0-16,1-1-413 15,-3-2-1417-15,-12-1 158 16,-11-4 134-16,-16-2 118 16</inkml:trace>
  <inkml:trace contextRef="#ctx0" brushRef="#br0" timeOffset="6627.79">25273 3533 6961 0,'-18'0'133'15,"-7"2"1"1,-8 9 0-16,-3 12 2 16,6 8 0-16,8 12 1 15,9 6 2-15,9 2 0 16,10-2 3-16,7-3-142 16,10-3 0-16,10-10 0 15,13-9-349-15,9-9-1497 16,1-8 160-16,2-12 136 15,-6-9 119-15</inkml:trace>
  <inkml:trace contextRef="#ctx0" brushRef="#br0" timeOffset="6832.02">25636 3610 8191 0,'2'0'0'0,"-2"9"0"16,2 7 0-16,-2 12 0 15,0 10 0-15,4 11 0 16,-2 1 0-16,-2 2 0 16,0 0 0-16,0-6 0 15,-10-5 0-15,0-8-341 16,-4-10-1508-16,-4-10 160 16,-5-8 137-16</inkml:trace>
  <inkml:trace contextRef="#ctx0" brushRef="#br0" timeOffset="7035.62">25382 3678 8191 0,'30'-17'0'0,"14"-3"0"16,18-4 0-16,14-1 0 15,1 8 0-15,-6 8 0 16,-8 6-135-16,-13 0-210 15,-12 3-325-15,-16 2-962 16,-8-2 126-16,-10 0 111 16,-2 0 98-16</inkml:trace>
  <inkml:trace contextRef="#ctx0" brushRef="#br0" timeOffset="7483.89">26111 3584 7582 0,'0'-9'67'0,"0"3"-1"16,2-1 1-16,-2 1 1 15,0 5-1-15,-2 16 1 16,-2 10 0-16,1 13 0 15,1 12 2-15,-3 11-70 16,0 0 0-16,3-1 0 16,0-9 0-16,2-7 0 15,-2-9 0-15,0-15 0 16,2-8-144 0,4-9-532-16,1-9-1043 15,6-12 139-15,7-9 122 16,7-11 105-16</inkml:trace>
  <inkml:trace contextRef="#ctx0" brushRef="#br0" timeOffset="7835.61">26443 3582 7607 0,'0'-4'65'0,"0"4"-1"15,0 7 0-15,-7 10 0 16,3 9 1-16,-5 14-1 15,2 6 2-15,5 0 0 16,-2-1 0-16,10-2-66 16,7-6 0-1,12-5 0-15,9-8 0 16,6-10 0-16,6-9 0 16,-4-8 0-16,-6-9 0 15,-5-9 0-15,-11-10 0 16,-13-12 0-16,-5-11 0 15,-8-2 0-15,-10 3 0 16,-11 7 0-16,-2 6 0 16,-7 13 0-16,0 9 0 15,10 8-399-15,12-17-1434 16,13 23 158-16,20 0 135 16,12 0 117-16</inkml:trace>
  <inkml:trace contextRef="#ctx0" brushRef="#br0" timeOffset="8035.91">26980 3529 8191 0,'4'1'0'0,"-2"10"0"16,1 8 0-16,-1 10 0 16,-2 10 0-16,0 11 0 15,0 0 0-15,-7 4 0 16,-4-2 0-16,-5-2 0 15,-4-7-373-15,-9-36-1467 16,7 14 159-16,5-15 136 16,7-8 119-16</inkml:trace>
  <inkml:trace contextRef="#ctx0" brushRef="#br0" timeOffset="8224.03">27051 3606 8191 0,'17'0'0'0,"5"8"0"16,8 5 0-16,3 7 0 16,-6 6 0-16,-5 7 0 15,-1-5 0-15,-6-3-263 16,3-6-291-16,1-9-1166 16,0-6 139-16,2-11 122 15,4-9 105-15</inkml:trace>
  <inkml:trace contextRef="#ctx0" brushRef="#br0" timeOffset="8389.6">27490 3459 8191 0,'3'-8'0'15,"-2"6"0"-15,-1 12 0 16,0 13 0-16,2 14 0 16,-5 21 0-16,-7 10 0 15,-1 2 0-15,-4 2-489 16,-10-6-1319-16,-2-2 153 15,2-13 133-15,-2-12 114 16</inkml:trace>
  <inkml:trace contextRef="#ctx0" brushRef="#br0" timeOffset="8742.17">24695 4295 8191 0,'-3'0'0'0,"20"0"0"15,42-6 0-15,61 1 0 16,75-3 0-16,73 4 0 15,56-2 0-15,28 4 0 16,8 2 0-16,-3 1 0 16,-21-2 0-16,-30 3 0 15,-49 4 0-15,-68 2 0 16,-71-3 0-16,-70 2-407 16,-53-4-1424-1,-49-10 157-15,-20-5 135 16,-12 0 118-16</inkml:trace>
  <inkml:trace contextRef="#ctx0" brushRef="#br0" timeOffset="16186.5">9842 5725 8191 0,'0'-4'0'16,"-5"3"0"-16,-1 0 0 16,-6 5 0-16,0 10 0 15,-6 9 0-15,1 6 0 16,2 13 0 0,8 4 0-16,2 2 0 15,5 0 0-15,6-2 0 16,8-6 0-16,6-7 0 15,6-7 0-15,11-8 0 16,2-11 0-16,5-7 0 16,0-8 0-16,-7-9 0 15,-12-9 0-15,-11-7 0 16,-11-11 0 0,-17-7 0-16,-12-4 0 0,-8-4 0 15,-4 5 0 1,-8 9 0-16,6 12 0 15,5 14 0 1,3 12 0-16,8 7 0 0,12 9-401 16,9-13-1432-16,12 19 158 15,12-3 135-15,7-2 117 16</inkml:trace>
  <inkml:trace contextRef="#ctx0" brushRef="#br0" timeOffset="16512.29">10458 5663 8191 0,'0'-3'0'16,"0"3"0"-16,-7 1 0 15,-2 8 0-15,-4 10 0 16,-3 8 0-16,-2 8 0 15,4 9 0-15,5 1 0 16,6 1 0-16,5-3 0 16,5-1 0-16,8-4 0 15,6-6 0-15,8-8 0 16,8-7 0 0,4-10 0-16,1-4 0 15,0-4 0-15,-3-8-344 16,-7-12-1503-16,-12-1 159 15,-7-9 137-15,-7-6 119 16</inkml:trace>
  <inkml:trace contextRef="#ctx0" brushRef="#br0" timeOffset="16764.16">10365 5731 6343 0,'0'-15'197'0,"2"-4"2"16,6-5 1-16,10-4 3 16,15 4 3-16,6 5 0 15,7 0 4-15,2 3 2 16,-5 4 3-16,-4 3-215 16,-10 3 0-16,-9 4 0 15,-4 0-201-15,-12 4-343 16,-4 3-1196-16,-7 0 144 15,-10 2 122-15,-8 5 109 16</inkml:trace>
  <inkml:trace contextRef="#ctx0" brushRef="#br0" timeOffset="16960.74">10346 5875 8191 0,'2'7'0'0,"5"-1"0"15,15 1 0-15,13-5 0 16,12 3 0-16,12-8 0 16,1-4 0-16,-3-3 0 15,-5-1-487-15,-10-1-1322 16,-13-1 153-16,-7-2 133 16,-9 2 114-1</inkml:trace>
  <inkml:trace contextRef="#ctx0" brushRef="#br0" timeOffset="17287.44">11033 5606 8191 0,'0'0'0'0,"0"0"0"16,4 5 0 0,-1 9 0-16,4 14 0 0,-3 12 0 15,1 14 0-15,-4 6 0 16,0 2 0-16,3-2 0 16,-3-6 0-16,2-8 0 15,0-10 0-15,-2-10 0 16,-1-10 0-16,0-5 0 15,3-7 0-15,-6-1-58 16,14-10-1868-16,-3-12 172 16,7-10 148-16</inkml:trace>
  <inkml:trace contextRef="#ctx0" brushRef="#br0" timeOffset="17843.3">11414 5836 8191 0,'0'0'0'0,"0"0"0"16,2 0 0-16,15-2 0 16,20 4 0-16,22-4 0 15,15-4 0-15,15 0 0 16,-5-3 0-16,-5-1 0 15,-14 2 0 1,-17 0 0-16,-15 1 0 16,-15 4 0-16,-10 2 0 15,-14 1 0-15,-7-3-284 16,-5 3-336-16,-8-5-1077 16,-3 0 137-16,1-4 118 15,-1 2 103-15</inkml:trace>
  <inkml:trace contextRef="#ctx0" brushRef="#br0" timeOffset="18207.78">11660 5593 5496 0,'0'-11'282'0,"0"0"3"15,0 1 6-15,0 1 3 16,-2 12 5-16,2 12 4 16,0 11 6-16,2 12 4 15,0 13 6-15,1 10-319 16,0 3 0-16,2 1 0 16,2-3 0-16,-3-6 0 15,1-10 0 1,4-7 0-16,-6-12 0 15,0-8 0-15,2-8 0 16,-3-4 0-16,-2-3 0 16,3-3 0-16,-3-1 0 15,7-3-483-15,-1-6-1327 16,-2-11 154-16,-1-4 133 16,1-7 114-16</inkml:trace>
  <inkml:trace contextRef="#ctx0" brushRef="#br0" timeOffset="19011.5">12770 5389 8191 0,'-6'-4'0'16,"-4"2"0"-16,-11 5 0 15,-10 10 0 1,-3 12 0-16,-9 16 0 0,1 12 0 16,4 15 0-1,10 3 0-15,9 4 0 16,10-2 0-16,9-5 0 16,15-9 0-16,10-10 0 15,13-10 0-15,10-12 0 16,9-10 0-16,4-11 0 15,-5-6 0-15,-8-10 0 16,-12-7 0-16,-14-6 0 16,-13-8 0-16,-18-8 0 15,-15 0 0 1,-10 3 0-16,-11 5 0 0,-2 11 0 16,-9 10 0-1,3 7 0-15,11 7-405 16,8-44-1426-16,10 51 157 15,15-2 135-15,11-1 117 16</inkml:trace>
  <inkml:trace contextRef="#ctx0" brushRef="#br0" timeOffset="21711.7">17227 5503 8191 0,'0'-1'0'0,"2"0"0"16,-1-1 0-16,2 2 0 16,-3 0 0-16,1 0 0 15,-1 0 0-15,3 4 0 16,2 7 0-16,-1 9 0 16,2 7 0-16,-2 10 0 15,-2 5 0-15,-1 1 0 16,1-1 0-16,-2-3 0 15,2-8 0 1,1-12 0-16,-3-6 0 16,2-6 0-16,-2-7 0 15,0 0 0-15,0-9-149 16,2-9-1752-16,0-13 168 16,-5-10 144-16,-3-9 125 15</inkml:trace>
  <inkml:trace contextRef="#ctx0" brushRef="#br0" timeOffset="22039.76">17134 5395 7717 0,'14'-12'52'15,"5"-5"1"-15,10-4-2 16,4-6 2-16,3 0 0 16,-9-3-2-16,-5 1 3 15,-12-2-1-15,-4-1 1 16,-18 6-54-16,-10 6 0 16,-8 5 0-16,-9 9 0 15,-7 9 0-15,5 8 0 16,4 8 0-1,10 10 0-15,17 6-141 16,15 8-441-16,17-2-1164 16,19 1 144-16,10-6 124 15</inkml:trace>
  <inkml:trace contextRef="#ctx0" brushRef="#br0" timeOffset="22564.03">17828 5525 5720 0,'0'-8'260'16,"-2"-4"3"-16,0-2 3 15,-7-1 5 1,-1 5 3-16,-9 5 3 16,-10 3 6-16,-3 3 3 15,-3 7 5-15,0 7-291 16,3 8 0-16,6 9 0 15,7 5 0-15,9 2 0 16,6-1 0-16,4-4 0 16,10-5 0-16,6-9 0 15,7-6 0-15,7-9 0 16,8-5 0-16,1-11 0 16,1-8 0-1,-7-8 0-15,-2-11 0 16,-9-11 0-16,-4-11 0 15,-9-7 0-15,-6-5 0 16,-3-2 0-16,-2 10 0 16,-2 12 0-16,1 17 0 15,-3 15 0-15,0 17 0 16,-1 15 0-16,3 18 0 16,1 15 0-16,11 15 0 15,7 9 0-15,8 2 0 16,7 0 0-1,10-6 0-15,-3-7 0 16,3-9 0-16,1-13 0 16,-1-12-327-16,2-14-1525 15,-3-12 160-15,0-13 138 16,-1-12 119-16</inkml:trace>
  <inkml:trace contextRef="#ctx0" brushRef="#br0" timeOffset="22997.98">18961 5166 8191 0,'0'-16'0'16,"-6"-3"0"-16,-8-3 0 15,-10-2 0-15,-9 9 0 16,-17 6 0-16,-10 5 0 16,-4 4 0-16,0 9 0 15,10 10 0-15,9 12 0 16,18 9 0-16,18 9 0 16,18 7 0-16,20 0 0 15,23-3 0-15,11-2 0 16,7-2 0-1,-4-6 0-15,-14-4 0 16,-22-5 0-16,-20-6 0 16,-23-4 0-16,-21-3 0 15,-18-7 0-15,-12-5 0 16,-7-3 0-16,3-5 0 16,11-8-81-16,14-4-395 15,19-39-1314-15,14 21 151 16,20-6 129-16,9-8 114 15</inkml:trace>
  <inkml:trace contextRef="#ctx0" brushRef="#br0" timeOffset="23264.7">18720 4870 8191 0,'0'-17'0'15,"2"1"0"-15,1 6 0 16,-2 13 0-16,1 36 0 16,-1 34 0-16,-1 29 0 15,-1 26 0-15,2 18 0 16,1 5 0-16,1-2 0 16,-1-8 0-1,0-14 0-15,-1-18 0 16,5-26-795-16,-6-23-932 15,-3-26 141-15,-1-23 122 16</inkml:trace>
  <inkml:trace contextRef="#ctx0" brushRef="#br0" timeOffset="28075.79">12609 6413 2908 0,'-6'1'138'0,"-1"3"63"16,-4-4 39-1,-1 0 40-15,8 1 98 16,2-1 92-16,0 0 51 15,2 0 14-15,2 0 16 16,2 2-81-16,15-1-62 16,15 2-179-16,22 1-427 15,15-2-1458 1,11-6 130-16,2-2 114 0,-5-6 100 16</inkml:trace>
  <inkml:trace contextRef="#ctx0" brushRef="#br0" timeOffset="29688.17">17390 6182 8191 0,'3'0'0'15,"5"0"0"-15,6 0 0 16,12 0 0-16,11 0 0 15,4 0 0 1,4 0 0-16,5 0-260 16,32-3-699-16,-37-3-655 15,0-4 124-15,-5-7 109 16,-8-2 95-16</inkml:trace>
  <inkml:trace contextRef="#ctx0" brushRef="#br0" timeOffset="34418.96">25458 5097 6491 0,'6'-8'181'16,"0"-3"2"-16,3-1 3 15,-2-2 1-15,-4 3 1 16,-1 3 3-16,0 2 2 16,-12-4 0-16,-7 4 5 15,-18 1-198-15,-14 1 0 16,-16 7 0-16,-6 5 0 16,4 6 0-16,6 5 0 15,13 8 0-15,22 4 0 16,17 6 0-16,20 4 0 15,26 0 0-15,20 2 0 16,12 2 0-16,6-3 0 16,-6-3 0-1,-18-4 0-15,-20-5 0 16,-16-4 0-16,-28-7 0 16,-20-4 0-16,-19-8 0 15,-12-3 0-15,-10-7 0 16,3-4 0-16,10-2 0 15,20 1-136-15,21-2-413 16,16 1-1207-16,22-3 146 16,13 1 125-16,12-7 109 15</inkml:trace>
  <inkml:trace contextRef="#ctx0" brushRef="#br0" timeOffset="35139.53">25675 4872 5559 0,'0'-11'275'0,"0"0"5"16,0 2 3-1,2-1 5-15,-2 12 4 16,0 14 4-16,0 15 5 16,-2 16 4-16,-5 11 7 15,-2 14-312-15,2 5 0 16,-3-2 0-16,2-2 0 16,6-5 0-16,2-7 0 15,0-11 0-15,0-10 0 16,0-12 0-16,0-10 0 15,4-13 0-15,11-7 0 16,5-14 0-16,6-9 0 16,7-11 0-1,5-6 0-15,-1-3 0 16,-1 3 0-16,-4 5 0 16,-6 7 0-16,-3 10 0 15,-10 9 0-15,-2 7 0 16,-1 10 0-16,-2 9 0 15,-1 8 0-15,-2 6 0 16,0 4 0-16,-1-2 0 16,0-3 0-16,3-6 0 15,7-5 0-15,-1-6 0 16,14-7 0-16,2-2 0 16,3-6 0-1,1-6 0-15,-1-4 0 16,-7-1 0-16,-5-4 0 15,0 0 0-15,-11 1 0 16,2 4 0-16,-8 4 0 16,-3 4 0-16,0 4 0 15,0 3 0-15,0 4 0 16,0 7 0-16,0 1 0 16,0 5 0-16,0 2 0 15,0-1 0-15,10-4-582 16,-3-7-1202-1,5-4 151-15,1-8 128 16,3-8 112-16</inkml:trace>
  <inkml:trace contextRef="#ctx0" brushRef="#br0" timeOffset="35447.24">26194 5177 8026 0,'0'-7'18'0,"5"-4"1"16,10-6-2-16,6-4 2 15,5-1-1-15,6-3 0 16,-3-3 0-16,-11 1 1 16,-9 0 0-16,-4 4-19 15,-13 4 0 1,-12 5 0-16,-4 3 0 15,-3 4 0-15,-7 3 0 16,5 3 0-16,2 2 0 16,12 5-190-16,8 2-353 15,9 2-1200-15,15-1 144 16,15-1 123-16,4-6 109 16</inkml:trace>
  <inkml:trace contextRef="#ctx0" brushRef="#br0" timeOffset="35715.94">26634 4721 8191 0,'0'-4'0'0,"0"0"0"16,0 1 0-16,-2 10 0 16,0 13 0-1,0 18 0-15,0 17 0 16,-4 14 0-16,2 6 0 15,-1 7 0-15,-1 0 0 16,-1-5 0-16,-5-3 0 16,-5-6 0-16,-5-9 0 15,-1-14-268-15,12-10-635 16,-14-17-723-16,2-13 125 16,4-13 111-16,2-12 96 15</inkml:trace>
  <inkml:trace contextRef="#ctx0" brushRef="#br0" timeOffset="35846.78">26398 5279 7198 0,'12'-16'108'16,"1"-4"1"-16,10-3-1 0,10-2 2 15,-1 9 0 1,3 3-159-16,13 4-564 16,-6-5-1030-16,3-1 128 15,0-5 113-15</inkml:trace>
  <inkml:trace contextRef="#ctx0" brushRef="#br0" timeOffset="36131.43">27053 4663 8191 0,'0'0'0'0,"0"0"0"15,0 8 0-15,-2 13 0 16,-4 14 0-16,-1 17 0 15,-3 15 0-15,-4 7 0 16,0 4 0-16,3-1 0 16,2-3 0-16,5-6 0 15,4-10 0-15,0-8 0 16,0-9 0-16,8-11 0 16,4-10 0-16,7-9 0 15,9-7-614-15,5-8-1161 16,-3-15 148-16,-6-10 128 15,-5-6 112 1</inkml:trace>
  <inkml:trace contextRef="#ctx0" brushRef="#br0" timeOffset="36311.35">26911 5115 8191 0,'-9'-9'0'15,"-3"3"0"-15,8-5 0 16,1 0 0-16,22 2 0 15,17 1 0-15,10-3 0 16,11-1-125-16,10 3-381 16,-4 1-1264-16,-5-3 147 15,-8 3 128 1,-8-2 110-16</inkml:trace>
  <inkml:trace contextRef="#ctx0" brushRef="#br0" timeOffset="36974.97">28191 5119 8048 0,'0'-3'16'16,"1"2"0"-16,-1 0-1 16,2-2 1-16,-4 7 0 15,4 4-1-15,-2 8 1 16,0 8 0-16,0 8 1 15,0 2-17-15,0 3 0 16,0-2 0-16,0-7 0 16,0-5 0-16,0-6 0 15,0-5 0-15,0-5 0 16,2-6-185-16,42-8-1706 16,-36-12 167-1,2-12 142-15,-1-12 124 16</inkml:trace>
  <inkml:trace contextRef="#ctx0" brushRef="#br0" timeOffset="37308.8">28179 4982 7318 0,'0'-4'96'15,"4"-1"-1"-15,7-1 1 16,6-2 0-16,4-3 1 16,7-1 0-16,0-3 1 15,-3-3 0-15,-5 0 2 16,-6-2-100 0,-9 0 0-16,-2-2 0 15,-10 0 0-15,-3 3 0 16,-5 3 0-16,-5 6 0 15,-7 4 0-15,-2 6 0 16,-3 6 0-16,5 7 0 16,12 3-372-16,5 4-1469 15,13 9 159-15,13 0 137 16</inkml:trace>
  <inkml:trace contextRef="#ctx0" brushRef="#br0" timeOffset="37831.92">28699 5109 5732 0,'3'-4'259'0,"0"-4"2"15,-1-4 5 1,0 0 3-16,-11 2 4 16,-8-1 3-16,-10 4 5 15,-11 4 3-15,-7 5 6 16,-1 4-290-16,1 7 0 15,8 9 0-15,8 5 0 16,6 6 0-16,9 2 0 16,10 0 0-16,7-3 0 15,10-5 0-15,10-5 0 16,10-8 0-16,9-9 0 16,6-3 0-16,3-9 0 15,-4-8 0-15,-3-11 0 16,-8-9 0-1,-6-19 0-15,-5-12 0 16,-7-11 0-16,-9-9 0 16,-6-2 0-16,-2 4 0 15,-5 15 0-15,-2 15 0 16,-4 19 0-16,-7 23 0 16,0 27 0-16,5 24 0 15,5 23 0-15,8 25 0 16,18 15 0-16,15 5 0 15,8-3 0-15,8-9 0 16,6-14 0-16,-9-16 0 16,-7-15 0-1,-6-17-241-15,27-17-1635 16,-38-12 165-16,-6-16 140 16,-4-11 122-16</inkml:trace>
  <inkml:trace contextRef="#ctx0" brushRef="#br0" timeOffset="39919.78">9765 7347 6548 0,'0'-5'176'16,"0"1"2"-1,-3 1 0-15,-5 3 3 16,-4 8 2-16,-6 10 0 16,-4 11 3-16,-2 5 2 15,3 10 2-15,6 4-190 16,3 1 0-16,8 1 0 16,5-4 0-16,8-4 0 15,9-5 0-15,9-9 0 16,12-6 0-16,7-12 0 15,6-7 0-15,-4-10 0 16,-5-8 0-16,-11-10 0 16,-13-9 0-1,-11-10 0-15,-12-6 0 16,-14-4 0-16,-6 0 0 16,-5 7 0-16,-7 7 0 15,0 10 0-15,3 13 0 16,2 8 0-16,8 6 0 15,12 3-183-15,4 7-403 16,14 2-1147-16,6-2 141 16,7 2 124-16,4-1 106 15</inkml:trace>
  <inkml:trace contextRef="#ctx0" brushRef="#br0" timeOffset="40271.68">10380 7367 8191 0,'0'-6'0'0,"0"0"0"16,0 0 0-16,0 2 0 15,-2 4 0 1,-5 6 0-16,-4 8 0 0,-4 7 0 15,-2 10 0 1,2 9 0-16,6 3 0 16,6 2 0-16,3 1 0 15,5-2 0-15,4-7 0 16,5-4 0-16,8-9 0 16,10-9 0-16,2-6 0 15,7-7 0-15,-4-7-152 16,22-5-772-16,-30-8-727 15,-7-11 129-15,-8-11 114 16,-3-3 98-16</inkml:trace>
  <inkml:trace contextRef="#ctx0" brushRef="#br0" timeOffset="40484.95">10367 7341 8191 0,'-2'-12'0'0,"2"-3"0"16,6-3 0-16,9-4 0 16,9 5 0-16,11 1 0 15,8 2 0-15,-1 4 0 16,-3 1 0 0,-6 5-74-16,-8 3-297 15,29 2-1450-15,-42 1 156 16,-7 1 133-16</inkml:trace>
  <inkml:trace contextRef="#ctx0" brushRef="#br0" timeOffset="40670.97">10316 7448 7504 0,'-1'6'74'0,"-2"1"1"15,1 2 2-15,11-2-1 16,14-5 0-1,9 0 1-15,10-5-59 16,16 1-542-16,-4-6-1217 16,0 1 143-16,-3-6 123 15,-3 2 109-15</inkml:trace>
  <inkml:trace contextRef="#ctx0" brushRef="#br0" timeOffset="41105.06">10957 7323 8191 0,'0'-5'0'0,"0"0"0"16,0 2 0 0,0 2 0-16,0 14 0 15,3 7 0-15,2 12 0 16,-1 11 0-16,2 10 0 15,2 1 0-15,-2-4 0 16,0-4 0-16,-2-9 0 16,-1-10 0-16,-3-8 0 15,0-7 0-15,0-8 0 16,9-4-744-16,-8-10-996 16,1-9 144-16,-1-14 122 15,5-6 109-15</inkml:trace>
  <inkml:trace contextRef="#ctx0" brushRef="#br0" timeOffset="41726.82">11473 7495 8191 0,'0'0'0'16,"-3"0"0"-16,3 0 0 15,0 0 0-15,0 1 0 16,10 0 0-1,15-1 0-15,15 2 0 16,16-2 0-16,14 0 0 16,4-2 0-16,-6 2 0 15,-13-1 0-15,-11 0 0 16,-13-2 0-16,-16 0-33 16,-5-1-373-16,-10-7-1417 15,-10 1 157-15,-3 0 133 16</inkml:trace>
  <inkml:trace contextRef="#ctx0" brushRef="#br0" timeOffset="42039.52">11704 7304 5767 0,'-1'-15'255'0,"-1"4"3"15,-1-2 4-15,3 2 3 16,-2 11 4-16,2 11 4 16,7 11 4-16,1 10 3 15,1 10 5-15,2 12-285 16,1 3 0-16,-3-1 0 16,-4-3 0-1,1-7 0-15,-6-8 0 16,0-10 0-16,0-8 0 15,0-9-97-15,29-7-806 16,-22-13-768-16,-1-11 132 16,4-11 115-16,9-10 101 15</inkml:trace>
  <inkml:trace contextRef="#ctx0" brushRef="#br0" timeOffset="42523.1">12401 7088 8191 0,'0'-10'0'16,"0"2"0"-16,0 2 0 15,0-1 0-15,-2 9 0 16,-7 14 0-16,-3 9 0 15,-6 9 0-15,-1 12 0 16,0 9 0-16,4 1 0 16,1 4 0-1,8 0 0-15,3-3 0 16,3-5 0-16,5-4 0 16,7-6 0-16,5-12 0 15,8-7 0-15,9-12 0 16,4-7 0-16,1-9 0 15,0-11 0-15,-7-6 0 16,-8-10 0-16,-13-10 0 16,-6-1 0-16,-7-1 0 15,-9 5 0-15,-7 7 0 16,-5 9 0-16,-8 10 0 16,-10 7 0-16,-1 6 0 15,-3 4 0 1,11 2-226-16,17 4-638 15,2-1-784-15,11 0 129 16,6-3 113-16,3-4 99 16</inkml:trace>
  <inkml:trace contextRef="#ctx0" brushRef="#br0" timeOffset="43759.07">12978 7358 8191 0,'2'0'0'16,"1"-1"0"-16,-3 1 0 15,2-2 0-15,0 7 0 16,1 5 0-16,-1 5 0 16,4 5 0-16,1 6 0 15,-1 3 0-15,0-6 0 16,-2-1 0-16,-2-2 0 16,0-4 0-16,-2-7 0 15,0-4-302 1,0-5-1557-16,-4-5 161 15,2-10 139-15,-6-10 120 16</inkml:trace>
  <inkml:trace contextRef="#ctx0" brushRef="#br0" timeOffset="44034.92">12988 7293 5865 0,'8'-10'226'0,"5"-5"14"16,6-4 3-16,8-9 2 16,2-1 4-16,-6-3 3 15,-8 1 3 1,-7-1 4-16,-5 6 3 16,-8 2-180-16,-6 8-69 15,-7-1-13-15,-4 9 0 16,-7 4 0-16,0 3 0 15,2 6-239-15,15 8-472 16,5 6-975-16,10 0 136 16,17 7 116-16</inkml:trace>
  <inkml:trace contextRef="#ctx0" brushRef="#br0" timeOffset="44527.6">13513 7287 7735 0,'0'-4'50'16,"-2"3"0"-16,-6-3 0 15,-9 0 1-15,-10 4-1 16,-7 5 1-16,-8 5-1 16,5 7 1-16,3 6 2 15,10 9-53 1,8 0 0-16,10 4 0 0,4-4 0 15,6-3 0-15,9-6 0 16,12-8 0-16,4-10 0 16,9-3 0-1,5-8-18-15,-5-9-47 16,-6-7-1-16,-7-9-5 16,-8-16-4-16,-12-12 37 15,-2-12 38-15,-6-7 0 16,-2-3 0-16,-6 9 0 15,3 14 16-15,-2 17 48 16,3 19 4-16,1 21 2 16,2 17 5-16,3 19-35 15,1 15-40 1,3 15 0-16,14 8 0 16,6 4 0-16,4-5 0 15,7-5 0-15,1-6 0 16,-3-9 0-16,7-15-289 15,32-9-1573-15,-24-13 161 16,-2-11 140-16,-7-15 120 16</inkml:trace>
  <inkml:trace contextRef="#ctx0" brushRef="#br0" timeOffset="45064.4">14052 7125 8191 0,'0'-1'0'16,"0"-2"0"-16,-3 1 0 15,-3 1 0-15,-5 7 0 16,-1 5 0-16,-1 6 0 15,4 5 0-15,4 6 0 16,10 2 0 0,8 2 0-16,12 0 0 0,9 3 0 15,10 1 0 1,4-3 0-16,-2 4 0 16,-8-6 0-16,-14 1 0 15,-11-3 0-15,-10-4 0 16,-12-1 0-16,-12-5 0 15,-8-5 0-15,-5-7 0 16,-13-3 0-16,0-4 0 16,2-10-249-16,72-10-1625 15,-54-9 164-15,18-12 140 16</inkml:trace>
  <inkml:trace contextRef="#ctx0" brushRef="#br0" timeOffset="45286.86">14095 7138 8142 0,'27'-16'5'0,"11"-4"0"16,18-4 1-16,9-3-1 16,-2 8 0-16,-3 5 1 15,-11-1-1-15,-10 7 0 16,-17 1 2-1,-12 5-7-15,-6 2-53 0,-4 1-545 16,-10 0-1167-16,0 1 146 16,3-1 127-16</inkml:trace>
  <inkml:trace contextRef="#ctx0" brushRef="#br0" timeOffset="46367.47">18271 6843 7387 0,'-2'-14'88'16,"-10"-1"0"-16,-13-3 0 15,-14 1 1 1,-11 11 0-16,-17 3 0 16,-1 9 1-16,0 4 1 15,8 10 1-15,14 5-92 16,18 9 0-16,21 8 0 16,30 4 0-16,31 4 0 15,29 4 0-15,23 4 0 16,5-2 0-16,-10-3 0 15,-20-6 0-15,-31-4 0 16,-32-7 0-16,-33-6 0 16,-32-7 0-1,-28-6 0-15,-16-10 0 16,-15-5 0-16,7-7 0 16,11-10 0-16,26-4-349 15,56-4-1497-15,-5-6 160 16,23 1 136-16,18 1 119 15</inkml:trace>
  <inkml:trace contextRef="#ctx0" brushRef="#br0" timeOffset="46803.31">18022 6497 5001 0,'0'-18'330'0,"0"0"6"16,2 7 4-16,0 16 8 15,5 35 6 1,-3 32 5-16,4 35 8 16,-4 24 7-16,5 17 8 15,3 12-382-15,5 0 0 16,3-5 0-16,0-13 0 15,-7-13 0-15,-6-20 0 16,-1-22-349-16,-7-79-1497 16,-2 27 160-16,-10-24 136 15,4-18 119-15</inkml:trace>
  <inkml:trace contextRef="#ctx0" brushRef="#br0" timeOffset="50247.73">14187 7947 3204 0,'-2'0'115'15,"0"0"69"-15,-2 0 54 0,0 0 91 16,2 0 93 0,2 0 61-16,-2 0 13 15,2 0 13-15,0 3 13 16,2 1-66-16,12 2-51 16,10 1-74-16,25 0-283 15,19-5-442-15,24-4-1320 16,8-5 139-16,7-6 120 15</inkml:trace>
  <inkml:trace contextRef="#ctx0" brushRef="#br0" timeOffset="50945.04">17772 7922 8191 0,'0'0'0'0,"3"0"0"15,5 0 0-15,10 0 0 16,7 0 0-16,12 0 0 16,10-3-529-16,0 3-1269 15,-2-5 152 1,-1-3 131-16,-11-3 113 16</inkml:trace>
  <inkml:trace contextRef="#ctx0" brushRef="#br0" timeOffset="58859.52">25293 6657 8191 0,'0'-5'0'15,"0"0"0"-15,0 1 0 16,0 0 0-16,2 14 0 15,-4 10 0-15,2 11 0 16,0 13 0-16,-2 14 0 16,-1 4 0-16,-1-1 0 15,-2 0 0-15,1-7 0 16,0-8 0-16,-1-10 0 16,3-12 0-1,3-10 0-15,-4-7 0 16,1-13 0-16,-3-9 0 15,-5-14 0-15,2-14 0 16,4-15 0-16,3-19 0 16,11-8 0-16,14-12 0 15,17-3 0-15,16 4 0 16,14 17 0-16,11 15 0 16,2 25-80-16,-7 21-183 15,-11 17-57-15,-15 14-21 16,-23 16 9-1,-21 7 8-15,-29 8 37 16,-19 9 64-16,-23-5 187 16,0 1 36-16,-10-7 71 15,15-1 168-15,19-6 62 16,19-4 29-16,15-2 5 16,22-4 2-16,20-3-30 15,6 0-63-15,8 0-202 16,5 2-42-16,-7-4 0 15,-11 0 0-15,-13-1 0 16,-6-4 0-16,-5-2 0 16,1-3 0-1,8-8 0-15,7 1 0 16,13-6 0-16,5-7 0 16,8-3 0-16,-4-5 0 15,-1-6 0-15,-8-4 0 16,-7-2 0-16,-9 1 0 15,-14 0 0-15,-7 1 0 16,-8 5 0-16,-15 4 0 16,-7 5 0-16,-3 9 0 15,-8 4 0-15,1 7 0 16,9 5 0-16,10 8 0 16,7 3 0-16,6 9 0 15,13 0 0 1,13 1 0-16,12 1 0 15,13-3 0-15,16-2 0 16,5-10 0-16,4-1 0 16,0-13 0-16,-7-1 0 15,-3-9 0-15,-7-4 0 16,-13-10 0-16,-4-3 0 16,-11-9 0-16,-11-1 0 15,-7-2 0-15,-5 4 0 16,-8 5 0-16,-9 6 0 15,-6 7 0-15,-6 7 0 16,-8 6 0 0,-5 8 0-16,0 8 0 15,4 5 0-15,3 5 0 16,6 2 0-16,11 1 0 16,8-5 0-16,3 0 0 15,10-8 0-15,9-5 0 16,11-6 0-16,9-5 0 15,6-8 0-15,0-8 0 16,0-7 0-16,-7-10-4 16,-5-11-5-16,-1-9 9 15,-8-4 0-15,-6-1 0 16,-7 1 0 0,-2 8 0-16,-6 13 0 15,0 12 0-15,-2 12 0 16,-4 9 3-16,0 13 7 15,-3 10-10-15,0 13 0 16,-2 10 0-16,6 9 0 16,3 1 0-16,2 0 0 15,-2-6 0-15,4-4 0 16,7-10 0-16,7-7 0 16,4-8 0-16,9-8 0 15,4-6 0-15,0-10 0 16,-5-6 0-1,3-6 0-15,-6 0 0 16,-4-8 0-16,-6 4 0 16,1 3 0-16,-12 2 0 15,1 3 0-15,-3 5 0 16,0 3 0-16,-4 3 0 16,2 7 0-16,0 6 0 15,2 5 0-15,-2 7 0 16,0 7 0-16,0-1 0 15,0 0 0-15,3-6 0 16,8-1 0-16,5-7 0 16,6-8 0-1,5-2 0-15,3-9 0 16,1-8 0-16,-4-6 0 16,0-5 0-16,-3 0 0 15,-8 2 0-15,-5 5 0 16,-3 5 0-16,-6 6 0 15,-2 2 0-15,0 4 0 16,0 7 0-16,2 3 0 16,0 4 0-16,0 5 0 15,-1 3 0-15,1-1 0 16,6-4-306-16,23-3-578 16,-12-10-737-16,10-3 124 15,3-6 110 1,-1-8 97-16</inkml:trace>
  <inkml:trace contextRef="#ctx0" brushRef="#br0" timeOffset="59307.63">27496 6782 5255 0,'0'-9'305'16,"0"-3"5"-16,-6 1 5 16,-1-1 5-16,3 6 6 15,-8 9 6-15,-4 4 4 16,1 7 6-16,3 3 8 15,1 7-350-15,3 7 0 16,6 0 0-16,4-1 0 16,11 3 0-16,10-6 0 15,10-4 0-15,15-4 0 16,10-7 0 0,5-8 0-16,2-1 0 15,-4-10 0-15,-6-6 0 16,-5-8 0-16,-10-7 0 15,-9-12 0-15,-8-4 0 16,-11 4 0-16,-7 2 0 16,-8 10 0-16,-13 12 0 15,-7 9 0-15,-8 8 0 16,-3 12 0-16,-2 8 0 16,3 11 0-16,12 6 0 15,8 6 0-15,9-2 0 16,10-4 0-1,10-3 0-15,7-8 0 16,8-8 0-16,16-7-252 16,36-7-1620-16,-15-9 163 15,8-9 140-15,24-9 122 16</inkml:trace>
  <inkml:trace contextRef="#ctx0" brushRef="#br0" timeOffset="60455.55">28937 6450 7335 0,'0'-7'93'16,"0"2"1"-16,0 3 0 16,1 4 1-16,-1 14 0 15,0 13 0-15,0 9 1 16,-1 14 1-16,-5 4 0 16,1 4-97-16,-7-5 0 15,2-4 0-15,1-9 0 16,3-12 0-16,3-9 0 15,3-10 0-15,6-7 0 16,7-11 0 0,9-10 0-16,11-8 0 15,15-4 0-15,8-4 0 16,5 8 0-16,2 5 0 16,-7 14 0-16,-6 6 0 15,-15 9 0-15,-13 11 0 16,-14 6 0-16,-16 5 0 15,-16 5 0-15,-15 1 0 16,-14-6 0-16,-8-3 0 16,2-9 0-16,8-7 0 15,11-6 0-15,13-10 0 16,10-7 0 0,13-10 0-16,8-7 0 15,13-5 0-15,14-5 0 16,6 5 0-16,8 2 0 15,1 8 0-15,-5 8 0 16,-3 9 0-16,-10 6 0 16,-2 4 0-16,-4 10 0 15,-4 3 0-15,0 2 0 16,2 3 0-16,1-1 0 16,5-4 0-16,2-3 0 15,4-7 0-15,3-3 0 16,4-10 0-16,-2-2 0 15,-3-6 0 1,-6 0 0-16,-9-3 0 16,-7 8 0-16,-6 2 0 15,-5 4 0-15,-2 8 0 16,-1 14 0-16,-4 13 0 16,-9 16 0-16,-7 20 0 15,-7 10 0-15,-3 4 0 16,2-1 0-16,5-5 0 15,5-18 0-15,4-8 0 16,9-14 0-16,0-13 0 16,2-8 0-16,24-12-882 15,-4-18-821 1,11-20 137-16,14-14 119 16,28-17 105-16</inkml:trace>
  <inkml:trace contextRef="#ctx0" brushRef="#br0" timeOffset="60910.24">30755 6691 8191 0,'0'-2'0'0,"0"2"0"16,0 0 0-1,1 10 0-15,-1 11 0 16,0 10 0-16,0 11 0 16,0 10 0-16,0 2 0 15,-3-4 0-15,-2-2 0 16,-1-7 0-16,-3-6 0 15,5-11-349-15,0-53-1497 16,2 25 160-16,2-14 136 16,2-14 119-16</inkml:trace>
  <inkml:trace contextRef="#ctx0" brushRef="#br0" timeOffset="61131.04">30796 6602 8191 0,'21'-22'0'0,"9"-4"0"16,12-7 0-16,16-2 0 16,3 13 0-16,-1 11 0 15,0 2 0-15,-10 8 0 16,-12 0 0-16,-15 5 0 16,-9 4 0-16,-9 5-282 15,16 3-664-15,-34 7-665 16,-11 0 123-16,-8 0 109 15,-10 2 95-15</inkml:trace>
  <inkml:trace contextRef="#ctx0" brushRef="#br0" timeOffset="61319.46">30790 6792 6023 0,'-9'1'229'0,"1"2"3"15,2 0 3-15,-2 0 3 16,13 1 2-16,15-4 4 15,12 0 2-15,11 0 4 16,16-1 4-16,11 1-482 16,2 0-373-1,-6 0-1116-15,-4-3 139 16,-7 0 121-16,-7-1 106 16</inkml:trace>
  <inkml:trace contextRef="#ctx0" brushRef="#br0" timeOffset="61570.61">31434 6791 8191 0,'0'0'0'0,"1"0"0"15,7 0 0-15,12 0 0 16,11 0 0-16,16-2 0 16,15 1 0-16,7-1 0 15,2-1 0-15,-5 1 0 16,-5 0 0-1,-13 1 0-15,-11 0 0 16,-12-2 0-16,-11-1 0 16,-9-1 0-16,-4-3-382 15,-8-3-1455-15,-9-6 157 16,-6-3 137-16,-7-3 117 16</inkml:trace>
  <inkml:trace contextRef="#ctx0" brushRef="#br0" timeOffset="61815.47">31752 6493 5975 0,'31'0'234'16,"14"2"3"-16,14 9 3 15,13 8 3-15,-9 15 2 16,-9 9 4-16,-12 9 3 16,-14 1 4-1,-17 1 4-15,-9-2-260 16,-17-8 0-16,-14-4 0 15,-5-6 0-15,-4-11 0 16,-1-8 0-16,8-6 0 16,12-6-319-16,10-9-1536 15,12-6 162-15,13-8 137 16,13-8 120-16</inkml:trace>
  <inkml:trace contextRef="#ctx0" brushRef="#br0" timeOffset="62027.51">32297 6641 8191 0,'3'0'0'15,"5"4"0"-15,-1 8 0 16,4 5 0 0,-5 8 0-16,0 7 0 15,-3 0 0-15,-3 2 0 16,-6-2 0-16,-1-7-309 15,-6-19-1549-15,-3 7 162 16,-3-12 138-16,3-8 120 16</inkml:trace>
  <inkml:trace contextRef="#ctx0" brushRef="#br0" timeOffset="62319.77">32266 6532 7280 0,'28'-17'99'0,"10"-5"0"16,6-8 1-16,3-8 1 16,-17 4 0-16,-9-1 1 15,-13 4 0-15,-8-1 0 16,-13 3 3-16,-14 5-105 15,-11 5 0-15,-7 8 0 16,-8 6 0-16,8 9-104 16,11 9-446-16,19 9-1214 15,14 4 147-15,17 8 126 16,18 4 111-16</inkml:trace>
  <inkml:trace contextRef="#ctx0" brushRef="#br0" timeOffset="62775.11">32791 6531 8191 0,'0'-8'0'0,"-1"0"0"15,-11-1 0-15,-8-1 0 16,-19 7 0-16,-9 6 0 16,-8 7 0-16,6 7 0 15,6 10 0-15,17 5 0 16,11 5 0-16,9 0 0 15,10-4 0-15,14-2 0 16,9-10 0-16,13-9 0 16,8-8 0-16,6-5 0 15,-1-13 0 1,-5-8 0-16,-9-14 0 16,-8-13 0-16,-6-17 0 15,-6-14 0-15,-8-10 0 16,-4-6 0-16,-3 2 0 15,-6 13 0-15,-7 20 0 16,-8 22 0-16,-5 26 0 16,-7 29 0-16,1 26 0 15,8 27 0-15,13 21 0 16,20 16 0-16,17 7 0 16,23 1 0-16,14-5 0 15,13-12 0-15,5-11 0 16,-4-16-442-1,-4-51-1379-15,-12 10 156 16,-16-22 133-16,-21-13 116 0</inkml:trace>
  <inkml:trace contextRef="#ctx0" brushRef="#br0" timeOffset="66865.93">14322 8197 8191 0,'0'2'0'0,"0"-1"0"16,0 0 0-16,0 1 0 15,0-2 0 1,0 0 0-16,0 0 0 16,0 0-478-16,-5-4-1333 15,-6-4 153-15,-12 2 133 16,-15-3 116-16</inkml:trace>
  <inkml:trace contextRef="#ctx0" brushRef="#br0" timeOffset="67387.58">13380 8185 8191 0,'0'0'0'16,"0"-2"0"-16,3 2 0 15,-3-1 0-15,-3 1-346 16,1-15-1502-16,-7 12 161 15,-6-1 136-15,-8-2 119 16</inkml:trace>
  <inkml:trace contextRef="#ctx0" brushRef="#br0" timeOffset="68862.9">9745 9242 8191 0,'0'-6'0'16,"-3"3"0"-16,-6 1 0 15,-8 4 0 1,-5 16 0-16,-9 11 0 15,1 13 0-15,1 13 0 16,9 5 0-16,13 0 0 16,5 1 0-16,11-9 0 15,14-7 0-15,7-10 0 16,11-9 0-16,11-13 0 16,1-5 0-16,-2-10 0 15,-5-14 0-15,-10-9 0 16,-14-8 0-16,-14-9 0 15,-10-9 0 1,-14-7 0-16,-9 3 0 16,-5 4 0-16,-6 7 0 15,-2 9 0-15,5 10 0 16,4 10 0-16,5 7 0 16,11 4-345-16,7 4-1503 15,7 4 161-15,11-1 136 16,8-1 119-16</inkml:trace>
  <inkml:trace contextRef="#ctx0" brushRef="#br0" timeOffset="69235.03">10397 9251 8191 0,'0'-2'0'0,"-4"-1"0"15,-2 2 0-15,-6 2 0 16,-5 11 0-16,-6 8 0 16,-2 11 0-16,4 8 0 15,5 7 0 1,7 3 0-16,6 1 0 15,5-5 0-15,5-3 0 16,9-4 0-16,5-8 0 16,7-7 0-16,8-8 0 15,6-7 0-15,0-6 0 16,3-8-149-16,-6-5-345 16,-8-72-1273-16,-9 52 147 15,-13-8 127-15,-5-6 111 16</inkml:trace>
  <inkml:trace contextRef="#ctx0" brushRef="#br0" timeOffset="69471.22">10345 9242 5653 0,'0'-11'266'15,"0"-4"4"-15,3-4 4 16,9-1 3-16,15 1 5 15,5 2 3-15,11 0 6 16,-1 3 2-16,-3 3 7 16,-10 2-300-16,-8 5 0 15,-9 1-258 1,-5 2-276-16,-7 4-1193 16,-7 1 141-16,-6 3 122 15,-9 3 107-15</inkml:trace>
  <inkml:trace contextRef="#ctx0" brushRef="#br0" timeOffset="69635.7">10325 9355 6689 0,'0'3'161'0,"0"2"2"16,1 0 1-16,14-2 1 16,9 1 2-16,9-4 1 15,9-1 1 1,10-5-330-16,9 2-1643 15,-15-2 152-15,-3-5 132 16</inkml:trace>
  <inkml:trace contextRef="#ctx0" brushRef="#br0" timeOffset="70014.42">10945 9120 8191 0,'0'-1'0'0,"0"0"0"15,0-1 0-15,0 6 0 16,5 11 0-16,-2 14 0 15,0 10 0-15,1 12 0 16,-1 5 0-16,0 5 0 16,0-8 0-16,3-3 0 15,-1-7 0 1,-2-9 0-16,0-9 0 0,-1-9 0 16,-2-7 0-1,1-1 0-15,-1-7-257 16,2-14-1614-16,-2-6 164 15,4-12 139-15,2-13 122 16</inkml:trace>
  <inkml:trace contextRef="#ctx0" brushRef="#br0" timeOffset="70698.68">11427 9315 5677 0,'-5'0'264'16,"1"0"3"-16,0-1 4 15,-2 1 4-15,6 3 4 16,0-3 4-16,11 1 4 16,15 0 4-16,16 1 6 15,18-4-297 1,12 4 0-16,7-2 0 15,-8-3 0-15,-9-1 0 16,-15 0 0-16,-16 1 0 16,-15-1-321-16,10 1-577 15,-32 3-716-15,-10-3 124 16,-8-2 109-16,-5 1 95 16</inkml:trace>
  <inkml:trace contextRef="#ctx0" brushRef="#br0" timeOffset="71011.45">11621 9089 5751 0,'0'-10'257'0,"-2"2"3"15,-1 0 4-15,3 1 2 16,0 11 5-16,3 14 3 15,5 10 5-15,1 15 3 16,1 9 5-16,2 7-287 16,-2 2 0-16,-3-4 0 15,0-6 0 1,-2-6 0-16,-1-7 0 16,-3-8 0-16,-1-8 0 15,0-9 0-15,0-6-452 16,2-11-1366-16,2-11 155 15,7-8 133-15,5-11 116 16</inkml:trace>
  <inkml:trace contextRef="#ctx0" brushRef="#br0" timeOffset="71470.83">12277 8960 8191 0,'3'-10'0'15,"-3"2"0"-15,0-1 0 16,2 4 0-16,-8 12 0 16,-4 12 0-16,-1 11 0 15,-7 14 0-15,0 14 0 16,2 10 0-16,5 0 0 15,7 2 0-15,2-4 0 16,6-9 0-16,5-9 0 16,7-8 0-1,8-15 0-15,9-8 0 16,7-12 0-16,2-8 0 16,-2-12 0-16,-6-9 0 15,-10-10 0-15,-12-7 0 16,-7-5 0-16,-10 3 0 15,-11 3 0-15,-9 9 0 16,-11 9 0-16,-6 10 0 16,-4 6 0-16,4 6 0 15,4 9-121 1,11 4-489-16,3 4-1133 16,10-2 144-16,5 2 123 15,4-3 108-15</inkml:trace>
  <inkml:trace contextRef="#ctx0" brushRef="#br0" timeOffset="72735.8">30941 7496 8191 0,'0'1'0'0,"2"1"0"15,-2-1 0-15,1 3 0 16,-2 1 0-16,1-1-544 16,-5-1-1249-16,-2 1 151 15,-7-4 130-15,-6-1 113 16</inkml:trace>
  <inkml:trace contextRef="#ctx0" brushRef="#br0" timeOffset="74343.27">12768 9222 8191 0,'0'0'0'16,"0"-2"0"-16,0 8 0 16,0 10 0-16,-1 10 0 15,1 10 0-15,0 14 0 16,0 3 0-16,0-1 0 16,0 1 0-16,0-4 0 15,0-11 0 1,0-6 0-16,0-10 0 15,0-7 0-15,0-6 0 16,0-7 0-16,0-3 0 16,-3-9 0-16,-1-10 0 15,-3-10 0-15,-4-8 0 16,-2-9 0-16,6-1 0 16,0-2 0-16,5 4 0 15,2 2 0-15,0 5 0 16,5 4 0-16,3 5 0 15,6 1 0-15,4 3 0 16,5 1 0 0,6 1 0-16,2 2 0 15,1 3 0-15,-1 1 0 16,-2 7 0-16,-2 0 0 16,-4 7 0-16,-1 3 0 15,-2 1 0-15,-1 3 0 16,-2 2 0-16,4 3 0 15,-4 0 0-15,1 2 0 16,-7-2 0-16,-8-1 0 16,-1-1 0-1,1-2 0-15,-6 4-207 16,-2 1-318-16,-3-12-1218 16,-9 16 144-16,-9 1 123 15,-7 4 108-15</inkml:trace>
  <inkml:trace contextRef="#ctx0" brushRef="#br0" timeOffset="74530.67">12783 9371 5747 0,'-5'7'257'0,"5"2"3"15,-2 4 4-15,13-1 4 16,21-4 3-16,11-5 4 16,10-2 4-16,8-2 4 15,-3-2 4 1,-13 2-287-16,-9 0-262 15,-9 1-341-15,-14-2-1104 16,-8 0 137-16,-3-2 120 16,-9-3 104-16</inkml:trace>
  <inkml:trace contextRef="#ctx0" brushRef="#br0" timeOffset="75714.73">12251 10045 8191 0,'0'1'0'0,"4"0"0"15,-2 1 0-15,-2-1 0 16,2 2 0-16,-1-1 0 15,-1-2 0-15,1 3 0 16,-1-3 0 0,0 0 0-16,0 0 0 15,0 1 0-15,9-1-691 16,1-1-1063-16,5-6 145 16,3-5 125-16,7-4 110 15</inkml:trace>
  <inkml:trace contextRef="#ctx0" brushRef="#br0" timeOffset="75951.45">12797 10012 8191 0,'0'3'0'0,"0"-3"0"16,2 1 0-16,-2 2 0 16,0-2 0-16,0-1 0 15,31 0-1942-15,-31-1 175 16,0-8 150-16,-9 0 128 16</inkml:trace>
  <inkml:trace contextRef="#ctx0" brushRef="#br0" timeOffset="81414.7">13580 9265 8191 0,'0'0'0'0,"-2"0"0"16,0-1 0-16,-2 1 0 16,-1-3 0-16,-3-1 0 15,2-3 0-15,0-4 0 16,1-4 0-16,5-4 0 15,0-5 0-15,9-6 0 16,14-1 0-16,10-2 0 16,14 2 0-1,9 4 0-15,3 7 0 16,-7 7 0-16,-8 8 0 16,-12 9 0-16,-16 8 0 15,-10 9 0-15,-12 5 0 16,-17 7 0-16,-2 3 0 15,-2 1 0-15,5-2 0 16,11 1 0-16,13-2 0 16,18-2 0-16,10 3 0 15,1-3 0-15,-2 1 0 16,-9-2 0 0,-15-1 0-16,-24-3 0 15,-20-4 0-15,-14-5 0 16,-11-6 0-16,-2-5 0 15,4-5 0-15,12-7 0 16,21-6-347-16,18-6-1501 16,13-2 161-16,21-4 136 15</inkml:trace>
  <inkml:trace contextRef="#ctx0" brushRef="#br0" timeOffset="82350.75">18487 8563 8191 0,'-15'-13'0'0,"-12"-1"0"16,-13 1 0-16,-17 0 0 15,-7 9 0-15,-5 8 0 16,3 9 0-16,2 5 0 16,18 6 0-16,11 8 0 15,19 3 0-15,19 4 0 16,28 1 0 0,19 4 0-16,16 2 0 15,8-2 0-15,0-2 0 16,-17-3 0-16,-22-5 0 15,-23-4 0-15,-34-3 0 16,-26-5 0-16,-23-5 0 16,-17-6 0-16,-5-7 0 15,7-4 0-15,17-7 0 16,22-6 0-16,27-6-366 16,20-7-1476-16,22-2 158 15,23-1 137 1</inkml:trace>
  <inkml:trace contextRef="#ctx0" brushRef="#br0" timeOffset="82762.66">18179 8313 5915 0,'0'-20'240'16,"0"-2"3"0,0 1 3-16,0 0 4 15,-3 17 2-15,-1 25 4 16,1 21 3-16,-3 29 3 15,1 28 6-15,0 26-268 16,5 14 0-16,-1 2 0 16,2-3 0-16,-2-7 0 15,2-13 0-15,-1-20 0 16,0-22 0-16,0-22 0 16,0-19 0-16,-4-16 0 15,1-12-725 1,-5-13-1019-16,1-13 143 15,-1-8 124-15,3-14 108 16</inkml:trace>
  <inkml:trace contextRef="#ctx0" brushRef="#br0" timeOffset="83735.03">13639 9845 5120 0,'-5'0'318'15,"-4"0"5"-15,0 0 7 16,2 0 5-16,5 0 5 16,0 1 7-16,4-1 5 15,0 0 7-15,19 1 8 16,13-1-367-16,17-1 0 15,13-2 0-15,7 0 0 16,-6 0 0-16,-14 1 0 16,-12 0 0-1,-14 2 0-15,-12 0 0 16,-7 0 0-16,-6 0 0 16,-6 0-300-16,55 0-1559 15,-60 0 161-15,2 0 139 16,3-1 120-16</inkml:trace>
  <inkml:trace contextRef="#ctx0" brushRef="#br0" timeOffset="84654.76">18244 9625 8191 0,'0'0'0'16,"0"0"0"0,4 1 0-16,8 2 0 15,18-1 0-15,15 0 0 16,17 0 0-16,10-2 0 16,-3-2 0-16,-9 2 0 15,-17 0 0-15,-17-1 0 16,-13 1 0-16,-9-6-352 15,-12-5-1494-15,-11 5 160 16,-4-4 136-16,-5-1 119 16</inkml:trace>
  <inkml:trace contextRef="#ctx0" brushRef="#br0" timeOffset="89847.01">1787 8313 2015 0,'6'4'76'0,"8"1"22"16,13-1 26-16,20-1 20 16,31-3 8-16,29-6 5 15,31-3 3-15,26-2 2 16,13-4 3-1,0 1-40-15,-13 3-45 16,-21 6-39-16,-23 2-56 16,-29 3-76-16,-21 2-57 15,-20-2-53-15,-18 0-27 16,-9-2-11-16,-12 1-306 16,-1 1 15-16,-7-3 15 15,-1 2 15-15</inkml:trace>
  <inkml:trace contextRef="#ctx0" brushRef="#br0" timeOffset="91162.99">26562 8508 8191 0,'0'10'0'0,"-9"7"0"16,-2 9 0-16,-7 6 0 15,-4 3 0-15,-1 2 0 16,-2-5 0-16,7-5-190 15,11-2-388 1,3-11-1155-16,4-10 141 0,9-8 124 16,7-8 106-1</inkml:trace>
  <inkml:trace contextRef="#ctx0" brushRef="#br0" timeOffset="91350.6">26781 8506 8191 0,'0'0'0'0,"0"9"0"16,0 7 0-16,-4 8 0 16,-5 12 0-16,-6 9 0 15,-5 1 0-15,-7-2 0 16,4-2-365-16,6-51-1477 16,1 33 159-1,7-11 135-15,9-12 120 16</inkml:trace>
  <inkml:trace contextRef="#ctx0" brushRef="#br0" timeOffset="92058.2">30820 8250 8191 0,'-1'-3'0'0,"-1"1"0"16,2-1 0-1,-1 7 0-15,1 9 0 16,1 13 0-16,-1 7 0 16,0 10 0-16,0 6 0 15,0 1 0-15,0 0 0 16,0-2 0-16,0-9 0 15,0 0 0-15,0-14 0 16,0-6 0-16,0-12-473 16,-7-21-1340-16,0-1 154 15,-5-14 133-15,-4-10 116 16</inkml:trace>
  <inkml:trace contextRef="#ctx0" brushRef="#br0" timeOffset="92338.2">30432 8282 6776 0,'-3'-9'153'0,"3"-1"0"16,9-4 1-16,18-3 2 15,28 4 1-15,19 0 1 16,23 3 2-16,8 1 1 15,-3 4 2-15,-11 1-163 16,-15 2 0-16,-23 2 0 16,-19 0 0-16,-16 0 0 15,-13 0-285 1,32 5-669-16,-32-3-655 16,1 4 124-16,-3 0 107 15</inkml:trace>
  <inkml:trace contextRef="#ctx0" brushRef="#br0" timeOffset="92629.93">31197 8429 8191 0,'1'0'0'16,"5"3"0"-16,14-3 0 15,20 4 0-15,16-2 0 16,19 0 0-16,15-1 0 16,-2-1 0-16,-6 0 0 15,-13 1 0-15,-16-1 0 16,-15 0 0-16,-13 0 0 16,-17-2 0-16,-5-3 0 15,-4-2-136-15,-5-4-397 16,-4-6-1228-16,-4 1 147 15,-4-3 126-15</inkml:trace>
  <inkml:trace contextRef="#ctx0" brushRef="#br0" timeOffset="92890.69">31509 8222 7986 0,'23'-3'22'0,"12"2"0"15,15 2 2-15,12 6-2 16,0 16 1-16,-3 11 0 16,-12 9-1-16,-15 12 1 15,-18 1 1-15,-14 2-24 16,-16-6 0-16,-8-8 0 16,-8-9 0-1,-1-6 0-15,-2-12-28 16,8-7-422-16,11-53-1361 15,7 35 153-15,16-12 133 16,12-5 116-16</inkml:trace>
  <inkml:trace contextRef="#ctx0" brushRef="#br0" timeOffset="93380.48">32155 8310 8191 0,'1'0'0'0,"0"1"0"16,1 10 0-1,2 5 0-15,2 11 0 16,-2 14 0-16,-1 9 0 16,0 4 0-16,-3 1 0 15,-2-2 0-15,1-6 0 16,0-9 0-16,-1-9 0 15,-1-12 0-15,2-5 0 16,-3-9 0-16,1-6 0 16,-3-11 0-16,2-11 0 15,1-17 0-15,0-14 0 16,4-13 0-16,4 1 0 16,5 2 0-1,4 5 0-15,5 12 0 16,8 8 0-16,5 6 0 15,8 5 0-15,4 6 0 16,3 6 0-16,0 4 0 16,-1 7 0-16,-3 3 0 15,-7 3 0-15,-4 1 0 16,-7 1 0-16,-8 0 0 16,-11 4 0-16,-3 0 0 15,-3 5-553-15,-6-1-1239 16,-7 2 152-16,-2 1 129 15,-9 2 114-15</inkml:trace>
  <inkml:trace contextRef="#ctx0" brushRef="#br0" timeOffset="93574.85">32237 8417 6432 0,'-6'4'188'0,"-1"-2"2"15,3 4 1-15,8-3 3 16,22 1 1-16,17-4 2 15,11 1 2-15,11-2 2 16,-3 1 3-16,-10 0-204 16,-16 0-260-16,-1 0-523 15,-24-1-877-15,-11-2 131 16,-13 2 113-16,-7 1 100 16</inkml:trace>
  <inkml:trace contextRef="#ctx0" brushRef="#br0" timeOffset="97891.08">12862 10033 3706 0,'0'-4'156'15,"0"-1"39"-15,0-1 77 16,0-2 112-16,0 4 55 16,0-1 10-16,0 1 11 15,0 1 11-15,0-1 11 16,0 3-125-16,0-1-45 16,0 2-42-16,0 2-87 15,0 5-128-15,0 7-55 16,0 4 0-1,-5 7 0-15,0 5 0 16,3 0 0-16,-3-3 0 16,3-2 0-16,2-2 0 15,0-5 0-15,0-6 0 16,0-3 0-16,0-3 0 16,0-4 0-16,0-2 0 15,0 0 0-15,0-4 0 16,0-6 0-16,-4-5 0 15,2-7 0-15,-3-5 0 16,1-6 0 0,-1 3 0-16,0 3 0 15,3 2 0-15,-2 9 0 16,4 5 0-16,-2 6-66 16,2 1-91-16,2 4-4 15,-2 0 5-15,-2 0 2 16,2-3 13-16,-4-1 66 15,1-4 75-15,1 2 0 16,-2-1 0-16,1 1 63 16,-2 5 88-1,-6 1 7-15,-9 7-2 16,-7 6 3-16,-5 6-16 16,-4 2-63-16,7 2-80 15,5-3 0-15,10-5 0 16,10-7 0-16,4-4 0 15,7-4 0-15,17-10 0 16,8-7 0-16,6-7 0 16,9-3 0-16,-7 0 0 15,-4 6 0-15,-7 9 0 16,-1 8 0-16,-6 9 0 16,-4 9 0-1,0 8 0-15,-1 4-291 16,22 6-656-16,-23-4-662 15,0-5 124-15,-1-6 107 16,-1-7 95-16</inkml:trace>
  <inkml:trace contextRef="#ctx0" brushRef="#br0" timeOffset="101115.9">3325 8320 6635 0,'-6'0'167'16,"-3"0"1"-16,1-2 2 15,1 1 1-15,5-2 1 16,7-2 3-16,12-5 1 16,13-3 1-16,14-6 3 15,18-6-180-15,9 1 0 16,1-4 0-1,-6 2 0-15,-8 0 0 16,-16 7 0-16,-13 3 0 16,-13 4 0-16,-11 3 0 15,-3 5 0-15,-4 3 0 16,1 0 0-16,-7 1-246 16,-7 2-251-16,-7 0-1242 15,-4 5 142-15,-4 6 123 16,-2 2 109-16</inkml:trace>
  <inkml:trace contextRef="#ctx0" brushRef="#br0" timeOffset="101314.65">3389 8380 5418 0,'-6'10'283'0,"0"-3"4"16,3 2 4-16,5-2 5 15,17-7 5-15,14-12 4 16,11-1 6-16,11-6 4 15,3-5 5-15,-1-3-256 16,-6 2-267-16,-7 2-261 16,-9-44-1296-16,-9 42 145 15,-11-4 126-15,-9-3 111 16</inkml:trace>
  <inkml:trace contextRef="#ctx0" brushRef="#br0" timeOffset="106302.24">32679 9023 4969 0,'0'-1'74'15,"0"0"129"-15,-2-1 103 16,-7 1 6-16,-8 2 4 16,-3 3 6-16,-11 2 4 15,0 2 7-15,0 3 5 16,3-1-26-16,-1-1-49 15,7 1-146-15,2-4-206 16,7 0-254-16,20-1-581 16,-7-3-654-16,3-2 119 15,8-5 104-15</inkml:trace>
  <inkml:trace contextRef="#ctx0" brushRef="#br0" timeOffset="106522.68">32869 9079 5764 0,'-20'7'255'15,"-17"4"3"-15,-13 4 5 16,-13 5 2-16,-4 2 4 16,0 2 5-16,6-5 2 15,12 0 5-15,10-4-265 16,13-7-705-1,9-5-993-15,8-3 134 16,6-6 116-16,4-6 102 16</inkml:trace>
  <inkml:trace contextRef="#ctx0" brushRef="#br0" timeOffset="110443.08">13906 10169 8191 0,'2'-4'0'15,"-2"0"0"1,3 0 0-16,-1 0 0 15,-2 2 0-15,2 1 0 16,-2 0 0-16,0 1 0 16,0 0-514-16,-4-2-1288 15,-8 2 153-15,-6-2 131 16,-9 0 115-16</inkml:trace>
  <inkml:trace contextRef="#ctx0" brushRef="#br0" timeOffset="110968.67">12971 10329 8191 0,'2'-7'0'15,"-2"-3"0"-15,0 1 0 16,46 0-1942-16,-60 5 175 16,-4 4 150-16,-9 0 128 15</inkml:trace>
  <inkml:trace contextRef="#ctx0" brushRef="#br0" timeOffset="112538.65">9811 11201 8191 0,'0'-1'0'0,"0"1"0"16,-6 3 0-16,-7 12 0 15,-4 10 0-15,-7 14 0 16,-3 9 0-16,5 7 0 16,11-1 0-16,4-2 0 15,8-4 0-15,14-5 0 16,8-8 0-16,8-9 0 15,11-8 0 1,10-11 0-16,2-10 0 16,-4-9 0-16,-9-11 0 15,-7-12 0-15,-16-11 0 16,-11-9 0-16,-16-6 0 16,-8 1 0-16,-14 5 0 15,-4 10 0-15,-7 13 0 16,0 10 0-16,-1 13 0 15,6 7-265-15,60 8-1605 16,-37 5 165 0,16-3 138-16,12-2 122 15</inkml:trace>
  <inkml:trace contextRef="#ctx0" brushRef="#br0" timeOffset="113725.89">10416 11258 5530 0,'0'-4'279'15,"0"1"3"-15,0 2 5 16,0 0 4-16,0 1 4 15,0 0 4-15,0 0 6 16,0 0 4-16,0 0 5 16,0 0-314-16,0 0 0 15,0 0 0-15,0 0 0 16,0 0 0-16,0 0 0 16,0 0 0-1,0 0 0-15,0 0 0 16,0 0 0-16,0 0 0 15,0 0 0-15,0 0 0 16,0 0 0-16,0 0 0 16,0 0 0-16,1 0 0 15,-1 0 0-15,0 0 0 16,0 0 0-16,0 0 0 16,0 0 0-16,0 0 0 15,0-2 0-15,0 2 0 16,0 0 0-1,0 0 0-15,0 0 0 16,0 0 0-16,0 0 0 16,0 0 0-16,0 0 0 15,0 0 0-15,0 0 0 16,0 0 0-16,-3 4 0 16,-5 12 0-16,-5 8 0 15,-5 13 0-15,0 12 0 16,3 6 0-16,9-1 0 15,5-3 0-15,15-6 0 16,12-11 0 0,12-10 0-16,4-7 0 15,8-11 0-15,-1-4 0 16,-8-6-242-16,-6-4-318 16,-11-8-1164-16,-11 0 140 15,-6-8 122-15,-5 0 107 16</inkml:trace>
  <inkml:trace contextRef="#ctx0" brushRef="#br0" timeOffset="114005.63">10440 11258 6486 0,'-1'-9'183'15,"-1"1"1"-15,1-2 1 16,0-2 2-16,11 0 3 16,8-1 0-16,10 0 3 15,5-3 2-15,9 2 3 16,-4 2-198 0,-8-1 0-16,-6 5 0 0,-6 3-270 15,-13 2-280-15,-2 1-1169 16,-4 4 139-16,-6 1 122 15,-8 5 105 1</inkml:trace>
  <inkml:trace contextRef="#ctx0" brushRef="#br0" timeOffset="114194.49">10437 11410 6424 0,'0'1'189'15,"0"2"2"-15,0 1 0 16,3-1 4-16,9-1 1 15,7-2 1-15,8-2 4 16,8-2 1-16,5 1-270 16,-1 0-507-1,-4 0-1137-15,-5-2 138 16,-9-1 120-16,-3-2 106 16</inkml:trace>
  <inkml:trace contextRef="#ctx0" brushRef="#br0" timeOffset="115742.01">11040 11208 4182 0,'0'-1'246'15,"0"-1"138"-15,2 0 7 16,-2-1 9-16,0-2 9 16,2 4 7-16,-2-3 10 15,0 3 10-15,0-1 9 16,0 2-151-16,1 0-132 16,-1 0-162-16,0-1 0 15,0 1 0-15,0 0 0 16,2 0 0-1,-2 0 0-15,0 0 0 16,0 0 0-16,0 0 0 16,0 0 0-16,0 0 0 15,0 5 0-15,3 9 0 16,-2 8 0-16,4 9 0 16,-1 12 0-16,-1 3 0 15,0 1 0-15,1-2 0 16,-1-5 0-16,0-9 0 15,0-4 0-15,-1-10 0 16,0-4 0-16,-2-7 0 16,0-1 0-16,0-2 0 15,0-3 0 1,0 0 0-16,0-3 0 16,0-6 0-16,0-6-303 15,46-6-1556-15,-34-5 161 16,-1-3 139-16,8 3 120 15</inkml:trace>
  <inkml:trace contextRef="#ctx0" brushRef="#br0" timeOffset="116070.66">11365 11387 8191 0,'0'-2'0'0,"0"2"0"15,3 0 0-15,11-1 0 16,9 2 0-16,16-4 0 16,8 1 0-16,9-5 0 15,-2-1 0-15,-6 4 0 16,-8-3 0-1,-9 2 0-15,-11 2 0 16,-8 2 0-16,-7-2 0 16,-3 1-265-16,27-1-654 15,-32-2-704-15,-6-5 125 16,3-2 110-16,-3-1 97 16</inkml:trace>
  <inkml:trace contextRef="#ctx0" brushRef="#br0" timeOffset="116387.19">11544 11171 8191 0,'0'-4'0'0,"0"1"0"15,0 2 0-15,0 3 0 16,1 14 0-16,2 11 0 15,6 14 0-15,-1 11 0 16,1 6 0-16,1 2 0 16,-2-4 0-16,-3-6 0 15,1-10 0-15,-5-8 0 16,1-12 0-16,0-7 0 16,-4-7 0-1,-1-6 0-15,3-10-270 16,36-6-1598-16,-31-12 164 15,2-7 138-15,4-5 122 16</inkml:trace>
  <inkml:trace contextRef="#ctx0" brushRef="#br0" timeOffset="116834.23">12111 11081 8191 0,'0'-10'0'0,"2"0"0"15,-2-1 0-15,0 1 0 16,0 7 0-16,-6 11 0 16,-3 6 0-16,-12 12 0 15,-2 12 0-15,-4 17 0 16,4 10 0-16,4 5 0 15,6-2 0-15,9-1 0 16,4-7 0 0,7-8 0-16,12-11 0 0,10-7 0 15,8-12 0 1,7-11 0-16,-2-7 0 16,0-11 0-16,-9-9 0 15,-6-9 0-15,-12-9 0 16,-8-9 0-16,-5-1 0 15,-8-1 0-15,-10 5 0 16,-6 10 0-16,-8 7 0 16,-11 12 0-16,-5 8 0 15,1 6-287 1,25 7-1576-16,-11 4 162 16,6 3 140-16,10 1 120 15</inkml:trace>
  <inkml:trace contextRef="#ctx0" brushRef="#br0" timeOffset="119571.4">30914 8928 4321 0,'0'0'374'0,"0"0"8"0,-2 1 7 15,-1 2 8 1,1 1 9-16,-7 1 9 16,-1 3-344-16,-2-22-1628 15,0 15 116-15,-2-4 102 16,-3-1 90-16</inkml:trace>
  <inkml:trace contextRef="#ctx0" brushRef="#br0" timeOffset="120786.2">12741 11194 8191 0,'0'0'0'0,"1"0"0"0,-1 6 0 16,0 8 0-1,0 11 0-15,0 8 0 16,0 9 0-16,0 2 0 16,0-1 0-16,0-4 0 15,0-4 0-15,0-5 0 16,0-4 0-16,0-8 0 15,0-3 0-15,-2-6-182 16,2-4-1710-16,-9-11 167 16,0-8 142-16</inkml:trace>
  <inkml:trace contextRef="#ctx0" brushRef="#br0" timeOffset="121066.04">12441 11282 8191 0,'0'-10'0'15,"2"-7"0"-15,13-3 0 16,18-5 0-16,18 0 0 16,16 3 0-1,8 2 0-15,3 3 0 0,-10 5 0 16,-12 5 0-16,-13 4 0 15,-18 2 0 1,-10 1 0-16,-11 0-102 16,-1 1-370-16,-6-22-1313 15,-1 23 150-15,-2 1 128 16,-1 1 114-16</inkml:trace>
  <inkml:trace contextRef="#ctx0" brushRef="#br0" timeOffset="128986.07">13636 11330 6982 0,'1'0'131'16,"-1"0"0"-16,2 0 2 16,-2 0 0-16,2 0 1 15,0 0 1-15,-2-2 1 16,4 0 0-16,-2-3 4 15,1 0-140 1,-3-3 0-16,4 0 0 16,-2-2 0-16,-2-2 0 15,0-2 0-15,-2 0 0 16,-7-1 0-16,-6 2 0 16,-10 1 0-16,-8 5 0 15,-11 4 0-15,-2 3 0 16,-6 5 0-16,5 9 0 15,2 6 0-15,9 3 0 16,9 9 0-16,12-2 0 16,7 0 0-1,6-3 0-15,12-5 0 16,9-7 0-16,13-7 0 16,9-4 0-16,7-7 0 15,0-3 0-15,-6-7 0 16,-6-1 0-16,-9-4 0 15,-8 0 0-15,-6 3 0 16,-7 7 0-16,-4 1 0 16,1 5 0-16,0 8 0 15,1 12 0-15,-2 12 0 16,2 15 0 0,-3 13 0-16,1 9 0 15,-4 4 0-15,2-1 0 16,2-2 0-16,-2-8 0 15,0-10 0-15,0-11 0 16,0-12 0-16,0-12 0 16,0-7 0-16,0-8 0 15,2-8 0-15,-2-9 0 16,7-5 0-16,6-11-437 16,5-66-1385-16,7 59 155 15,4-4 134-15,7-1 116 16</inkml:trace>
  <inkml:trace contextRef="#ctx0" brushRef="#br0" timeOffset="129841.79">18599 10803 6560 0,'-4'-18'176'16,"-9"-2"-1"-16,-9 5 3 15,-14-3 1-15,-4 12 3 16,-17 6 0-16,-2 9 3 15,-1 5 0-15,6 5 4 16,8 8-189-16,17 7 0 16,17 2 0-1,23 4 0-15,22 2 0 16,20 1 0-16,12-1 0 16,3 1 0-16,-9-7 0 15,-16-2 0-15,-24-4 0 16,-20-7 0-16,-25-3 0 15,-20-5 0-15,-19-7 0 16,-13-6 0-16,-5-4 0 16,7-9 0-16,11-9 0 15,20-4-273-15,26-6-409 16,15-1-1002 0,17 0 135-16,19 2 116 15,9 3 103-15</inkml:trace>
  <inkml:trace contextRef="#ctx0" brushRef="#br0" timeOffset="130142.51">18403 10490 8191 0,'0'0'0'16,"0"9"0"-16,-6 15 0 15,0 18 0 1,2 22 0-16,-2 25 0 16,-1 15 0-16,5 7 0 15,2 3 0-15,-2-1 0 16,2-6 0-16,4-10 0 16,-1-17 0-16,-3-16 0 15,1-17 0-15,2-15-394 16,-3-69-1440-16,0 36 157 15,0-13 136-15,-6-7 117 16</inkml:trace>
  <inkml:trace contextRef="#ctx0" brushRef="#br0" timeOffset="136198.21">26749 10922 8191 0,'0'0'0'16,"0"0"0"-16,0 3 0 15,0 5 0-15,0 8 0 16,-5 7 0-16,-6 6 0 15,-2 6 0-15,-6 1 0 16,-3-5 0-16,0 1 0 16,4-8 0-16,7-8-557 15,5-9-1233-15,9-7 151 16,6-14 129-16,11-9 114 16</inkml:trace>
  <inkml:trace contextRef="#ctx0" brushRef="#br0" timeOffset="136405.57">26998 10879 8191 0,'0'4'0'15,"2"8"0"-15,-4 9 0 16,-5 12 0-16,-4 5 0 16,-4 10 0-16,-4-3 0 15,-1 1 0-15,2-7 0 16,4-4-131-16,8-8-626 15,-1-7-945-15,3-12 138 16,2-8 118-16,2-9 105 16</inkml:trace>
  <inkml:trace contextRef="#ctx0" brushRef="#br0" timeOffset="137618.16">30362 10800 8191 0,'0'-5'0'16,"0"2"0"-16,0 1 0 15,-1 0 0-15,-7 13 0 16,-4 9 0-16,-6 9 0 16,-2 9 0-1,-4 13 0-15,2 3 0 16,9 4 0-16,6-2 0 15,2-1 0-15,15-5 0 16,11-10 0-16,10-8 0 16,13-10 0-16,11-12 0 15,1-6 0-15,-4-6 0 16,-4-7 0-16,-9-9 0 16,-8-9-442-16,-8-25-1379 15,-5 13 156-15,-11-5 133 16,-4 4 116-16</inkml:trace>
  <inkml:trace contextRef="#ctx0" brushRef="#br0" timeOffset="137885.73">30345 10776 5306 0,'0'-21'300'16,"0"-2"3"-16,5-4 6 15,9-3 5-15,13 6 4 16,8 8 6-16,11 1 6 16,5 2 5-16,-1 0 4 15,-5 1-326-15,-7 5-13 16,-9-1 0-16,-11 3 0 16,-9 2 0-16,-6 3-287 15,-3 0-320 1,-6 4-1093-16,-4 4 137 15,-10 0 118-15,-8 7 105 16</inkml:trace>
  <inkml:trace contextRef="#ctx0" brushRef="#br0" timeOffset="138074.01">30310 10883 8191 0,'0'4'0'0,"0"3"0"16,3-2 0-16,13 0 0 15,11-2 0-15,13-3 0 16,11 0 0 0,9-2 0-16,-4 0-316 15,67 0-1539-15,-76-2 160 16,-7 1 138-16,-4-1 121 16</inkml:trace>
  <inkml:trace contextRef="#ctx0" brushRef="#br0" timeOffset="138390.15">30908 10962 8191 0,'0'0'0'16,"0"3"0"-16,0 0 0 15,7 1 0-15,15 2 0 16,16-2 0-16,12-3 0 15,22 1 0-15,6-2 0 16,3 0 0-16,-6-2 0 16,-4 1 0-16,-10-3 0 15,-14 1 0-15,-9-3 0 16,-12-1 0-16,-7-1 0 16,-9 0 0-1,-6 1 0-15,-2-5 0 16,-2 3-411-16,-2-2-1418 15,-6 3 156-15,-4-1 135 16,-7 2 117-16</inkml:trace>
  <inkml:trace contextRef="#ctx0" brushRef="#br0" timeOffset="138678.04">31203 10778 6059 0,'1'-6'226'16,"15"-1"2"-16,13 6 3 16,17-1 3-16,13 11 3 15,9 8 1-15,-3 12 5 16,-13 6 3-16,-14 10 3 16,-16 7-249-16,-17 3 0 15,-18-2 0-15,-14-3 0 16,-12-7 0-16,-9-8 0 15,-1-10 0-15,10-9-101 16,23-9-741-16,5-7-845 16,11-10 135-16,17-8 117 15,15-5 102 1</inkml:trace>
  <inkml:trace contextRef="#ctx0" brushRef="#br0" timeOffset="139001.91">31984 10749 8191 0,'0'-3'0'0,"0"2"0"15,-4 5 0-15,-5 8 0 16,-4 14 0-16,-6 13 0 15,2 10 0-15,-2 3 0 16,9 2 0-16,6-6 0 16,4-4 0-1,7-6 0-15,10-8 0 16,11-7 0-16,5-9 0 16,6-7 0-16,4-7 0 15,-4-8-406-15,-5-21-1425 16,-6 2 157-16,-5-10 135 15,-9-7 117-15</inkml:trace>
  <inkml:trace contextRef="#ctx0" brushRef="#br0" timeOffset="139214.14">31978 10790 7164 0,'2'-15'111'0,"5"-6"1"16,9-3 1-1,10-5 1-15,9 6 0 16,11 4 0-16,0 2 2 16,-4 2 0-16,-9 2 1 15,-11 7-195-15,-9 3-366 16,-9-21-1355-16,-8 22 151 16,-8 5 131-16,-2 2 115 15</inkml:trace>
  <inkml:trace contextRef="#ctx0" brushRef="#br0" timeOffset="139410.13">31977 10891 8191 0,'0'3'0'16,"1"-3"0"-16,6 0 0 16,5 0 0-1,10 0 0-15,9 0 0 16,11 0 0-16,7 0-351 15,30 0-608-15,-26 0-631 16,-5-3 122-16,-7 3 104 16,-4 3 94-16</inkml:trace>
  <inkml:trace contextRef="#ctx0" brushRef="#br0" timeOffset="139646.34">32504 10978 6371 0,'7'0'194'0,"3"0"2"16,10 3 2-16,11-2 2 0,6 0 2 16,14-1 2-1,5-1 2-15,4 0 3 16,-6-2 2-16,-3 0-211 16,-11 0 0-16,-11 0 0 15,-11 1 0-15,-8-1 0 16,-8-2-285-16,-6 0-219 15,-6-29-1225-15,-4 22 142 16,-6-2 122-16</inkml:trace>
  <inkml:trace contextRef="#ctx0" brushRef="#br0" timeOffset="139889.75">32791 10791 8191 0,'0'-4'0'15,"0"1"0"-15,-1 0 0 16,1 9 0-16,-2 11 0 16,2 11 0-16,-1 8 0 15,1 10 0 1,0 2 0-16,0-1 0 0,0-3 0 16,0-5 0-16,0-5 0 15,0-5 0 1,0-12-295-16,6-11-1566 15,1-6 162-15,9-14 139 16,9-9 120-16</inkml:trace>
  <inkml:trace contextRef="#ctx0" brushRef="#br0" timeOffset="140150.04">33261 10757 8191 0,'1'-2'0'0,"2"1"0"16,-1 6 0-16,3 8 0 15,-2 9 0-15,3 10 0 16,-3 10 0-16,0 4 0 16,-3 2 0-16,0-3 0 15,0-3 0-15,-5-7 0 16,-5-6-61-16,3-7-806 15,-13-12-823-15,-5-5 135 16,1-14 117-16,1-9 104 16</inkml:trace>
  <inkml:trace contextRef="#ctx0" brushRef="#br0" timeOffset="140350.44">33073 10695 8191 0,'13'-8'0'15,"16"-2"0"-15,17-3 0 16,17-1 0-16,13 5 0 16,3 5 0-16,-4 0 0 15,-10 2 0-15,-13 4 0 16,-19-4 0-16,-13 0-442 0,-14-37-1379 16,-16 31 156-1,-16-2 133-15,-10 0 116 16</inkml:trace>
  <inkml:trace contextRef="#ctx0" brushRef="#br0" timeOffset="142757.77">10426 12072 4818 0,'0'0'318'0,"1"-1"16"15,-1 1 5-15,2-2 6 16,4 4 6-16,5-4 7 16,8 0 7-1,4 0-109-15,7 1-341 16,3-4-1642-16,5 1 141 15,3-3 122-15,2-1 107 16</inkml:trace>
  <inkml:trace contextRef="#ctx0" brushRef="#br0" timeOffset="143262.04">11525 12026 5491 0,'0'0'282'0,"0"-1"5"15,0-1 3-15,4 2 5 16,3 0 5 0,8 0 4-16,5 0 5 15,6 0 5-15,0 0 5 16,5 0-679-16,-1-2-1484 15,0 2 160-15,-2-3 135 16</inkml:trace>
  <inkml:trace contextRef="#ctx0" brushRef="#br0" timeOffset="143846.27">12781 12019 8191 0,'10'0'0'0,"5"0"0"16,7-1 0-16,4-2 0 15,1 2 0-15,0 0-43 16,0-1-345-16,-2-2-1436 16,-2 0 156-16,-8-3 134 15,-2-1 116-15</inkml:trace>
  <inkml:trace contextRef="#ctx0" brushRef="#br0" timeOffset="146518.29">3585 5377 2916 0,'0'0'145'0,"0"-2"43"15,0 2 33-15,0-4 27 16,0-1 35-16,0-1 64 16,0-4 106-16,2-3 73 15,0 1 17-15,4 0-108 16,7-2-40-16,6 1-46 15,7 1-30 1,7 1-24-16,5 3-34 16,-1 4-70-16,4 1-118 0,1 2-70 15,-3 2-3 1,1 2 0-16,2-1 0 16,-2 0 0-16,1 0 0 15,2-2 0-15,-1-2 0 16,1-5 0-16,-2-1 0 15,-5-3 0-15,-4-3 0 16,-5 2 0-16,-2 1 0 16,-5 2 0-16,2 5 0 15,-1 0 0-15,4 2 0 16,0 1-40-16,3 1-69 16,10 1-55-1,1 1-41-15,3-1-33 16,5 2-7-16,1-2-2 15,2-1 3-15,-2-1 2 16,0-1 2-16,-5-3 42 16,2-2 67-16,-5-1 71 15,-3-2 42-15,-2 2 37 16,-3 3 15-16,-2 0 6 16,-2 1 5-16,1 2 2 15,-3-1-42-15,0 1-93 16,0 2-245-1,-9-3-923-15,2-1 77 16,-5-1 70-16</inkml:trace>
  <inkml:trace contextRef="#ctx0" brushRef="#br0" timeOffset="150450.07">31870 11459 3607 0,'0'0'159'0,"0"-1"37"16,0 1 38-16,0 0 89 15,0 0 83-15,0 0 44 16,0 0 12-16,0 0 12 16,0 0 10-16,0 0-86 15,0 0-85-15,0 0-38 16,0-2-40-16,0 2-103 15,6-2-89-15,3-1-43 16,5-2 0 0,6-2 0-16,6 0 0 15,3-2 0-15,1 1 0 16,1 3 0-16,3 0 0 16,1 3 0-16,1 2 0 15,0 1 0-15,-1 2 0 16,-3 3 0-16,-2-1 0 15,-3 3 0-15,-1 1 0 16,-5 0 0-16,0-2 0 16,1-2 0-16,-2 1 0 15,6-5 0-15,3-1 0 16,1-1 0 0,5-5 0-16,1-2 0 15,4-1 0-15,2-3 0 16,-4 2 0-16,-1-2 0 15,-6 4 0-15,-9 2 0 16,-4 3 0-16,-3 2 0 16,0-1 0-16,-1 8 0 15,4 2 0 1,7 4 0-16,5 2 0 0,9 2 0 16,9 1 0-16,8-7 0 15,2-2 0-15,0-3 0 16,-5-4 0-1,-9-2 0-15,-8-2 0 16,-10-6 0-16,-9 2 0 16,-10-4 0-16,-4-1-138 15,-2-1-411-15,-5 1-1207 16,-3-5 146-16,1-3 125 16</inkml:trace>
  <inkml:trace contextRef="#ctx0" brushRef="#br0" timeOffset="153682.94">32097 11317 7974 0,'1'0'21'15,"1"0"1"-15,-2-3-9 16,1 3-186-16,1 0-183 16,50-1-1398-16,-45 0 145 15,6-3 125-15,0-4 109 16</inkml:trace>
  <inkml:trace contextRef="#ctx0" brushRef="#br0" timeOffset="161535.22">13494 12226 7100 0,'1'0'118'16,"-1"-2"1"-16,2 0 1 15,0 1 0-15,-2 2 1 16,0-1 1-16,0-1 1 16,2 1 0-16,0 0 2 15,-2 0-125-15,3 0 0 16,-6 0 0-16,3 0-452 15,-2 0-1366 1,-2-1 155-16,-9-5 133 16,-8 3 116-16</inkml:trace>
  <inkml:trace contextRef="#ctx0" brushRef="#br0" timeOffset="161930.31">12904 12313 8191 0,'0'0'0'0,"4"-2"0"16,-4-1 0-1,2 2 0-15,-2-3 0 16,1 1-471-16,-1-1-1342 16,-1 2 155-16,-3-3 131 15,-7 3 117-15</inkml:trace>
  <inkml:trace contextRef="#ctx0" brushRef="#br0" timeOffset="162712.97">12201 12291 8191 0,'2'-2'0'0,"-2"1"0"16,0-2 0-16,2 0 0 16,-2 2 0-16,0 1 0 15,0-1-596 1,-7-1-1184-16,-5 1 149 0,-7 0 129 16,-8-2 112-1</inkml:trace>
  <inkml:trace contextRef="#ctx0" brushRef="#br0" timeOffset="163026.91">11747 12364 8191 0,'0'0'0'0,"0"0"0"16,0 0 0-16,-2 0 0 15,0 0-390-15,2-2-1446 16,-5-1 158-16,-6-2 136 16</inkml:trace>
  <inkml:trace contextRef="#ctx0" brushRef="#br0" timeOffset="163555.03">11252 12230 8191 0,'0'-4'0'15,"0"-2"0"-15,0 2 0 16,0-3 0-16,0 5-292 16,52 0-1571-1,-59 2 163-15,-10 0 139 16</inkml:trace>
  <inkml:trace contextRef="#ctx0" brushRef="#br0" timeOffset="163794.46">10510 12322 8191 0,'0'0'0'0,"-2"-1"0"15,1-1 0-15,1 0-263 16,73 0-1606-16,-73 1 163 16,-4 0 139-16,-6-1 122 15</inkml:trace>
  <inkml:trace contextRef="#ctx0" brushRef="#br0" timeOffset="164953.85">10266 13335 8191 0,'0'0'0'0,"0"-2"0"16,0 2 0 0,-6 4 0-16,-4 8 0 15,-7 10 0-15,-3 11 0 16,-4 12 0-16,5 9 0 15,5 5 0-15,5 1 0 16,7-3 0-16,8-5 0 16,15-8 0-16,14-12 0 15,11-10 0-15,11-12 0 16,5-9 0-16,-1-13 0 16,-12-9 0-16,-8-14 0 15,-19-9 0 1,-11-12 0-16,-16-9 0 15,-12-2 0-15,-7 4 0 16,-9 9 0-16,-11 13 0 16,-6 19 0-16,-5 11-321 15,0-1-1533-15,1 14 161 16,7 6 137-16,9 2 121 16</inkml:trace>
  <inkml:trace contextRef="#ctx0" brushRef="#br0" timeOffset="166410.29">30306 11676 8191 0,'0'0'0'15,"2"0"0"-15,-2 1 0 16,1 0 0-16,-1 1-94 15,3-7-1822-15,-3 3 171 16,0-6 145-16,-10-3 127 16</inkml:trace>
  <inkml:trace contextRef="#ctx0" brushRef="#br0" timeOffset="167641.01">11051 13443 8191 0,'0'-2'0'0,"-1"1"0"15,-7 5 0-15,-4 7 0 16,-7 14 0-16,-4 10 0 15,-5 13 0-15,10 7 0 16,7 4 0-16,10 1 0 16,5-2 0-16,13-7 0 15,10-10 0 1,11-5 0-16,9-13 0 16,6-11 0-16,5-6 0 15,-3-10 0-15,-7-8 0 16,-2-10-368-16,-12-14-1473 15,-9-7 158-15,-11-6 137 16,-8-2 119-16</inkml:trace>
  <inkml:trace contextRef="#ctx0" brushRef="#br0" timeOffset="167905.6">11057 13449 5863 0,'-3'-12'245'0,"2"-1"3"16,-1-3 5-16,1-3 1 15,9 1 4-15,15 1 5 16,11-2 2-16,11-2 3 16,8 2 6-16,0 3-274 15,-9 4 0-15,-11 4 0 16,-8 4-259-16,-15 3-170 15,-5 1-1326 1,-14 6 146-16,-9 5 125 16,-14 4 109-16</inkml:trace>
  <inkml:trace contextRef="#ctx0" brushRef="#br0" timeOffset="168068.93">11050 13583 6697 0,'0'8'160'16,"0"2"2"-16,3-2 2 15,13 0 0-15,18-4 1 16,12-11 3-16,18-2-301 16,26-6-594-16,-23 0-847 15,-6-6 119 1,-12 1 103-16,-13 0 92 16</inkml:trace>
  <inkml:trace contextRef="#ctx0" brushRef="#br0" timeOffset="175245.92">11821 13424 8191 0,'0'-4'0'0,"0"0"0"15,3 0 0-15,-3 0 0 16,2 1 0-16,-2 3 0 15,0 0 0-15,0 6 0 16,0 8 0 0,2 12 0-16,-2 14 0 15,0 10 0-15,0 10 0 16,0 1 0-16,0-2 0 16,0-4 0-16,0-6 0 15,0-7 0-15,0-8 0 16,0-5 0-16,0-7 0 15,0-5 0-15,2-3 0 16,-2-6 0-16,0-1 0 16,0-3 0-1,0-2 0-15,0-1 0 16,0-1 0-16,0 0 0 16,0 0 0-16,1-1-437 15,2-20-1385-15,8 5 155 16,3-5 134-16,5-7 116 15</inkml:trace>
  <inkml:trace contextRef="#ctx0" brushRef="#br0" timeOffset="176218.64">18882 12931 8191 0,'-1'-12'0'16,"-10"1"0"-16,-6-2 0 16,-9-2 0-16,-5 10 0 15,-17 3 0-15,-3 5 0 16,-2 5 0-16,4 7 0 15,4 3 0 1,13 8 0-16,12 3 0 16,12 6 0-16,17 1 0 15,23 3 0-15,15 3 0 16,12 2 0-16,7-4 0 16,-2 2 0-16,-15-5 0 15,-19-1 0-15,-18-5 0 16,-20-3 0-16,-22-5 0 15,-20-7 0-15,-8-6 0 16,-14-8 0-16,-2-7 0 16,6-9 0-16,9-9 0 15,16-6-263-15,21-3-312 16,13-4-1140-16,18 1 140 16,11 3 120-1,5 1 106-15</inkml:trace>
  <inkml:trace contextRef="#ctx0" brushRef="#br0" timeOffset="176549.41">18566 12725 5657 0,'3'-27'266'16,"1"-2"3"-16,-1 1 4 15,0 0 4 1,0 15 4-16,4 16 5 15,3 12 3-15,6 19 4 16,4 21 7-16,2 20-300 16,1 22 0-16,-3 10 0 15,-1 4 0-15,0-1 0 16,-2-3 0-16,-4-5 0 16,0-15 0-16,-4-15 0 15,-3-17 0-15,2-19 0 16,-5-12 0-16,-3-16 0 15,-2-7 0-15,1-13-309 16,-6-13-1549-16,0-10 162 16,-3-6 138-1,-5-9 120-15</inkml:trace>
  <inkml:trace contextRef="#ctx0" brushRef="#br0" timeOffset="178073.68">11790 14437 8191 0,'-4'0'0'0,"3"0"0"16,-1 0 0-1,4 0 0-15,16 0 0 0,13-3 0 16,17-1 0-16,8-7 0 15,5 3 0 1,-8-6 0-16,-13 1 0 16,-12 1 0-16,-12 3-308 15,29 1-1550-15,-45 1 162 16,-10 3 138-16,-7 0 120 16</inkml:trace>
  <inkml:trace contextRef="#ctx0" brushRef="#br0" timeOffset="178370.03">11705 14572 6253 0,'0'3'207'0,"0"2"0"0,6-3 4 16,9 1 2 0,16-1 2-16,16-4 2 15,15-6 3-15,8-1 2 16,0-2 4-16,-10-2-226 15,-11-1 0-15,-14 5 0 16,-13-1 0-16,-11 4 0 16,-6 3 0-16,-5 1 0 15,0 1 0-15,0 1 0 16,0 0 0-16,0 0-97 16,0 0-404-16,0-1-1278 15,2 1 149 1,0-4 129-16,4-1 111 15</inkml:trace>
  <inkml:trace contextRef="#ctx0" brushRef="#br0" timeOffset="179197.19">18632 14081 8191 0,'-4'2'0'15,"1"0"0"-15,0-1 0 16,6 1 0-16,23-2 0 15,17-5 0-15,20-3 0 16,16-6 0-16,5 1 0 16,-8-2 0-16,-18 2-383 15,-18 2-1454-15,-25 4 157 16,-12 3 137-16,-19 2 117 16</inkml:trace>
  <inkml:trace contextRef="#ctx0" brushRef="#br0" timeOffset="179394">18697 14204 8191 0,'0'5'0'15,"-1"1"0"-15,15-3 0 16,19 1 0-16,27-8 0 16,21-6 0-16,18-4 0 15,2-1 0-15,-10-5-141 16,-17 2-302-16,-21-32-1340 15,-21 35 150-15,-17-2 128 16,-9 4 112-16</inkml:trace>
  <inkml:trace contextRef="#ctx0" brushRef="#br0" timeOffset="183737.33">26119 13255 3726 0,'7'-12'424'16,"3"-5"10"-16,1-4 10 15,2-3 11-15,-4 5 9 16,-8 4 13-16,3 5 11 16,-6 8 14-16,-12 13 11 15,-14 18-249-15,-14 22-264 16,-17 21 0-16,-14 23 0 15,0 3 0-15,8 0 0 16,14-11 0-16,13-14 0 16,16-15 0-16,8-17 0 15,7-10 0 1,3-12 0-16,4-12-37 16,8-10-510-16,6-16-1236 15,6-14 150-15,5-18 128 16,4-17 112-16</inkml:trace>
  <inkml:trace contextRef="#ctx0" brushRef="#br0" timeOffset="183997.18">26097 13143 7015 0,'16'-15'127'0,"5"-1"1"0,14 4 1 15,10 1 1-15,0 22 1 16,4 20 0-1,3 15 1-15,-2 16 1 16,-10 13 2-16,-8 5-135 16,-6-1 0-16,-6-2 0 15,-6-9 0-15,-7-11 0 16,-3-11 0-16,-4-12 0 16,-7-10 0-16,-9-11-312 15,-6-7-1544-15,-11-11 161 16,-15-6 138-16,-8-5 120 15</inkml:trace>
  <inkml:trace contextRef="#ctx0" brushRef="#br0" timeOffset="184186">25881 13675 8191 0,'2'-11'0'0,"8"-5"0"16,12-5 0-16,17-5 0 15,12 0 0-15,19 5 0 16,6 1 0-16,5 4-363 16,-1-1-1480-16,-3 5 160 15,-9-2 135-15,-8-4 120 16</inkml:trace>
  <inkml:trace contextRef="#ctx0" brushRef="#br0" timeOffset="184460.74">27090 13195 7981 0,'-11'-4'24'16,"-11"1"-1"-16,-11 7-1 16,-3 8 2-16,-2 15-1 15,-4 13 0-15,15 11 0 16,2 6 1-16,10 4 0 15,10-2-24 1,2-3 0-16,11-7 0 16,7-8 0-16,12-11 0 15,13-12 0-15,13-10-483 16,7-20-1327-16,3-8 154 16,-6-16 133-16,-3-16 114 15</inkml:trace>
  <inkml:trace contextRef="#ctx0" brushRef="#br0" timeOffset="185556.87">27476 13153 8191 0,'-11'-6'0'16,"-10"5"0"-16,-12 1 0 16,-5 7 0-16,-3 13 0 15,-1 12 0 1,8 10 0-16,7 9 0 15,8 7 0-15,9 3 0 16,10-2 0-16,6-1 0 16,11-9 0-16,12-7 0 15,9-13 0-15,18-11 0 16,11-13 0-16,3-11 0 16,8-16 0-16,-6-13 0 15,-1-10 0-15,-6-9 0 16,-7-4 0-16,-11-1 0 15,-11 4 0-15,-13 10 0 16,-15 9 0 0,-10 11 0-16,-15 9 0 15,-15 10 0-15,-11 9 0 16,-4 9 0-16,-7 13 0 16,6 11 0-16,8 10 0 15,9 7 0-15,13 3 0 16,9-4 0-16,18-6 0 15,11-8 0-15,16-9 0 16,11-14 0-16,10-8 0 16,5-10 0-16,-3-9 0 15,-6-11 0-15,-3-4 0 16,-8-4 0 0,-6-6 0-16,-6 3 0 15,-10 5 0-15,-6 5 0 16,-8 6 0-16,-4 5 0 15,-2 7 0-15,-3 1 0 16,-2 0 0-16,-2 1 0 16,2 0 0-16,-3 2 0 15,3 0 0-15,5 1 0 16,-2 1 0-16,2 0 0 16,0 0 0-16,0 0 0 15,0 0 0-15,-3 0 0 16,-1 0 0-1,3 0 0-15,-3-1 0 16,4 1 0-16,0 0 0 16,0 0 0-16,0 0 0 15,0 10 0-15,2 15 0 16,-2 21 0-16,0 20 0 16,0 20 0-16,-2 9 0 15,-2 4 0-15,-5-7 0 16,1-6 0-16,-7-12 0 15,0-13 0-15,5-13 0 16,1-15 0-16,1-14 0 16,-2-12 0-1,2-11 0-15,-4-10 0 16,-1-17 0-16,6-21 0 16,5-18 0-16,11-23 0 15,14-20 0-15,10-15 0 16,11 1 0-16,4 9 0 15,8 19 0-15,0 26 0 16,-1 25 0-16,-4 22 0 16,1 15 0-16,-10 14 0 15,-12 14 0-15,-14 17 0 16,-12 7 0 0,-11 9 0-16,-16 8 0 15,-12-3 0-15,-6-4 0 16,-5-8 0-16,1-10 0 15,7-12 0-15,7-11 0 16,12-7-287-16,21-15-585 16,4-12-758-16,17-24 127 15,13-11 111-15,16-22 96 16</inkml:trace>
  <inkml:trace contextRef="#ctx0" brushRef="#br0" timeOffset="185829.61">28677 12764 8191 0,'0'-4'0'0,"0"4"0"16,0 13 0-1,0 15 0-15,-1 21 0 16,-1 20 0-16,2 17 0 16,-1 7 0-16,1 4 0 15,1 1 0-15,2-2 0 16,3-10 0-16,3-9 0 15,6-12 0-15,7-16 0 16,5-14 0-16,4-12 0 16,6-15-179-16,15-10-659 15,-11-20-828-15,-8-14 131 16,-9-11 114 0,-10-7 102-16</inkml:trace>
  <inkml:trace contextRef="#ctx0" brushRef="#br0" timeOffset="186000.46">28653 13362 7791 0,'-8'-9'44'16,"1"-1"0"-16,4-3 0 15,12-6 1-15,30 2-1 16,19 0 0-16,14-6 1 16,15 0 0-1,1 3-398-15,-5-15-1479 0,-7 17 156 16,-14 1 136-16,-15 4 117 15</inkml:trace>
  <inkml:trace contextRef="#ctx0" brushRef="#br0" timeOffset="186352.78">30214 13772 8191 0,'-105'35'0'0,"-53"20"0"16,-67 27 0-1,-57 31 0-15,5 7 0 16,-1 5 0-16,27-6 0 16,40-17 0-16,46-21 0 15,53-24 0-15,47-20 0 16,51-24-263-16,83-19-688 16,22-26-665-16,46-26 125 15,48-23 109-15,40-19 95 16</inkml:trace>
  <inkml:trace contextRef="#ctx0" brushRef="#br0" timeOffset="186573.45">30790 14027 8191 0,'-77'27'0'16,"-59"23"0"-16,-71 25 0 15,-78 26 0-15,-40 14 0 16,-32 11 0-16,-4-3 0 15,24-6 0-15,38-15 0 16,43-16 0-16,49-23 0 16,50-19 0-16,43-21-198 15,85-14-1689-15,-5-24 165 16,27-27 143-16,25-22 123 16</inkml:trace>
  <inkml:trace contextRef="#ctx0" brushRef="#br0" timeOffset="189232.86">9038 3259 5356 0,'0'1'23'15,"0"1"82"-15,0-2 103 16,0 4 64-16,0 0 2 15,0-1 6 1,0 1 2-16,0 0 6 16,0-3 3-16,0-1-6 15,0 0-10-15,0 0-92 16,3 0-114-16,1-4-69 16,8-4 0-16,12-6 0 15,14-5 0-15,17-5 0 16,13 0 0-16,14 2 0 15,5 3 0-15,2 7 0 16,-2 5 0-16,-3 5 0 16,-9 2 0-16,-6 3 0 15,-11 3 0 1,-10 0 0-16,-9 0 0 16,-2-2 0-16,-5-3 0 15,2-1 0-15,4-4 0 16,1-5 0-16,4-3 0 15,-2-6 0-15,4-3 0 16,1-3 0-16,4 0 0 16,2-3 0-16,5 4 0 15,-1-2 0 1,0 5 0-16,-1 7 0 0,-1 5 0 16,-1 4 0-16,-1 4 0 15,3 6 0 1,3-2 0-16,4 0 0 15,5-1 0-15,5 0 0 16,-3-7 0-16,-4-6 0 16,-3-3 0-16,-6-3 0 15,-4-7 0-15,-4 3 0 16,-1 1 0-16,0 0 0 16,1 5 0-16,-2 2 0 15,3 4 0-15,1 1 0 16,0 2 0-1,0 2 0-15,-2 0 0 0,2 2 0 16,0-3 0 0,3 0 0-16,4-3 0 15,6-1 0-15,2-4 0 16,3-1 0-16,-3-2 0 16,-7-1 0-16,-6 6 0 15,-5 1 0-15,-7-1 0 16,0 5 0-16,-1 0 0 15,-1 0 0 1,3 1 0-16,2 0 0 16,1 0 0-16,4 2 0 15,-2-2 0-15,2 2 0 16,-3 0 0-16,-5 0 0 16,-9 2 0-16,-6 0 0 15,-9 0 0-15,-1 0 0 16,-7 0 0-16,1 0 0 15,1 0 0-15,4 0 0 16,-3 0 0 0,4 0 0-16,-3-2 0 0,-3 2 0 15,-2-1 0-15,-2 1 0 16,-3 0 0 0,-2 0-435-16,-7-16-1388 15,-6 14 156-15,-10 0 134 16,-2-3 116-16</inkml:trace>
  <inkml:trace contextRef="#ctx0" brushRef="#br0" timeOffset="191617.31">4551 11320 8191 0,'-4'-7'0'15,"-3"3"0"-15,1-1 0 16,2 1 0 0,15 13 0-16,7 19 0 15,7 19 0-15,7 21 0 16,7 21 0-16,-2 9 0 15,0-4 0-15,-1-9 0 16,-3-18 0-16,0-19 0 16,4-16 0-16,5-20 0 15,8-14 0-15,3-16 0 16,4-11 0-16,-1-17 0 16,-2-5-410-1,-7-47-1419-15,-8 23 156 16,-11-14 135-16,-7-5 117 15</inkml:trace>
  <inkml:trace contextRef="#ctx0" brushRef="#br0" timeOffset="191865.07">5385 10544 8191 0,'-15'-8'0'0,"-2"11"0"16,-9 21 0-16,-5 31 0 15,11 32 0-15,12 41 0 16,15 24 0-16,22 4 0 16,23-7 0-16,13-14 0 15,9-23 0-15,-1-28 0 16,-4-27 0-16,-1-28-17 16,-1-23-648-16,-7-28-1091 15,-8-24 145 1,-6-26 126-16,-14-15 109 15</inkml:trace>
  <inkml:trace contextRef="#ctx0" brushRef="#br0" timeOffset="192240.72">5963 10523 8191 0,'-17'-1'0'15,"-3"6"0"-15,-3 16 0 16,-2 25 0-16,15 19 0 15,8 25 0-15,13 12 0 16,12 0 0 0,9-10 0-16,2-14 0 15,3-16 0-15,-6-17 0 16,-2-21 0-16,-4-16 0 16,-3-21 0-16,-1-22 0 15,-2-17 0-15,-3-11 0 16,3-6 0-16,-2 8 0 15,5 12 0-15,4 16 0 16,2 18 0-16,6 14 0 16,0 13 0-16,3 13 0 15,-9 8 0-15,-6 4 0 16,-12 3 0-16,-5-4 0 16,-7-6-185-1,-1-10-592-15,-9-11-905 16,-8-17 134-16,-13-14 116 15</inkml:trace>
  <inkml:trace contextRef="#ctx0" brushRef="#br0" timeOffset="192457.52">6013 9999 8191 0,'29'-18'0'0,"25"12"0"15,22 18 0-15,23 21 0 16,8 30 0-16,0 41 0 15,-12 19 0 1,-11 17 0-16,-12 10 0 16,-20 7 0-16,-24 0 0 15,-25-2-185-15,-21-14-1706 16,-35-14 167-16,-22-18 142 16,-21-16 124-16</inkml:trace>
  <inkml:trace contextRef="#ctx0" brushRef="#br0" timeOffset="192681.52">4957 12743 8191 0,'-6'13'0'0,"12"-17"0"16,35-23 0-16,50-34 0 16,74-38 0-16,49-49 0 15,45-23 0-15,15-10 0 16,-11-2 0-16,-26 9 0 15,-31 20 0-15,-51 22 0 16,-57 30-407 0,-57 37-1424-16,-65 40 157 15,-62 45 135-15,-62 47 118 16</inkml:trace>
  <inkml:trace contextRef="#ctx0" brushRef="#br0" timeOffset="192889.33">4788 12739 8191 0,'-50'101'0'0,"12"0"0"16,24-5 0-16,47-24 0 16,113-88 0-16,64-87 0 15,56-40 0-15,30-39 0 16,6-18 0-16,-25 0 0 16,-37 11 0-16,-45 14 0 15,-35 17-614-15,-54 15-1161 16,-48 11 148-16,-31 9 128 15,-24 4 112 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7:15:33.2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4274 6225 3975 0,'16'-7'34'0,"7"-5"4"16,4-2 3-16,5-4-27 15,-4 7-136-15,-7-49-746 16,-6 46 39-16,-9 4 36 16,-6 1 33-16</inkml:trace>
  <inkml:trace contextRef="#ctx0" brushRef="#br0" timeOffset="163.44">4264 6267 5826 0,'0'2'250'0,"0"-2"2"15,3 0 3-15,7-5 4 16,11 0 4 0,11-6-240-16,7-1-155 15,15-1-340-15,-11 1-1025 16,-7 3 107-16,-10 2 96 16</inkml:trace>
  <inkml:trace contextRef="#ctx0" brushRef="#br0" timeOffset="1076.03">2339 8028 4366 0,'1'0'-959'15,"2"-3"47"-15,6-2 42 16,7-1 40-16</inkml:trace>
  <inkml:trace contextRef="#ctx0" brushRef="#br0" timeOffset="1513.25">4201 8185 6083 0,'0'-2'-102'0,"0"2"-97"16,0-1-198-16,-3-3-811 16,0 1 72-16,-2-2 65 15,-1 2 59-15</inkml:trace>
  <inkml:trace contextRef="#ctx0" brushRef="#br0" timeOffset="6029.03">4865 9216 4416 0,'0'-15'-971'15,"0"4"47"-15,-2-7 45 16,2-7 39-16</inkml:trace>
  <inkml:trace contextRef="#ctx0" brushRef="#br0" timeOffset="16319.59">23105 585 6931 0,'1'-8'136'0,"1"1"1"16,-2-1 1 0,1-1 1-16,-1 7 1 15,-3 2 1-15,-5 7 1 0,-13 8 1 16,-3 9 1-16,-11 14-144 16,-4 16 0-16,0 13 0 15,4 11 0-15,2 7 0 16,9 3 0-16,6 2 0 15,11-4 0-15,6-9 0 16,9-8 0 0,13-9 0-16,6-12 0 15,5-10 0-15,11-8 0 16,6-11-159-16,22-10-738 16,-22-11-760-16,-3-16 131 15,-1-14 112-15,-3-10 101 16</inkml:trace>
  <inkml:trace contextRef="#ctx0" brushRef="#br0" timeOffset="16555.66">23475 1094 8191 0,'0'-7'0'0,"0"1"0"15,0 2 0-15,0 1 0 16,1 12 0-1,0 11 0-15,1 3 0 16,1 7 0-16,2 1 0 16,-2-1 0-16,-3-2 0 15,2-4 0-15,1-5-434 16,-2-18-1389-16,2 3 156 16,1-12 134-16,-2-11 116 15</inkml:trace>
  <inkml:trace contextRef="#ctx0" brushRef="#br0" timeOffset="16847.79">23519 901 5056 0,'29'-20'74'15,"7"-5"126"-15,3-8 99 16,7-6 5-16,-21 3 4 16,-9 5 6-16,-10 3 4 15,-8 4 6-15,-11 4 4 16,-9 7-27-16,-3 4-47 16,-6 2-143-16,-2 4-111 15,6 9-120-15,8 7-271 16,56 8-547-16,-32 10-616 15,8 6 116-15,16 3 101 16</inkml:trace>
  <inkml:trace contextRef="#ctx0" brushRef="#br0" timeOffset="17319.57">24107 1039 6449 0,'-5'-11'186'0,"-7"-2"2"0,-9 0 2 16,-9 2 1-16,-6 10 2 16,-6 7 3-16,0 9 1 15,3 9 1-15,8 3 5 16,12 7-203-16,9 1 0 16,5-4 0-1,10-2 0-15,9-6 0 16,9-3 0-16,6-11 0 15,7-4 0-15,5-8 0 16,-2-7 0-16,-2-11 0 16,-5-9 0-16,-7-12 0 15,-5-17 0-15,-5-8 0 16,-7-10 0-16,-5 5 0 16,-3 8 0-16,0 17 0 15,0 15 0-15,-3 24 0 16,-2 16 0-16,-5 16 0 15,3 16 0-15,3 11 0 16,1 10 0-16,6 0 0 16,10-3 0-16,4-3 0 15,5-6 0-15,8-5-214 16,33-7-763 0,-23-10-644-16,2-13 124 15,1-10 110-15,3-10 97 16</inkml:trace>
  <inkml:trace contextRef="#ctx0" brushRef="#br0" timeOffset="17523.56">24588 1138 8191 0,'13'-7'0'0,"7"-1"0"15,14-2 0-15,13 1 0 16,8 2 0-16,3 4 0 15,-1 3 0-15,-7 0 0 16,-12 0 0-16,-10 0-312 16,30 0-1544-16,-47-2 161 15,-12-3 138-15,-7-4 120 16</inkml:trace>
  <inkml:trace contextRef="#ctx0" brushRef="#br0" timeOffset="17769.56">24825 889 8191 0,'0'2'0'15,"0"5"0"-15,0 11 0 16,0 8 0-16,0 6 0 16,0 13 0-16,1-1 0 15,1 3 0-15,1-1 0 16,-1-3 0-16,1-1 0 15,1-5 0-15,0-8 0 16,3-7-456-16,3-26-1362 16,7 5 156-1,6-10 132-15,5-11 117 0</inkml:trace>
  <inkml:trace contextRef="#ctx0" brushRef="#br0" timeOffset="17983.34">25230 1056 8191 0,'2'0'0'16,"1"3"0"-16,2 5 0 15,1 6 0-15,3 5 0 16,-3 8 0-16,1 5 0 16,-1-2 0-16,-3-2 0 15,-3-2 0-15,0-7-493 16,-4-3-1314-1,-4-11 152-15,2-10 133 16,-2-12 114-16</inkml:trace>
  <inkml:trace contextRef="#ctx0" brushRef="#br0" timeOffset="18238.95">25214 976 6220 0,'22'-19'210'0,"10"-5"2"16,4-8 1-16,0-4 4 15,-13 5 2-15,-10 5 1 16,-7 2 4-16,-12 5 2 16,-7 3 4-16,-12 4-230 15,-9 5 0-15,-6 5 0 16,6 0-173-16,9 5-285 15,14-20-1312-15,14 28 147 16,19 3 128-16,16 5 110 16</inkml:trace>
  <inkml:trace contextRef="#ctx0" brushRef="#br0" timeOffset="18671.56">25724 937 6970 0,'0'-3'131'0,"0"-2"2"16,-4 0 1-16,-9 1 1 16,-8 3 0-16,-6 6 2 15,-7 8 0-15,3 7 1 16,2 6 3-16,9 7-141 16,12 3 0-16,6-1 0 15,9-3 0-15,9-3 0 16,7-8 0-16,3-9 0 15,5-6 0-15,4-6 0 16,-9-9 0 0,-3-10-12-16,-5-11 4 15,-3-9 8-15,-3-16 0 16,-3-6 0-16,0 0 0 16,-5 10 0-16,-2 14 0 15,-2 16 0-15,-2 20 0 16,-2 19 11-16,0 18-2 15,3 16-9-15,-1 10 0 16,9 6 0-16,7-1 0 16,3-7 0-16,2-7 0 15,7-10-300-15,6-14-1559 16,-5-13 161-16,-3-13 139 16,1-14 120-16</inkml:trace>
  <inkml:trace contextRef="#ctx0" brushRef="#br0" timeOffset="18919.32">26003 370 8191 0,'47'21'0'0,"10"25"0"15,5 28 0-15,3 30 0 16,-27 17 0-16,-21 20 0 15,-15 6 0-15,-18-1 0 16,-25-11 0-16,-24-13 0 16,-27-18 0-16,-22-24-252 15,-2-28-1620-15,-7-23 163 16,11-21 140-16,21-21 122 16</inkml:trace>
  <inkml:trace contextRef="#ctx0" brushRef="#br0" timeOffset="19515.32">28307 695 8191 0,'-19'-14'0'0,"-16"-2"0"16,-22 4 0-16,-24 7 0 16,-10 21 0-16,-11 23 0 15,0 20 0-15,14 13 0 16,19 14 0-16,24 5 0 16,20-2 0-16,16-5 0 15,18-6 0-15,18-8 0 16,13-13 0-1,17-12 0-15,14-13 0 0,11-17-424 16,-2-17-1402 0,-6-15 156-16,-10-16 134 15,-12-12 118-15</inkml:trace>
  <inkml:trace contextRef="#ctx0" brushRef="#br0" timeOffset="19687.16">27694 1112 7981 0,'-6'-8'24'0,"3"1"-1"16,7 1-1-16,24-2 2 16,28 6-1-16,28 6 0 15,14-1 0-15,18 1-362 16,-4-18-1497 0,-5 14 158-16,-9-4 136 15,-7-5 117-15</inkml:trace>
  <inkml:trace contextRef="#ctx0" brushRef="#br0" timeOffset="20184.18">29022 707 8191 0,'0'-3'0'16,"0"2"0"-16,0-1 0 15,0 14 0-15,0 14 0 16,0 22 0-16,0 13 0 16,0 14 0-16,-1 1 0 15,-3 0 0-15,2-8 0 16,-1-6 0-16,2-9 0 15,-1-12 0-15,4-10 0 16,9-9 0-16,15-7 0 16,12-7 0-16,11-2 0 15,9-4 0 1,4-5-269-16,9-8-1599 16,-12-3 164-16,-4-9 138 15,-1-3 122-15</inkml:trace>
  <inkml:trace contextRef="#ctx0" brushRef="#br0" timeOffset="20478.92">29935 641 8191 0,'-15'-4'0'15,"-14"12"0"-15,-15 13 0 16,-14 16 0-16,-5 19 0 16,-1 20 0-16,9 10 0 15,16 3 0-15,13-2 0 16,17-3 0-16,11-1 0 16,11-9 0-16,14-6 0 15,7-12 0 1,10-8-278-16,50-16-1587 15,-33-18 161-15,-1-13 141 16,1-17 120-16</inkml:trace>
  <inkml:trace contextRef="#ctx0" brushRef="#br0" timeOffset="20919.55">30342 907 8191 0,'-3'-11'0'16,"-4"-2"0"-16,-15 4 0 15,-11 2 0-15,-12 17 0 16,-11 19 0-16,0 9 0 16,4 9 0-1,11 10 0-15,14-2 0 16,15-2 0-16,6-7 0 15,12-3 0-15,10-10 0 16,10-9 0-16,9-10 0 16,8-9 0-16,5-12 0 15,2-10 0-15,-3-11 0 16,-3-3 0-16,-8-3 0 16,-10 7 0-16,-11 9 0 15,-4 11 0-15,-8 14 0 16,3 13 0-16,1 11 0 15,-1 8 0-15,0 10 0 16,-3 0 0 0,-3-2 0-16,0-7-198 15,19-8-753-15,-21-15-681 16,1-8 126-16,-1-20 111 16,-2-14 98-16</inkml:trace>
  <inkml:trace contextRef="#ctx0" brushRef="#br0" timeOffset="21139.29">30699 546 8191 0,'40'16'0'16,"9"28"0"-16,1 29 0 16,-3 31 0-16,-34 14 0 15,-22 26 0-15,-24 7 0 16,-25-5 0-16,-22-9 0 15,-29-11 0-15,-22-19-377 16,-18-36-1462-16,-17-12 158 16,-3-30 137-1,-3-25 117-15</inkml:trace>
  <inkml:trace contextRef="#ctx0" brushRef="#br0" timeOffset="36784.97">23411 2023 8191 0,'9'0'0'16,"29"0"0"-16,41-6 0 15,48-1 0 1,50-1 0-16,38-5 0 16,18-1 0-16,1 6 0 15,-7 0 0-15,-11 4 0 16,-9 1 0-16,-17 3 0 16,-22 0 0-16,-28 0 0 15,-41 0 0-15,-34 0 0 16,-40 0 0-16,-33-1 0 15,-36 1 0-15,-44 0-205 16,-42 0-141-16,-26 5-143 16,-10 5-435-16,-36 6-496 15,-2 6 98-15,8 11 86 16,4 4 78 0</inkml:trace>
  <inkml:trace contextRef="#ctx0" brushRef="#br0" timeOffset="36999.17">23675 2284 6355 0,'-29'12'196'15,"2"0"1"-15,2 3 3 16,9 0 2-16,55-4 2 16,46-7 1-16,48 0 4 15,48-1 0-15,41-3 5 16,20 0-214-16,-4-1 0 16,-6 1 0-16,-9-2 0 15,-18 0 0-15,-20-4 0 16,-12-6 0-16,-12-8-523 15,-8-10-1277 1,-2-18 153-16,2-8 130 16,26-6 115-16</inkml:trace>
  <inkml:trace contextRef="#ctx0" brushRef="#br0" timeOffset="39446.8">9431 3582 5717 0,'4'-1'260'16,"3"-5"3"-16,-1 1 2 16,2-3 6-16,-3-2 2 15,0 0 4 1,0 2 4-16,-2-3 6 16,0-1 2-16,-4-1-281 15,-14-6-8-15,-13 3 0 16,-16 2 0-16,-17 4 0 15,-13 5 0-15,-5 5 0 16,4 6 0-16,13 7 0 16,16 9 0-16,20 10 0 15,17 10 0-15,25 9 0 16,22 2 0-16,15 4 0 16,15-2 0-1,9-3 0-15,-4-4 0 16,-15-5 0-16,-19-5 0 15,-22-5 0-15,-28-9 0 16,-29-4 0-16,-21-9 0 16,-14-6 0-16,-11-4 0 15,8-5 0-15,15-5 0 16,18-3 0-16,28 0-495 16,25-8-1311-16,29 1 152 15,23-3 133 1,21-3 114-16</inkml:trace>
  <inkml:trace contextRef="#ctx0" brushRef="#br0" timeOffset="39763.28">9838 3747 8191 0,'4'-9'0'0,"-2"1"0"16,1 1 0-16,0 1 0 15,-2 12 0 1,4 14 0-16,-4 8 0 16,0 12 0-16,1 9 0 15,-2 3 0-15,-3 0 0 16,2-7 0-16,-1-7 0 15,-1-7 0-15,0-7 0 16,-3-9 0-16,-3-7-107 16,4-8-1806-16,-15-12 171 15,-3-14 145-15</inkml:trace>
  <inkml:trace contextRef="#ctx0" brushRef="#br0" timeOffset="39960.28">9583 3738 8191 0,'23'-14'0'0,"16"-4"0"16,21-3 0-16,23 1 0 15,5 5 0-15,1 6 0 16,-11 2 0-16,-17 4 0 16,-22 0-102-16,-19 3-335 15,-20-23-1358-15,-24 19 152 16,-14-2 130-16,-12-4 113 15</inkml:trace>
  <inkml:trace contextRef="#ctx0" brushRef="#br0" timeOffset="46175.37">10510 3711 8191 0,'0'-13'0'15,"0"0"0"-15,0 3 0 16,1 0 0-16,-4 8 0 16,-10 11 0-16,-10 15 0 15,-6 10 0-15,-8 11 0 16,-4 15 0-16,5 5 0 15,6-6 0-15,7-5 0 16,5-7 0-16,7-9 0 16,2-11 0-16,6-10-91 15,9-9-537 1,1-17-1118-16,2-11 144 16,4-14 123-16,4-14 110 15</inkml:trace>
  <inkml:trace contextRef="#ctx0" brushRef="#br0" timeOffset="46378.67">10489 3650 8191 0,'5'-8'0'0,"2"3"0"15,5 6 0-15,2 10 0 16,4 15 0-16,2 16 0 16,-2 4 0-16,-2 2 0 15,0 0 0-15,-7-3 0 16,-5-3 0-1,-2-5 0-15,-2-5-61 16,-6-4-439-16,-10-12-1289 16,-4-5 150-16,-11-7 129 15</inkml:trace>
  <inkml:trace contextRef="#ctx0" brushRef="#br0" timeOffset="46550.59">10281 4021 7028 0,'3'-10'126'15,"8"-3"1"-15,10-3 0 16,11-2 1-16,10 3 2 16,10 4-1-16,3 3-55 15,-2-1-471 1,-2 4-1349-16,-7-2 144 16,-3-2 123-16,-5-2 110 15</inkml:trace>
  <inkml:trace contextRef="#ctx0" brushRef="#br0" timeOffset="46810.73">11024 3709 8191 0,'-9'-4'0'0,"-8"2"0"16,-9 1 0-16,-7 8 0 15,-2 11 0-15,2 11 0 16,4 8 0-1,6 7 0-15,11 3 0 16,8-3 0-16,1-1 0 16,9-7 0-16,5-3 0 15,8-10 0-15,7-7-168 16,40-8-777-16,-26-12-697 16,0-9 128-16,-4-9 113 15,-4-9 97-15</inkml:trace>
  <inkml:trace contextRef="#ctx0" brushRef="#br0" timeOffset="47050.9">11174 3752 8191 0,'0'-2'0'16,"0"-1"0"-16,0 2 0 16,0 3 0-16,0 10 0 15,0 13 0-15,0 7 0 16,0 8 0-16,0 5 0 15,0 2 0-15,-2-5 0 16,1-3 0-16,0-9 0 16,-1-7 0-16,2-8-262 15,7-8-495-15,2-12-910 16,8-12 133-16,4-13 113 16,8-10 102-1</inkml:trace>
  <inkml:trace contextRef="#ctx0" brushRef="#br0" timeOffset="47271.02">11426 3698 6868 0,'-5'-3'143'15,"-3"3"0"-15,-6 6 2 16,1 8 1-16,-3 11 1 16,5 9 1-16,5 9 1 15,3-3 1-15,4 1 2 16,11-1-152-16,7-6 0 15,4-5 0 1,11-6 0-16,3-5-352 16,0-8-1494-16,-5-3 160 15,-7-3 136-15,-9-4 119 16</inkml:trace>
  <inkml:trace contextRef="#ctx0" brushRef="#br0" timeOffset="47595.12">9477 4313 8191 0,'-20'7'0'0,"5"1"0"16,8-2 0-1,35 4 0-15,66-3 0 16,53-3 0-16,55 1 0 15,39 0 0-15,18-4 0 16,-7-2 0-16,-16 1 0 16,-32-6 0-16,-27-1 0 15,-37 1 0-15,-46 0 0 16,-40 0 0-16,-33 3 0 16,-34 2 0-16,-22 1-295 15,37 0-1566-15,-47 0 162 16,9-3 139-1,18-7 120-15</inkml:trace>
  <inkml:trace contextRef="#ctx0" brushRef="#br0" timeOffset="48138.77">15395 3770 8191 0,'0'-1'0'0,"0"1"0"16,0 6 0-16,0 10 0 15,0 7 0 1,0 9 0-16,0 10 0 15,-2 0 0-15,-1-1 0 16,-1-3-203-16,37-4-1683 16,-47-8 166-16,-2-12 142 15,-10-8 123-15</inkml:trace>
  <inkml:trace contextRef="#ctx0" brushRef="#br0" timeOffset="48334.81">15071 3901 8191 0,'6'-16'0'0,"7"-4"0"16,11-5 0-16,17-5 0 16,14 7 0-1,16 5 0-15,8 2 0 16,-2 6 0-16,-7 5 0 16,-13 1-73-16,-19 6-388 15,-20-42-1335-15,-21 49 151 16,-26 3 131-16,-23 9 113 15</inkml:trace>
  <inkml:trace contextRef="#ctx0" brushRef="#br0" timeOffset="48514.67">14964 4138 8191 0,'0'15'0'0,"8"3"0"16,16 0 0-16,20-3 0 15,19-7 0 1,20-8 0-16,13-6 0 15,-1-2 0-15,-4-1-83 16,-4-2-374-16,-9-50-1338 16,-12 37 152-16,-11-4 130 15,-14-3 113-15</inkml:trace>
  <inkml:trace contextRef="#ctx0" brushRef="#br0" timeOffset="48711.74">15886 3900 8191 0,'0'-7'0'0,"0"3"0"15,0-1 0-15,2 2 0 16,0 11 0-16,-1 11 0 16,2 7 0-1,-1 6 0-15,-2 9 0 16,0 2 0-16,-3-2 0 16,-6-1 0-16,3-6-334 15,1-10-1517-15,0-11 161 16,4-7 137-16,5-14 119 15</inkml:trace>
  <inkml:trace contextRef="#ctx0" brushRef="#br0" timeOffset="48899.27">15990 3995 8191 0,'7'-7'0'16,"6"3"0"-16,6 3 0 15,7 1 0-15,4 8 0 16,0 6 0-16,1 2 0 15,-5 5 0-15,-3-3 0 16,-6 0-216-16,31-5-764 16,-35-8-640-16,0-8 125 15,-2-8 110-15,2-6 95 16</inkml:trace>
  <inkml:trace contextRef="#ctx0" brushRef="#br0" timeOffset="49087.63">16358 3785 8191 0,'0'-11'0'16,"0"2"0"-16,0 0 0 16,0 1 0-16,0 13 0 15,0 15 0-15,0 5 0 16,-4 11 0-16,-2 11 0 16,-3 2 0-16,-1 0-404 15,3-32-1427-15,4 21 157 16,1-9 135-16,8-10 117 15</inkml:trace>
  <inkml:trace contextRef="#ctx0" brushRef="#br0" timeOffset="49530.8">16544 3889 8191 0,'0'0'0'0,"2"9"0"16,1 10 0-16,2 14 0 15,-3 12 0-15,-1 13 0 16,0 6 0-16,-2 1 0 16,-9-5 0-16,3-6 0 15,1-11 0-15,-3-15 0 16,2-10 0 0,4-11 0-16,2-14 0 15,-1-15 0-15,7-18 0 16,11-19 0-16,9-16 0 15,12-9 0-15,11 2 0 16,3 8 0-16,-2 14 0 16,-5 21 0-16,-8 22 0 15,-9 14 0-15,-7 15 0 16,-9 16 0-16,-8 7 0 16,-11 7 0-16,-10 6 0 15,-10-3 0-15,-1-7 0 16,-11-9 0-16,1-7 0 15,6-13 0 1,2-5 0-16,13-9-316 16,30-11-567-16,-6-7-736 15,14-8 125-15,15-6 110 16,8-2 95-16</inkml:trace>
  <inkml:trace contextRef="#ctx0" brushRef="#br0" timeOffset="49830.52">17043 3833 7181 0,'0'2'110'16,"0"11"0"-16,-2 9 1 0,-1 8 0 15,2 8 1 1,1 8 1-16,-2 2 0 16,7-5 1-16,7-4 2 15,4-7-116-15,9-8 0 16,8-12 0-16,2-6 0 15,3-11 0-15,-3-12 0 16,-4-9 0-16,-9-7 0 16,-7-11 0-16,-7-2 0 15,-7 0 0 1,-1 2 0-16,-3 6 0 16,-1 9 0-16,4 4-339 15,39 7-1510-15,-30 6 160 16,14-1 137-16,8 3 119 15</inkml:trace>
  <inkml:trace contextRef="#ctx0" brushRef="#br0" timeOffset="50011.41">17604 3793 6499 0,'1'16'181'16,"-1"8"1"-16,-1 9 3 15,-4 10 0-15,-3 1 4 16,-1 2 0-1,-2 1 3-15,-3-5 1 16,0-3-327-16,-1-18-1717 16,3 1 160-16,2-13 138 15,3-10 119-15</inkml:trace>
  <inkml:trace contextRef="#ctx0" brushRef="#br0" timeOffset="50198.6">17460 3752 8191 0,'7'-13'0'16,"13"-2"0"-16,10 1 0 15,14-1 0-15,8 7 0 16,4 8 0-16,0 0-289 16,11 4-631-16,-28 1-696 15,-12 0 123-15,-12 1 110 16,-18 1 95-16</inkml:trace>
  <inkml:trace contextRef="#ctx0" brushRef="#br0" timeOffset="50582.55">15125 4525 8191 0,'26'2'0'16,"36"1"0"-16,56 1 0 15,58 1 0-15,57 8 0 16,46-1 0-16,21 6 0 15,-1 1 0-15,-15-2 0 16,-27-1 0-16,-46-4 0 16,-53-6 0-16,-56-3 0 15,-45-2 0-15,-40-1 0 16,-23-4 0-16,-11 0 0 16,-5 0-336-16,5 0-1514 15,-1-2 161-15,10 4 137 16,5 0 119-1</inkml:trace>
  <inkml:trace contextRef="#ctx0" brushRef="#br0" timeOffset="53830.82">22563 3863 8191 0,'0'0'0'16,"-5"0"0"-16,-10 11 0 15,-14 12 0-15,-10 15 0 16,-14 12 0-16,-5 15 0 16,6-2 0-16,9-5 0 15,8-6 0 1,10-7 0-16,8-8 0 0,3-8 0 16,11-11-340-1,13-17-1509-15,12-3 160 16,8-15 137-16,10-18 119 15</inkml:trace>
  <inkml:trace contextRef="#ctx0" brushRef="#br0" timeOffset="54050.86">22572 3850 8191 0,'4'-8'0'16,"4"6"0"-16,7 4 0 15,6 13 0-15,6 16 0 16,3 16 0-16,-1 5 0 15,-3 5 0-15,-3-1 0 16,-5-3 0 0,-3-4 0-16,-6-5 0 15,-4-7 0-15,-5-9-330 16,-8-7-1521-16,-8-10 160 16,-8-12 138-16,-10-10 119 15</inkml:trace>
  <inkml:trace contextRef="#ctx0" brushRef="#br0" timeOffset="54236.85">22320 4134 8191 0,'9'-3'0'0,"11"-3"0"16,17-2 0-16,12 2 0 15,14 1 0-15,14 1-198 16,6 2-404-16,1 0-1123 15,-1-1 140-15,-6-4 122 16,-4-2 107-16</inkml:trace>
  <inkml:trace contextRef="#ctx0" brushRef="#br0" timeOffset="54482.6">23353 3965 7629 0,'-3'-8'62'16,"-10"1"0"-16,-8 2-1 15,-10 2 2 1,-2 10-1-16,-10 10 0 16,-1 9 1-16,8 6 0 15,6 9 1-15,8 3-64 16,15 0 0-16,6-1 0 16,8-4 0-16,13-3 0 15,12-6 0-15,8-10-271 16,21-7-518-16,-3-8-867 15,-1-12 130-15,0-14 114 16,-4-7 100-16</inkml:trace>
  <inkml:trace contextRef="#ctx0" brushRef="#br0" timeOffset="54695.35">23713 4013 8191 0,'0'-4'0'15,"0"1"0"1,0 4 0-16,0 7 0 15,0 13 0-15,0 9 0 16,0 9 0-16,-2 4 0 16,-1 1 0-16,0-2 0 15,-1-3 0-15,-4-5 0 16,-1-3 0-16,-1-9-380 16,-6-23-1458-16,-2 5 158 15,1-8 137-15,-3-12 117 16</inkml:trace>
  <inkml:trace contextRef="#ctx0" brushRef="#br0" timeOffset="54867.18">23467 4067 8191 0,'10'-16'0'16,"13"-3"0"0,12-3 0-16,18 0 0 15,8 9 0-15,7 9 0 16,-3 1 0-16,-3 3 0 15,-11 0-384-15,-12 1-1454 16,-10-1 159-16,-8 0 136 16</inkml:trace>
  <inkml:trace contextRef="#ctx0" brushRef="#br0" timeOffset="55078.71">24110 3969 6689 0,'1'3'161'0,"1"7"2"0,-2 7 1 15,1 12 1 1,-2 6 2-16,-4 9 1 16,-2 1 1-16,-3 4 2 15,-3-5 3-15,0-2-174 16,2-4 0-16,0-8 0 16,7-11-373-16,1-20-1467 15,3 2 159-15,9-10 136 16,7-10 119-16</inkml:trace>
  <inkml:trace contextRef="#ctx0" brushRef="#br0" timeOffset="56406.95">24456 4009 8191 0,'-1'-2'0'16,"-6"5"0"-16,-9 8 0 15,-5 10 0-15,-4 12 0 16,-4 11 0-16,6 7 0 15,10 2 0-15,7-5 0 16,7-5 0-16,9-6 0 16,10-6 0-16,8-12 0 15,8-9 0-15,2-4 0 16,5-10 0-16,-8-11 0 16,-5-9 0-1,-8-8 0-15,-7-11 0 16,-10-4 0-16,-4 0 0 15,-7 8 0-15,-6 4 0 16,-10 9 0-16,-1 8 0 16,-8 2 0-16,10 8-335 15,8 1-1516-15,14 3 161 16,18 0 137-16</inkml:trace>
  <inkml:trace contextRef="#ctx0" brushRef="#br0" timeOffset="56610.75">24875 4034 8191 0,'0'0'0'16,"0"2"0"-16,0 12 0 15,-1 7 0-15,-2 13 0 16,-4 7 0-16,0 8 0 16,-4-2 0-16,-3-1 0 15,-1 0 0-15,-3-6 0 16,2-9-345-16,1-7-1503 15,5-11 161-15,6-11 136 16,4-13 119 0</inkml:trace>
  <inkml:trace contextRef="#ctx0" brushRef="#br0" timeOffset="56774.49">24862 4131 8191 0,'12'-2'0'0,"1"0"0"16,5 6 0-16,6 3 0 15,-1 5 0-15,0 8 0 16,-1 3 0-16,-4-4-128 16,2 0-323-16,1-49-1333 15,-2 33 149-15,2-9 129 16</inkml:trace>
  <inkml:trace contextRef="#ctx0" brushRef="#br0" timeOffset="56955.67">25242 3946 8191 0,'2'-12'0'16,"-2"-1"0"-16,2 6 0 16,-2 5 0-16,3 17 0 15,3 15 0-15,-2 11 0 16,-4 9 0-16,2 9 0 16,-6 3-544-16,-9-4-1249 15,-6-3 151-15,-1-12 130 16,5-9 113-16</inkml:trace>
  <inkml:trace contextRef="#ctx0" brushRef="#br0" timeOffset="57386.32">22491 4652 8191 0,'76'-4'0'16,"60"2"0"-16,71-1 0 16,71 6 0-16,36 7 0 15,30 7 0-15,3 2 0 16,-4 4 0-16,-22-1 0 16,-33-2 0-1,-44-2 0-15,-66-4 0 16,-66-4 0-16,-53-7 0 15,-48-3 0-15,-31-1-238 16,-16 0-322-16,-17 0-1165 16,-13-5 140-16,-6-2 122 15,-2 2 107-15</inkml:trace>
  <inkml:trace contextRef="#ctx0" brushRef="#br0" timeOffset="58370.37">25008 4171 5100 0,'0'0'313'0,"0"0"6"16,0 0 4-16,2-1 7 15,-2 1 4-15,2 4 7 16,7 4 4-16,7 7 8 15,9 8 6-15,6 9-285 16,5 3-74-16,-2-1 0 16,-5 0 0-16,-4-3 0 15,-6-4 0 1,-3-7 0-16,-4-3 0 16,-1-6 0-16,-4-2 0 15,-7-1 0-15,0-4 0 16,2-3-15-16,25 1-900 15,-29-2-775-15,-10-4 135 16,-1-2 117-16,-7-3 104 16</inkml:trace>
  <inkml:trace contextRef="#ctx0" brushRef="#br0" timeOffset="59822.93">9728 5031 5707 0,'0'-8'261'15,"0"-1"4"1,0 0 3-16,0 0 4 16,0 6 3-16,0 3 5 15,0 0 3-15,-5 9 5 16,-11 6 4-16,-3 9-292 15,-7 12 0-15,-4 8 0 16,4 4 0-16,7 3 0 16,7-4 0-16,8-3 0 15,7-5 0-15,13-10 0 16,14-8 0-16,15-9 0 16,10-8 0-1,5-6 0-15,-5-10 0 16,-6-9 0-16,-12-10 0 15,-14-10 0-15,-15-11 0 16,-8 0 0-16,-14-2 0 16,-14 4 0-16,-8 8 0 15,-7 10 0-15,-5 10 0 16,-1 8 0-16,7 9-140 16,24 8-759-16,-4 6-763 15,10-1 132 1,12 1 113-16</inkml:trace>
  <inkml:trace contextRef="#ctx0" brushRef="#br0" timeOffset="61097.7">14909 4998 8191 0,'0'-7'0'16,"0"1"0"-16,-2 3 0 15,-12 3 0-15,-13 14 0 16,-15 17 0-16,-9 13 0 15,-8 18 0 1,6 18 0-16,8 8 0 16,13 6 0-16,12-1 0 15,13-2 0-15,12-9 0 16,15-9 0-16,9-12 0 16,9-14 0-16,7-12 0 15,9-11-159-15,3-12-1739 16,-3-10 168-16,4-11 143 15,0-9 125-15</inkml:trace>
  <inkml:trace contextRef="#ctx0" brushRef="#br0" timeOffset="61559.1">15293 5454 8191 0,'0'-4'0'16,"0"0"0"-16,2 1 0 16,-2 1 0-16,0 3 0 15,0 7 0-15,0 6 0 16,0 4 0-16,0 6 0 15,0 4 0-15,0 1 0 16,0-6 0-16,0 0 0 16,0-5 0-16,0-4 0 15,0-3 0 1,-2-4-203-16,36-5-1683 16,-36-9 166-16,1-9 142 15,1-9 123-15</inkml:trace>
  <inkml:trace contextRef="#ctx0" brushRef="#br0" timeOffset="61937.33">15276 5329 5986 0,'2'-8'233'0,"2"1"3"15,6-6 3-15,6-5 3 16,6 4 2-16,1-4 4 16,-1 1 3-16,-5-3 3 15,-7 1 4-15,-6-4-258 16,-2 1 0-16,-7 1 0 15,-5 3 0-15,-8 4 0 16,-4 2 0-16,-10 8 0 16,0 5 0-16,2 6 0 15,11 8-263 1,10 8-229-16,8-25-1244 16,13 34 141-16,11 0 124 15,7 0 108-15</inkml:trace>
  <inkml:trace contextRef="#ctx0" brushRef="#br0" timeOffset="62450.48">15851 5411 5878 0,'0'-11'245'0,"-3"-3"2"15,-4-1 2-15,-5-3 5 16,-6 11 2-1,-7 3 4-15,-7 3 3 16,-5 6 5-16,1 5 3 16,1 7-271-16,2 3 0 15,10 8 0-15,7 2 0 16,6 2 0-16,5-4 0 16,11-1 0-16,10-8 0 15,8-2 0-15,10-9 0 16,5-4 0-16,7-7 0 15,-4-6 0-15,-3-8 0 16,-4-8 0 0,-7-12 0-16,-6-11 0 15,-6-10 0-15,-6-6 0 16,-7-6 0-16,-2 2 0 16,-4 8 0-16,2 14 0 15,-2 15 0-15,-4 17 0 16,-5 14 0-16,1 16 0 15,-2 15 0-15,3 15 0 16,4 13 0-16,4 8 0 16,2 3 0-16,2-2 0 15,-1-4 0 1,2-3 0-16,16-5 0 16,37-3-925-16,1-11-767 15,11-15 136-15,12-14 117 16,5-11 104-16</inkml:trace>
  <inkml:trace contextRef="#ctx0" brushRef="#br0" timeOffset="62822.65">16218 5527 8191 0,'0'0'0'0,"0"-2"0"16,4 2 0-16,14 0 0 15,13 0 0-15,14 0 0 16,13 2 0-16,5-1 0 16,-4 2 0-16,-11 0 0 15,-10-3 0-15,-12 0 0 16,-12 0 0-16,-11 0-429 16,-7-29-1396-16,-9 23 157 15,-3-5 134 1,-6-1 116-16</inkml:trace>
  <inkml:trace contextRef="#ctx0" brushRef="#br0" timeOffset="63111.17">16443 5370 7211 0,'0'-9'107'0,"0"2"-1"16,-1 1 3-1,1 0-2-15,0 12 2 16,2 12 0-16,6 9 2 16,-5 11-1-16,4 10 2 15,-2 5-112-15,0 1 0 16,-5-2 0-16,1-5 0 16,1-7 0-16,-2-5 0 15,0-11 0-15,0-7 0 16,1-8-285-16,60-6-1579 15,-52-9 162-15,6-9 140 16,2-8 120 0</inkml:trace>
  <inkml:trace contextRef="#ctx0" brushRef="#br0" timeOffset="63371.4">16863 5476 8191 0,'2'0'0'0,"0"0"0"16,1 3 0-16,3 6 0 15,-1 9 0-15,1 7 0 16,0 7 0-16,-1 0 0 16,-2-2 0-1,-2-2 0-15,-1-3 0 16,0-4 0-16,0-5 0 15,0-6-253-15,35-4-1620 16,-41-6 165-16,0-12 139 16,-2-11 122-16</inkml:trace>
  <inkml:trace contextRef="#ctx0" brushRef="#br0" timeOffset="63698.83">16808 5375 5932 0,'15'-9'238'0,"5"-4"3"16,7-2 3-16,5-5 3 15,-3 1 3-15,-3-2 4 16,-7 0 3-16,-6 0 3 15,-7-2 4-15,-6 1-260 16,-9 1-4-16,-7 2 0 16,-5 2 0-1,-7 4 0-15,-6 8 0 16,0 1 0-16,3 8-10 16,11 7-482-16,11 3-1313 15,9 8 153-15,12 3 132 16,13 2 114-16</inkml:trace>
  <inkml:trace contextRef="#ctx0" brushRef="#br0" timeOffset="64250.91">17398 5459 5915 0,'0'-12'240'15,"0"-1"3"-15,-2-3 3 16,-5-1 4-16,-9 8 2 16,-8 5 4-16,-8 1 3 15,-4 4 3-15,0 6 6 16,1 4-268-16,6 3 0 16,9 6 0-16,5 3 0 15,7 4 0-15,5 2 0 16,4 0 0-16,9-2 0 15,3-5 0-15,6-4 0 16,5-8 0 0,4-6 0-16,3-2 0 15,-3-8 0-15,0-6 0 16,-4-7 0-16,-1-10 0 16,-4-13 0-16,0-10 0 15,1-9 0-15,-2-7 0 16,-3-7 0-16,-4 5 0 15,-6 8 0-15,-3 14 0 16,-2 15 0-16,-2 17 0 16,-8 17 0-16,-2 14 0 15,-2 18 0 1,1 20 0-16,2 16 0 16,15 10 0-16,15 8 0 15,11 1 0-15,8-3 0 16,9-8 0-16,1-11 0 15,13-14-844-15,-15-20-869 16,-4-17 139-16,-9-15 120 16,6-12 106-16</inkml:trace>
  <inkml:trace contextRef="#ctx0" brushRef="#br0" timeOffset="68746.66">18687 5215 5787 0,'7'0'253'0,"1"3"3"15,4-1 4-15,2 2 3 16,-4-1 4-16,6-1 3 16,0-2 4-16,1 2 5 15,1-2 3-15,0-2-282 16,-2 1 0-16,-5-3 0 16,-3-2 0-16,-5-2 0 15,-2-1 0-15,-5-4 0 16,-11 1 0-16,-12-1 0 15,-9 0 0-15,-16 4 0 16,-9 2 0 0,0 4 0-16,2 5 0 15,3 3 0-15,8 7 0 16,9 4 0-16,9 10 0 16,10 7 0-16,11 5 0 15,10 4 0-15,14 1 0 16,18 1 0-16,19 1 0 15,12 0 0-15,13-2 0 16,2-1 0-16,-9-2 0 16,-18-5 0-16,-15-6 0 15,-22-5 0-15,-15-4 0 16,-26-6 0 0,-21-2 0-16,-20-6 0 15,-12-2 0-15,-11-4 0 16,2-5 0-16,12-7 0 15,14-4-474-15,15-29-1339 16,17 12 154-16,20-8 133 16,10-1 116-16</inkml:trace>
  <inkml:trace contextRef="#ctx0" brushRef="#br0" timeOffset="69289.45">18618 4853 5379 0,'3'-15'293'0,"-2"0"4"15,1 0 6-15,0 2 4 16,0 7 5-16,-1 22 5 16,1 25 5-16,-1 23 5 15,-1 25 7-15,-6 28-334 16,-6 14 0-16,-3 5 0 16,-2-2 0-16,1-5 0 15,2-10 0 1,2-14 0-16,3-21 0 15,1-17 0-15,3-18 0 16,0-14 0-16,-3-13 0 16,7-15-531-16,-5-13-1266 15,0-13 152-15,5-17 131 16,2-12 113-16</inkml:trace>
  <inkml:trace contextRef="#ctx0" brushRef="#br0" timeOffset="72023.1">9554 5721 8191 0,'0'0'0'16,"0"0"0"-16,0 0 0 15,0 0 0-15,0 0 0 16,1 0 0-16,-1 0 0 16,2 0 0-16,1 3 0 15,9 0 0-15,13 1 0 16,14-3 0-16,14 1 0 16,9-5 0-1,3-1 0-15,-4-3 0 0,-13-1 0 16,-13 0 0-16,-14 5 0 15,-9 1 0 1,-7 0 0-16,-5 4-294 16,2-1-1567-16,-1-2 162 15,-1-2 139-15,2-4 120 16</inkml:trace>
  <inkml:trace contextRef="#ctx0" brushRef="#br0" timeOffset="72938.84">14703 6177 8191 0,'0'0'0'0,"0"0"0"0,0-2 0 16,10 2 0-1,11 0 0-15,14 0 0 16,7 0 0-16,12 0 0 16,-7 0 0-16,-6 0 0 15,-12 0 0-15,-9 0-10 16,0 0-555-16,-11-1-1220 16,-5-4 150-16,-2-3 128 15,-2-3 114-15</inkml:trace>
  <inkml:trace contextRef="#ctx0" brushRef="#br0" timeOffset="108193.92">23255 5402 4989 0,'4'-1'147'16,"-1"-1"158"-16,3-1 7 15,-2-4 4-15,-2 4 5 16,-2-4 5-16,1 2 6 16,-1 0 6-16,0 0 5 15,-3 0-63-15,-7 0-98 16,-10 3-182-16,-12 0 0 15,-14 2 0 1,-9 2 0-16,-4 3 0 16,5 7 0-16,5 4 0 15,15 6 0-15,14 6 0 16,12 7 0-16,17 5 0 16,16 3 0-16,9 6 0 15,6-1 0-15,2-1 0 16,-8-3 0-16,-13-3 0 15,-12-8 0-15,-16-4 0 16,-15-6 0-16,-13-8 0 16,-12-8 0-1,-8-4 0-15,0-7 0 16,5-7 0-16,15-1-479 16,16-10-1332-16,13-3 153 15,16 2 134-15,15-5 114 16</inkml:trace>
  <inkml:trace contextRef="#ctx0" brushRef="#br0" timeOffset="109134.34">23324 5274 6948 0,'0'-8'134'16,"0"-1"1"-16,0 3 2 15,2 1-1-15,-2 5 2 16,0 11 2-16,0 7-1 15,0 14 2-15,0 9 2 16,-3 15-143-16,-3 5 0 16,0 3 0-16,-4 2 0 15,0-4 0-15,3-4 0 16,2-9 0 0,2-10 0-16,2-10 0 15,1-10 0-15,1-7 0 16,-1-6 0-16,0-4 0 15,6-6 0-15,3-10 0 16,7-5 0-16,1-9 0 16,3-5 0-16,3-3 0 15,-2-1 0-15,-1 3 0 16,-1 4 0-16,-2 4 0 16,-1 5 0-16,-6 6 0 15,-3 6 0-15,-2 5 0 16,2 2 0-1,-3 8 0-15,3 3 0 16,-1 8 0-16,0 5 0 16,1 3 0-16,-1 6 0 15,-2-3 0-15,4-1 0 16,3-5 0-16,1-1 0 16,1-9 0-16,2-5 0 15,4-5 0-15,0-3 0 16,1-6 0-16,-1-4 0 15,0-5 0-15,-1-5 0 16,-3-2 0-16,-1 2 0 16,-5 2 0-1,-3 3 0-15,-5 7 0 16,1 5 0-16,-2 2 0 16,0 5 0-16,1 6 0 15,4 0 0-15,-5 6 0 16,1 6 0-16,1 2 0 15,-2-2 0-15,1-1-327 16,12-3-1525-16,-9-5 160 16,5-8 138-16,-1-4 119 15</inkml:trace>
  <inkml:trace contextRef="#ctx0" brushRef="#br0" timeOffset="109426.07">23710 5586 5429 0,'1'-12'158'0,"5"1"110"16,4-8 4-16,6-2 4 16,-3 0 3-16,3 1 5 15,-6-2 4-15,-5 3 3 16,-5 1 5-16,-3 0-69 15,-6 2-104 1,-7 5-123-16,-3 2 0 16,-5 0 0-16,1 6 0 15,2 2 0-15,8 1-271 16,9 5-229-16,4-10-1233 16,9 10 141-16,9 3 124 15</inkml:trace>
  <inkml:trace contextRef="#ctx0" brushRef="#br0" timeOffset="109726.97">24026 5224 7348 0,'2'-14'92'16,"-2"0"1"-16,0 1-2 15,1 2 3-15,-1 7 0 16,0 11-1-16,0 13 2 15,-1 9 0 1,1 13 1-16,-3 15-96 16,0 9 0-16,1 5 0 15,1 3 0-15,1 1 0 16,0-5 0-16,1-3 0 16,-4-7 0-16,-1-9 0 15,-7-9-265-15,-3-10-327 16,-6-13-1118-16,-2-12 139 15,-1-7 120-15,2-9 104 16</inkml:trace>
  <inkml:trace contextRef="#ctx0" brushRef="#br0" timeOffset="109860.85">23863 5827 7067 0,'0'-20'122'16,"1"0"0"-16,7-6 1 16,6-4 1-16,3 7 1 15,17 4-40 1,10-3-382-16,4-43-1449 15,2 36 144-15,4-6 124 16,-6-1 108-16</inkml:trace>
  <inkml:trace contextRef="#ctx0" brushRef="#br0" timeOffset="110130.56">24380 5234 7747 0,'1'-13'49'0,"-1"-1"0"16,2 3 0-16,-1 2 0 15,1 13 0-15,0 16 1 16,1 13-1 0,-1 14 1-16,-1 12 0 15,1 12-50-15,-5 4 0 16,0 0 0-16,1-2 0 16,2-6 0-16,0-8 0 15,0-10 0-15,0-9 0 16,6-8 0-16,9-13-17 15,8-10-646-15,0-7-1094 16,3-12 145-16,-5-12 126 16,-5-6 109-1</inkml:trace>
  <inkml:trace contextRef="#ctx0" brushRef="#br0" timeOffset="110274.42">24257 5648 8012 0,'-7'-12'20'15,"4"-3"-1"-15,5-4 1 16,12-1 0-16,21 5-99 16,24 5-740-16,15-4-853 15,14-1 132 1,1-2 115-16</inkml:trace>
  <inkml:trace contextRef="#ctx0" brushRef="#br0" timeOffset="111457.72">25688 5534 8191 0,'0'-3'0'0,"2"0"0"16,-2 0 0-16,0 2 0 15,0 1 0 1,1 0 0-16,-1 0 0 16,0 0 0-16,0 0 0 15,0 0 0-15,0 0 0 16,0 0 0-16,0 0 0 16,0 0 0-16,0 0 0 15,0 0 0-15,0 0 0 16,0 0 0-16,0 0 0 15,0 0 0-15,0 0 0 16,0 0 0-16,0 0 0 16,0 0 0-16,0 0 0 15,0 0 0-15,0 0 0 16,0 0 0 0,0-1 0-16,0-3 0 15,0 2 0-15,0-4 0 16,2 0 0-16,-2 0 0 15,0-2 0-15,2 3 0 16,-2 1 0-16,-2-2 0 16,0 2-83-16,-1 2-217 15,3 0-81-15,-4 0-31 16,2 2 7-16,2 0 22 16,-3 0 56-16,3-2 81 15,0-2 155-15,0-3 91 16,0-3 71-16,0-1 199 15,3 0 83 1,-3 4 42-16,2 0 12 16,0 1-8-16,0 4-45 15,-2 0-80-15,0 2-169 16,0 0-105-16,0 0 0 16,-2 4 0-16,-2 7 0 15,-10 11 0-15,-6 12 0 16,-5 13 0-16,-4 13 0 15,2 6 0-15,5 2 0 16,10 0 0-16,8-5 0 16,8-7 0-16,12-6 0 15,11-7 0-15,11-8 0 16,7-6 0 0,3-9 0-16,3-7-297 15,32-8-1564-15,-35-7 162 16,0-9 139-16,4-4 120 15</inkml:trace>
  <inkml:trace contextRef="#ctx0" brushRef="#br0" timeOffset="114733.68">9301 6612 7206 0,'1'0'107'0,"-1"0"1"16,2 0 0-16,-1 0 1 15,-2 0 0-15,2 0 1 16,-1 0 1-16,0 0 0 15,0 0 1-15,0 0-112 16,0 0 0-16,0 0 0 16,0 0 0-1,0 0 0-15,0 0 0 16,0 0 0-16,0 1 0 16,0 1 0-16,0 0 0 15,0 1 0-15,0-1 0 16,-1 0 0-16,1-1 0 15,0 1 0-15,-2-4 0 16,2 4 0-16,0-1 0 16,0-1 0-16,0 0 0 15,0 4 0 1,0-4 0-16,-1 5 0 16,-2 0 0-16,2 2 0 15,-4-2 0-15,2 1 0 16,2-1 0-16,-1 0 0 15,-3 3 0-15,2 0 0 16,0-2 0-16,-4 4 0 16,1-1 0-16,0 4 0 15,-1-1 0-15,1 3 0 16,2 1 0-16,-1 0 0 16,3 3 0-16,-1-2 0 15,3 2 0-15,-2-3 0 16,2 3 0-1,0-3 0-15,0-2 0 16,0-1 0-16,0 0 0 16,0-1 0-16,2-2 0 15,3 0 0-15,1-1 0 16,2 0 0-16,3-4 0 16,2 2 0-16,3-2 0 15,0-2 0-15,5-3 0 16,4 0 0-16,-3 0 0 15,2-2 0-15,-1 0 0 16,0-7 0-16,-4-1 0 16,0-3 0-1,-4-4 0-15,-1-2 0 16,-5 2 0-16,-4-5 0 16,-2 1 0-16,-1-2 0 15,-2 1 0-15,0-5 0 16,-2-1 0-16,-2 4 0 15,-2 0 0-15,-1-2 0 16,-6 7 0-16,-2 4 0 16,-2 1 0-16,0 1 0 15,-3 6 0 1,-2 2 0-16,5 2 0 16,1-2 0-16,1 5 0 15,3 0 0-15,3-1 0 16,4 3-435-16,1-18-1388 15,2 19 156-15,4-1 134 16,8 0 116-16</inkml:trace>
  <inkml:trace contextRef="#ctx0" brushRef="#br0" timeOffset="115346.52">9986 6502 6213 0,'0'-9'210'0,"1"2"2"16,-1 0 3-16,2 1 2 16,-4 3 3-16,1 6 2 15,-7 5 3-15,-5 6 1 16,-7 9 5-16,-4 10-231 15,-2 12 0-15,1 6 0 16,5 2 0-16,5 4 0 16,7 3 0-1,3-4 0-15,7-4 0 16,4-2 0-16,2-7 0 16,10-4 0-16,3-6 0 15,12-6-318-15,9-39-1536 16,6 13 160-16,1-5 138 15,9-16 120-15</inkml:trace>
  <inkml:trace contextRef="#ctx0" brushRef="#br0" timeOffset="115994.68">10582 6571 7447 0,'4'-10'82'16,"2"1"-1"-16,0-2 1 16,0 2 0-16,-5 5 1 15,1 4-1-15,-2 7 2 16,0 6-1-16,-6 9 2 16,-6 10-85-16,-7 8 0 15,-1 7 0 1,-5-1 0-16,7-4 0 0,6-2 0 15,6-7 0 1,2-5 0-16,13-5 0 16,10-6 0-16,14-4 0 15,10-7 0-15,10-5 0 16,3-1 0-16,-2-1 0 16,-6-5 0-16,-5 2 0 15,-8-1 0-15,-10-3 0 16,-11 1 0-16,-1 0-291 15,39-4-1571 1,-51 1 161-16,-4-5 140 16,-5-3 120-16</inkml:trace>
  <inkml:trace contextRef="#ctx0" brushRef="#br0" timeOffset="116322.49">10707 6654 8191 0,'-3'-5'0'15,"3"3"0"1,-1 0 0-16,1 7 0 0,0 17 0 16,1 13 0-1,-1 15 0-15,0 15 0 16,0 8 0-16,0 6 0 15,3 0 0-15,0-7 0 16,3-4 0-16,-1-14 0 16,0-14 0-16,0-12 0 15,-4-11 0-15,-1-7 0 16,3-7 0-16,-2-7-371 16,-1-34-1469-16,2 17 157 15,-2-3 137-15,0-2 119 16</inkml:trace>
  <inkml:trace contextRef="#ctx0" brushRef="#br0" timeOffset="117262.49">15169 6860 7911 0,'2'-6'31'0,"-2"-2"-1"16,1 4 1-16,-1-1 0 16,1 5 0-16,1 3 0 15,-1 7 0-15,4 5 0 16,-2 9 2-16,3 7-33 16,0 5 0-1,-2-1 0-15,0-4 0 16,-3-3 0-16,1-7 0 15,-2-3 0-15,0-7 0 16,1-2-210-16,33-7-1674 16,-39-8 165-16,1-13 142 15,-2-4 123-15</inkml:trace>
  <inkml:trace contextRef="#ctx0" brushRef="#br0" timeOffset="117622.5">15099 6756 7928 0,'11'-9'30'0,"8"-3"-2"16,7-4 2-16,7-4-2 15,-1-1 2-15,-3-1-2 16,-2-2 2-16,-8-2-1 16,-11 0 1-16,-3-3-30 15,-8 1 0-15,-6 4 0 16,-5 4 0 0,-5 8 0-16,-7 6 0 15,-1 6 0-15,-1 6 0 16,4 9 0-16,9 9-252 15,6 7-325-15,15 6-1140 16,12 0 139-16,8-1 121 16,11-3 106-16</inkml:trace>
  <inkml:trace contextRef="#ctx0" brushRef="#br0" timeOffset="118113.61">15757 6796 7591 0,'0'-10'65'16,"-5"0"0"-16,-4-3 3 15,-6 4-2-15,-6 6 0 16,-11 8 1-16,-3 4 0 16,-1 7 0-16,1 9 2 15,8 6-69-15,5 0 0 16,9 4 0-16,6-1 0 15,6-4 0-15,5-5 0 16,10-5 0-16,11-8 0 16,5-5 0-16,9-7 0 15,3-9 0 1,3-6 0-16,-11-9 0 16,-2-12 0-16,-6-12 0 15,-11-11 0-15,-8-10 0 16,-1-3 0-16,-6 5 0 15,-2 6 0-15,1 18 0 16,-3 14 0-16,-2 19 0 16,-1 18 0-16,2 16 0 15,1 16 0-15,1 16 0 16,4 3 0-16,5 3 0 16,3-3 0-1,0-2 0-15,3-6 0 16,5-6 0-16,7-5-473 15,2-12-1340-15,7-14 154 16,5-8 133-16,5-10 116 16</inkml:trace>
  <inkml:trace contextRef="#ctx0" brushRef="#br0" timeOffset="118310.18">16193 6949 8191 0,'25'-6'0'16,"9"-2"0"0,10-3 0-16,9-1 0 15,-8 4 0-15,0 3-327 16,27 2-636-16,-43 0-633 16,-9-2 123-16,-8-2 105 15,-12-2 94-15</inkml:trace>
  <inkml:trace contextRef="#ctx0" brushRef="#br0" timeOffset="118554.03">16320 6714 8191 0,'0'0'0'0,"0"1"0"16,0 8 0-16,3 9 0 15,2 7 0-15,3 9 0 16,2 9 0-16,0 2 0 16,-4 1 0-16,-3 0 0 15,-1-5 0-15,-2-6-332 16,0-19-1519-16,5-1 161 16,4-10 137-16,3-12 119 15</inkml:trace>
  <inkml:trace contextRef="#ctx0" brushRef="#br0" timeOffset="118766.06">16696 6822 8191 0,'1'2'0'15,"1"6"0"-15,1 5 0 16,0 7 0-16,-2 4 0 15,2 9 0-15,-2 1 0 16,-1-2 0-16,0-1-70 16,29 0-1853-16,-36-8 172 15,0-8 147-15</inkml:trace>
  <inkml:trace contextRef="#ctx0" brushRef="#br0" timeOffset="119075.71">16595 6802 5529 0,'16'-16'235'0,"7"-7"21"15,6-5 3-15,4-8 3 16,-6 2 4-1,-10 3 5-15,-6 2 2 0,-7 2 4 16,-5 5 5 0,-13 3-21-16,-6 5-241 15,-7 2-20-15,-11 7 0 16,-1 4 0-16,6 5-260 16,16 8-324-16,9 8-1129 15,16 2 139-15,16 2 120 16,11 2 106-16</inkml:trace>
  <inkml:trace contextRef="#ctx0" brushRef="#br0" timeOffset="119534.12">17105 6741 8191 0,'0'-5'0'0,"-2"4"0"16,-7-2 0-16,-5 2 0 15,-6 6 0-15,-8 9 0 16,-3 3 0-16,3 9 0 16,7 8 0-16,7-1 0 15,7 2 0-15,6-5 0 16,4-6 0-16,8-5 0 16,9-6 0-16,5-10 0 15,9-3 0-15,4-8 0 16,1-8 0-1,-1-9 0-15,-5-11 0 16,-8-13 0-16,-4-15 0 16,-12-8 0-16,-5-8 0 15,-1-3 0-15,-7 10 0 16,-3 13 0-16,2 20 0 16,-4 19 0-16,-6 20 0 15,-4 17 0-15,0 19 0 16,2 21 0-16,7 14 0 15,5 9 0 1,13 2 0-16,13 2 0 0,18-5 0 16,7-7 0-1,12-12-188-15,5-11-1703 16,-6-21 168-16,-2-18 141 16</inkml:trace>
  <inkml:trace contextRef="#ctx0" brushRef="#br0" timeOffset="120086.13">18260 6538 8191 0,'0'-13'0'0,"-5"-1"0"15,-2-4 0-15,-15 0 0 16,-9 8 0-16,-14 4 0 16,-10 4 0-16,-6 4 0 15,4 6 0-15,5 4 0 16,10 8 0-16,16 6 0 16,12 8 0-16,15 4 0 15,16 6 0-15,19 1 0 16,15 4 0-16,6-5 0 15,4 4 0-15,-10-3 0 16,-18-6 0 0,-17-5 0-16,-21-4 0 15,-18-6 0-15,-19-9 0 16,-14-10 0-16,-12-2 0 16,-8-9 0-16,5-11-336 15,16-8-1514-15,22-6 161 16,19-12 137-16,25-3 119 15</inkml:trace>
  <inkml:trace contextRef="#ctx0" brushRef="#br0" timeOffset="120386.45">18039 6325 8191 0,'0'-4'0'0,"0"3"0"16,0 6 0-16,0 15 0 15,0 21 0-15,0 19 0 16,0 19 0-16,1 14 0 16,1 7 0-16,2-1 0 15,3 3 0-15,-1-3 0 16,-3-7 0-16,0-12 0 15,-9-12-357 1,-7-74-1487-16,-6 36 159 16,-3-19 136-16,-6-17 119 15</inkml:trace>
  <inkml:trace contextRef="#ctx0" brushRef="#br0" timeOffset="127934.01">15403 7346 3225 0,'-1'0'98'0,"-1"0"43"15,1 0 51-15,-2-3 32 16,2 2 20-16,-1-2 16 15,-1-1 47-15,2 1 45 16,-1 0 37 0,1 1-29-16,-4-1-10 0,1 3-15 15,-1-1-31 1,-3 1-32-16,-1 0-14 16,0 0-13-16,0 0-49 15,2 0-42-15,-2 0-36 16,-1 0-30-16,-2 0-32 15,0 1-33-15,0 2-23 16,2-2 0-16,4 0 0 16,5 1 0-16,-1-2 0 15,4 1 0-15,3-1 0 16,11 0 0-16,16 0 0 16,12-3 0-1,12 1 0-15,1-2 0 16,-2 0 0-16,-9-2 0 15,-7 1 0-15,-8 1 0 16,-7 3 0-16,-9-2 0 16,-8 2 0-16,-5 1 0 15,-4 0 0-15,-11 0 0 16,-12 1 0-16,-14 3 0 16,-11 1 0-16,-8 0 0 15,2 1 0-15,10-1 0 16,6-1 0-16,7 2 0 15,6-5 0 1,8 5 0-16,5-3 0 16,8-1 0-16,5 0 0 15,1 0 0-15,11-2-268 16,21 0-555-16,4 0-825 16,6 0 129-16,8-5 113 15,-2-2 99-15</inkml:trace>
  <inkml:trace contextRef="#ctx0" brushRef="#br0" timeOffset="132617.51">10596 7625 5437 0,'0'0'224'16,"0"0"50"-16,0-1 4 16,0 1 3-16,0 0 5 15,0 0 3-15,0 0 5 16,0 0 4-16,0 0 5 16,0 0-129-16,2 0-121 15,-1 0-53-15,7 0 0 16,10 0 0-16,11-2 0 15,7-2 0 1,5 0 0-16,2-4 0 16,-4 2 0-16,-9 1 0 15,-7 0 0-15,-8 1 0 16,-5 3 0-16,-9-1 0 16,-1 2 0-16,-3 0 0 15,-11 0 0-15,-10 2 0 16,-11 3 0-16,-9 2 0 15,-7 2 0-15,-3 5 0 16,5 1 0 0,1 0 0-16,8 0 0 15,8-2 0-15,12-1 0 16,10-5 0-16,7-3 0 16,9-2 0-16,12-4 0 15,9-4 0-15,8-2 0 16,9-4 0-16,3 1-391 15,-5-22-1444-15,-8 20 158 16,-5-2 136-16,-9-1 117 16</inkml:trace>
  <inkml:trace contextRef="#ctx0" brushRef="#br0" timeOffset="140525.41">23542 6874 5878 0,'0'-6'245'16,"0"-1"2"-16,-1-2 2 15,-6-1 5-15,-9 3 2 16,-13 3 4-16,-10 1 3 16,-9 4 5-16,-2 5 3 15,0 3-271-15,3 6 0 16,9 5 0-16,11 6 0 15,11 6 0-15,12 1 0 16,20 4 0 0,15 5 0-16,14-2 0 15,7 2 0-15,1-3 0 16,-12-1 0-16,-17-7 0 16,-15-3 0-16,-22-6 0 15,-22-5 0-15,-15-9 0 16,-11-3 0-16,-7-9 0 15,3-5 0-15,12-4 0 16,20-6-243-16,19-3-380 16,20-2-1084-1,23 0 137-15,15 1 120 16,8 3 105-16</inkml:trace>
  <inkml:trace contextRef="#ctx0" brushRef="#br0" timeOffset="141209.24">23655 6757 8191 0,'0'-6'0'15,"0"-1"0"-15,0 2 0 16,0 1 0-16,4 11 0 15,1 14 0-15,-2 12 0 16,4 14 0 0,-6 14 0-16,0 7 0 15,-1 3 0-15,0-1 0 16,0-3 0-16,0-8 0 16,2-7 0-16,-2-12 0 15,3-10 0-15,0-10 0 16,0-10 0-16,4-6 0 15,6-10 0-15,0-12 0 16,6-6 0-16,1-9 0 16,2-7 0-16,-1 2 0 15,1-2 0-15,-6 5 0 16,-1 9 0-16,-4 5 0 16,-1 10 0-1,1 7 0-15,1 5 0 16,1 10 0-16,1 7 0 15,0 4 0-15,-3 4 0 16,-1 1 0-16,0-2 0 16,2-3 0-16,1-5 0 15,7-5 0-15,-1-8 0 16,4-4 0-16,3-5 0 16,-2-7 0-16,-3-6 0 15,0-3 0-15,-3-3 0 16,-7 1 0-16,-2 2 0 15,-2 6 0 1,-6 6 0-16,1 2 0 16,-2 3 0-16,1 4 0 15,2 4 0-15,2 5 0 16,-1 4 0-16,-1 3 0 16,2 3 0-16,1-1-29 15,0-4-454-15,3-51-1320 16,1 37 153-16,1-8 131 15</inkml:trace>
  <inkml:trace contextRef="#ctx0" brushRef="#br0" timeOffset="141484.97">24147 7010 5286 0,'6'-13'171'15,"4"-3"108"-15,3-5 4 16,4-4 4-16,-5 4 4 16,-2 2 6-16,-5-1 2 15,-4 4 7-15,-10 2 3 16,-8 2-48-16,-6 3-139 16,-5 3-122-16,-2 3 0 15,3 2 0-15,9 2-309 16,20 6-567-16,-2-2-747 15,11-3 125-15,15 1 110 16,8-2 97-16</inkml:trace>
  <inkml:trace contextRef="#ctx0" brushRef="#br0" timeOffset="141789.7">24497 6632 8191 0,'0'-5'0'0,"0"1"0"16,0 0 0-16,0 3 0 16,0 15 0-16,0 14 0 15,0 16 0-15,0 11 0 16,0 18 0-16,0 5 0 16,0 3 0-16,3-2 0 15,-1-3 0 1,6-9 0-16,2-9 0 15,3-15 0-15,0-8 0 16,7-10 0-16,3-8 0 16,3-11 0-16,3-4-389 15,2-19-1447-15,-6 2 158 16,-7-6 136-16,-8-5 117 16</inkml:trace>
  <inkml:trace contextRef="#ctx0" brushRef="#br0" timeOffset="141959.54">24370 7099 8191 0,'-2'-9'0'16,"2"1"0"-16,6-6 0 16,10-1 0-16,13 5-47 15,13 1-351-15,10-6-1423 16,1 8 156-16,-2-4 133 15</inkml:trace>
  <inkml:trace contextRef="#ctx0" brushRef="#br0" timeOffset="142554.54">24618 6763 4906 0,'0'-9'339'0,"-1"2"6"15,-1-1 6-15,-1 0 6 16,2 5 8-16,-2 4 5 16,-7 9 8-16,-4 10 8 15,2 16 8-15,-2 15-394 16,6 22 0-16,4 7 0 16,3 4 0-16,1 0 0 15,1-4 0-15,-1-9 0 16,1-9 0-1,-1-10 0-15,0-8 0 16,0-11 0-16,-4-9 0 16,-10-7 0-16,-4-6 0 15,-2-7-268-15,-4-2-415 16,-3-10-1002-16,3-7 136 16,2-4 116-16,2-5 102 15</inkml:trace>
  <inkml:trace contextRef="#ctx0" brushRef="#br0" timeOffset="142685.43">24332 7319 5775 0,'14'-20'248'16,"7"-5"5"-1,13-4-61-15,11-7-220 16,14 7-409-16,-6 0-926 0,1 2 91 16,-2-2 80-1,-7 1 73-15</inkml:trace>
  <inkml:trace contextRef="#ctx0" brushRef="#br0" timeOffset="142993.14">24958 6695 6885 0,'0'-8'141'0,"0"1"0"0,0 1 3 16,0 6-1-16,0 13 2 15,-2 15 2 1,1 16 0-16,-5 15 0 16,0 12 4-16,-3 10-151 15,1-1 0-15,2-2 0 16,4-7 0-16,0-9 0 16,2-12 0-1,6-7 0-15,6-11 0 0,6-9 0 16,5-8 0-16,6-10-338 15,2-7-1511-15,-4-10 160 16,-9-8 137-16,-5-10 119 16</inkml:trace>
  <inkml:trace contextRef="#ctx0" brushRef="#br0" timeOffset="143142">24868 7128 8191 0,'-4'-10'0'0,"4"-2"0"15,4-4 0-15,16 0 0 16,21 6-368-16,23-47-1473 16,16 40 158-16,14-3 137 15,10-5 119-15</inkml:trace>
  <inkml:trace contextRef="#ctx0" brushRef="#br0" timeOffset="144705.91">26234 7001 8191 0,'0'0'0'0,"1"0"0"15,-1 0 0-15,2 1 0 16,-2 9 0-16,2 9 0 15,-2 7 0-15,2 10 0 16,-2 3 0-16,0-4 0 16,0-3 0-16,0-6 0 15,0-4 0-15,0-8 0 16,0-1 0-16,0-7 0 16,2-3-631-16,0-8-1139 15,-2-10 147 1,-2-13 128-16,2-11 110 15</inkml:trace>
  <inkml:trace contextRef="#ctx0" brushRef="#br0" timeOffset="144965.68">26182 6938 4637 0,'21'-9'24'16,"6"-5"49"-16,7-5 79 15,4-5 126-15,-7-3 59 16,-10 0 6-16,-11-2 6 16,-7 3 8-16,-10 1 5 15,-9 6 0-15,-10 5-14 16,-1 4-52 0,-7 7-87-16,3 4-145 15,8 8-376-15,46 3-1544 16,-17 9 161-16,19-2 138 15,15 3 120-15</inkml:trace>
  <inkml:trace contextRef="#ctx0" brushRef="#br0" timeOffset="145405.78">26724 6909 8191 0,'-2'-4'0'0,"-12"3"0"16,-11 2 0-16,-11 6 0 15,-6 12 0-15,-6 3 0 16,4 9 0-16,12 7 0 16,10 1 0-16,15-1 0 15,7-6 0 1,11-4 0-16,14-7 0 16,11-8 0-16,9-9 0 15,8-4 0-15,2-11 0 16,-1-8 0-16,-4-13 0 15,-8-14 0-15,-6-12 0 16,-9-12 0-16,-16-9 0 16,-6-2 0-16,-13 5 0 15,-9 15 0-15,-4 15 0 16,-6 21 0-16,-6 29 0 16,5 22 0-16,15 25 0 15,16 21 0 1,33 19 0-16,22 7 0 15,20 3 0-15,8-5 0 16,-3-15 0-16,-11-15 0 16,-7-18-314-16,-11-26-1542 15,-9-11 161-15,-11-14 138 16,-12-12 120-16</inkml:trace>
  <inkml:trace contextRef="#ctx0" brushRef="#br0" timeOffset="147049.63">9084 8301 6432 0,'0'-8'188'16,"0"1"2"-16,0 2 1 16,0-2 3-16,0 6 1 15,-3 4 2-15,-4 7 2 16,-7 7 2-16,-5 9 3 16,-6 16-204-16,1 9 0 15,2 4 0-15,5 3 0 16,7-2 0-16,6-2 0 15,4-8 0-15,9-6 0 16,6-8 0 0,11-6 0-16,9-12 0 15,8-9 0-15,5-7 0 16,-2-11 0-16,-6-9 0 16,-8-10 0-16,-14-14 0 15,-10-10 0-15,-13-7 0 16,-12-5 0-16,-9 7 0 15,-4 8 0-15,-6 14 0 16,0 12 0-16,3 10 0 16,2 9 0-16,10 4-210 15,30 6-746-15,-11 2-672 16,9-1 126 0,11-2 111-16,7 1 96 15</inkml:trace>
  <inkml:trace contextRef="#ctx0" brushRef="#br0" timeOffset="147617.41">9798 8154 8191 0,'0'-10'0'16,"0"1"0"-16,0 3 0 15,-8 1 0-15,-9 19 0 16,-11 18 0-16,-9 16 0 16,-6 17 0-1,4 16 0-15,10 6 0 16,16 0 0-16,12-3 0 16,15-9 0-16,9-9 0 15,13-10 0-15,6-12 0 16,6-12 0-16,4-13-405 15,1-61-1426-15,-5 35 157 16,-1-12 135-16,-2-9 117 16</inkml:trace>
  <inkml:trace contextRef="#ctx0" brushRef="#br0" timeOffset="148213.44">10417 8251 8191 0,'2'-5'0'0,"-1"1"0"16,2 1 0-16,0 0 0 16,-3 9 0-16,-3 10 0 15,-4 11 0 1,-8 6 0-16,-9 14 0 16,-4 5 0-16,-2-1 0 15,6 0 0-15,6-6 0 16,10-9 0-16,5-4 0 15,13-7 0-15,13-10 0 16,17-6 0-16,11-4 0 16,13-5 0-16,3-6 0 15,-6-1 0-15,-10-1 0 16,-10 0 0 0,-12 0 0-16,-11-2 0 15,-11 2-391-15,-6-6-1444 16,-4 2 158-16,-7 0 136 15,-3-2 117-15</inkml:trace>
  <inkml:trace contextRef="#ctx0" brushRef="#br0" timeOffset="148514.16">10497 8361 8191 0,'1'0'0'16,"1"10"0"-16,0 9 0 15,3 14 0-15,-5 15 0 16,4 16 0-16,-1 7 0 16,3 3 0-16,-3-3 0 15,1-6 0-15,-1-7 0 16,-2-10 0-16,1-9 0 15,-2-9 0-15,0-10-278 16,0-31-1587-16,0 7 161 16,0-16 141-16,1-14 120 15</inkml:trace>
  <inkml:trace contextRef="#ctx0" brushRef="#br0" timeOffset="149185.75">11401 8506 5851 0,'-2'-9'247'16,"2"-1"2"-16,0 1 5 15,-4 2 1-15,4 3 5 16,-2 4 3-16,2 7 4 16,0 6 3-16,0 10 5 15,0 10-275-15,0 10 0 16,0 0 0-1,0 2 0-15,0-5 0 16,0-5 0-16,0-7 0 16,0-8 0-16,0-7 0 15,-1-4 0-15,-2-6 0 16,0-6-382-16,-7-42-1455 16,0 18 157-16,1-11 137 15,-1-7 117-15</inkml:trace>
  <inkml:trace contextRef="#ctx0" brushRef="#br0" timeOffset="149481.47">11242 8432 7228 0,'12'-11'102'15,"6"-9"1"-15,11-4 1 16,6-4 0-16,3-3 1 15,-5 3 1-15,-7-3 0 16,-11 1 0-16,-9 4 1 16,-6-1-87-16,-9 5-20 15,-5 5 0-15,-4 5 0 16,-9 6 0 0,-3 4 0-16,-2 3 0 15,4 9 0-15,7 6-255 16,15 7-465-16,8 6-958 15,15 4 134-15,12 1 115 16,13 0 103-16</inkml:trace>
  <inkml:trace contextRef="#ctx0" brushRef="#br0" timeOffset="149977.01">11818 8464 6383 0,'0'-5'193'16,"0"0"2"-16,-1-3 1 15,-6 3 3-15,-7 4 2 16,-8 1 1 0,-9 6 3-16,-7 7 2 15,4 7 3-15,-1 9-210 16,9 8 0-16,8 1 0 16,10 3 0-16,5-4 0 15,5-3 0-15,9-7 0 16,8-8 0-16,7-9 0 15,10-6 0-15,5-10 0 16,0-8 0-16,-6-10 0 16,-6-13 0-1,-6-15 0-15,-10-12 0 16,-6-10 0-16,-3-7 0 16,-4 0 0-16,-8 13 0 15,4 13 0-15,-1 15 0 16,-2 19 0-16,-6 16 0 15,3 16 0-15,2 13 0 16,0 18 0-16,6 11 0 16,4 12 0-16,10 3 0 15,7 3 0-15,1-6 0 16,7-4 0 0,3-7 0-16,2-11 0 15,-3-14-179-15,18-9-691 16,-16-12-788-16,-1-11 130 15,-1-10 113-15,-9-12 101 16</inkml:trace>
  <inkml:trace contextRef="#ctx0" brushRef="#br0" timeOffset="150417.6">12401 8278 8191 0,'0'-4'0'0,"0"1"0"16,0-1 0-16,0 0 0 16,-7 4 0-16,-4 5 0 15,-5 3 0-15,-6 3 0 16,-1 5 0-16,2 4 0 15,7 3 0-15,11 4 0 16,-1 1 0-16,11 7 0 16,13 0 0-16,2 2 0 15,12 0 0 1,4 1 0-16,-2-3 0 16,-7-1 0-16,-9-2 0 15,-8-5 0-15,-6-2 0 16,-8-5 0-16,-9-2 0 15,-9-6 0-15,-9-1 0 16,-9-7 0-16,-6-4 0 16,0-8 0-16,8-8-517 15,6-14-1284-15,16-4 152 16,8-8 131 0,12-5 115-16</inkml:trace>
  <inkml:trace contextRef="#ctx0" brushRef="#br0" timeOffset="150629.4">12351 8345 8191 0,'21'-13'0'15,"13"-3"0"-15,12-3 0 16,19-5 0-16,4 5 0 16,-2 6 0-16,-5-2 0 15,-10 5 0-15,-20 1 0 16,-13 5 0-16,-12 0-7 15,-4 2-436 1,-17-58-1376-16,-3 58 155 16,-8 2 133-16,-2 0 116 15</inkml:trace>
  <inkml:trace contextRef="#ctx0" brushRef="#br0" timeOffset="151985.64">15572 8459 4195 0,'-1'0'223'15,"1"0"126"-15,-2 0 40 16,0 0 9-16,2 0 9 16,-2 0 9-16,2 0 7 15,0 0 11-15,0 0 9 16,0 0-156-16,0 0-103 16,-1 0-141-16,2 0-43 15,-1 0 0-15,0 0 0 16,7 0 0-16,14 0 0 15,19 0 0 1,16 0 0-16,19 0 0 16,5-1 0-16,1 1 0 15,-12-3 0-15,-10 2 0 16,-11-2 0-16,-14-1 0 16,-12 3 0-16,-10 0 0 15,-9 0 0-15,-3-2 0 16,-2-1-259-16,27-1-1612 15,-34-5 164-15,-2-2 139 16,-1 1 122-16</inkml:trace>
  <inkml:trace contextRef="#ctx0" brushRef="#br0" timeOffset="152849.47">15888 8274 3235 0,'0'-1'193'0,"0"-2"41"16,0 0 60-16,0-1 105 16,0-1 84-16,0 2 12 15,0 2 13-15,0-2 14 16,0 1 14-16,0 0-143 15,0 1-71 1,0 0-47-16,0 1-63 0,0 0-122 16,0-3-90-1,0 3 0-15,0 0 0 16,0 0 0-16,0 0 0 16,0 0 0-16,0 0 0 15,0 0 0-15,0 0 0 16,0 0 0-16,0 0 0 15,0 0 0-15,0 0 0 16,0 0 0-16,0 0 0 16,0 0 0-16,0 0 0 15,0 0 0 1,0 0 0-16,0 0 0 16,0 0 0-16,0 0 0 15,0 0 0-15,0 0 0 16,0 0 0-16,0 0 0 15,0 0 0-15,0 0 0 16,0 0 0-16,0 0 0 16,0 0 0-16,0 0 0 15,0 0 0-15,0 0 0 16,0 4 0 0,0 7 0-16,2 10 0 0,1 12 0 15,-2 13 0 1,4 10 0-16,-4 2 0 15,2-2 0-15,-4-4 0 16,2-7 0-16,-1-11 0 16,2-8 0-16,-2-10 0 15,0-7 0-15,0-4 0 16,0-1 0-16,0-3 0 16,0 2 0-16,0-2-25 15,12-2-938-15,-13-7-712 16,4-7 134-16,0-13 115 15,11-8 101-15</inkml:trace>
  <inkml:trace contextRef="#ctx0" brushRef="#br0" timeOffset="153461.9">16595 8305 8191 0,'3'0'0'16,"-3"0"0"-16,1 5 0 16,-1 7 0-16,1 4 0 15,-2 7 0-15,1 8 0 16,1 0 0-16,-1 2 0 16,0-5 0-16,8 0-770 15,-8-2-963-15,-5-13 141 16,0-9 124-16,-7-12 106 15</inkml:trace>
  <inkml:trace contextRef="#ctx0" brushRef="#br0" timeOffset="153729.65">16501 8226 4126 0,'24'-16'147'16,"7"-5"167"-16,0-8 71 16,1-6 7-16,-17 6 8 15,-11 1 9-15,-4 2 8 16,-9 6 9-16,-8 3 10 16,-3 7-47-16,-5 5-117 15,-4 5-194 1,8 9-400-16,38 5-648 15,-16 8-625-15,16 3 122 16,17 2 105-16</inkml:trace>
  <inkml:trace contextRef="#ctx0" brushRef="#br0" timeOffset="154189.23">16979 8276 6586 0,'-1'-4'172'0,"-2"2"1"15,-6 0 2 1,-7-1 1-16,-3 9 2 0,-8 6 2 16,-1 6 2-1,1 7 1-15,5 9 3 16,8 3-186-16,5 2 0 16,4-1 0-16,5-4 0 15,5-6 0-15,5-9 0 16,6-7 0-16,9-8 0 15,4-10 0-15,-1-10 0 16,0-10 0-16,-7-13 0 16,-6-13 0-16,-5-11 0 15,-6-7 0 1,-2-9 0-16,-2 1 0 0,0 10 0 16,0 16 0-1,0 15 0-15,0 19 0 16,-3 22 0-16,1 18 0 15,2 17 0-15,5 15 0 16,6 8 0-16,7 9 0 16,4-5 0-16,5-6 0 15,0-6 0-15,4-11 0 16,3-11-295-16,56-10-1566 16,-47-12 162-1,3-10 139-15,3-13 120 16</inkml:trace>
  <inkml:trace contextRef="#ctx0" brushRef="#br0" timeOffset="154581.85">17838 8091 8191 0,'0'-15'0'16,"-6"-4"0"-1,-7-2 0-15,-10-2 0 16,-13 9 0-16,-14 5 0 16,-10 5 0-16,-2 4 0 15,5 10 0-15,9 9 0 16,13 11 0-16,19 7 0 16,12 12 0-16,16 3 0 15,16 4 0-15,10 2 0 16,7-2 0-16,1-3 0 15,-6-5 0-15,-12-6 0 16,-15-7 0-16,-10-8 0 16,-18-4 0-16,-12-11 0 15,-16-6 0 1,-8-6 0-16,-13-6 0 16,1-10 0-16,8-10-332 15,17-10-1519-15,20-12 161 16,15-10 137-16,26-9 119 15</inkml:trace>
  <inkml:trace contextRef="#ctx0" brushRef="#br0" timeOffset="154801.65">17605 7775 8191 0,'2'0'0'16,"-1"15"0"-16,-1 17 0 15,0 20 0 1,-4 23 0-16,-3 21 0 15,-2 8 0-15,0 4 0 16,-2 0 0-16,1-6 0 16,6-6 0-16,-1-13 0 15,-2-14 0-15,0-13-128 16,4-15-611-16,-13-14-968 16,-6-15 137-16,-2-9 120 15</inkml:trace>
  <inkml:trace contextRef="#ctx0" brushRef="#br0" timeOffset="160353.16">12351 9064 4612 0,'0'0'203'0,"0"0"131"16,0-1 15-16,0 1 7 15,0 0 6-15,0 0 7 16,0 0 7-16,0 0 7 15,0 0 8-15,0 0-108 16,0 0-120-16,0 0-153 16,0 0-10-16,0 0 0 15,0 0 0-15,0 0 0 16,0 0 0-16,7 0 0 16,11-2 0-1,9 2 0-15,9-1 0 16,6 1 0-16,0-1 0 15,-13 0 0-15,-12-1 0 16,-10 2 0-16,-7 0 0 16,-20 0 0-16,-9 2 0 15,-16-1 0-15,0 1 0 16,-5 1 0-16,14 0 0 16,13-2 0-16,10 2 0 15,10-3-101-15,3 0-375 16,8-39-1309-16,3 35 150 15,7-3 129 1,0-1 112-16</inkml:trace>
  <inkml:trace contextRef="#ctx0" brushRef="#br0" timeOffset="161229.68">15884 9047 8191 0,'-3'-2'0'0,"0"2"0"15,2-1 0 1,7-1 0-16,14 4 0 15,12-4 0-15,10 0 0 16,4 1 0-16,-3-1 0 16,-13 2 0-16,-12 0 0 15,-12 0 0-15,-16 0 0 16,-15 0 0-16,-13 0 0 16,-5 0 0-16,-7 2 0 15,6-1 0-15,15 0-468 16,11-1-1347-1,10 0 156-15,7 0 131 16,5-2 117-16</inkml:trace>
  <inkml:trace contextRef="#ctx0" brushRef="#br0" timeOffset="167409.04">23200 8323 8191 0,'0'-1'0'0,"0"1"0"16,0 0 0-16,0-2 0 15,0 4 0 1,0 9 0-16,0 7 0 16,-1 12 0-16,-4 14 0 15,-1 12 0-15,-2 2 0 16,-2 2 0-16,1-1 0 16,3-8 0-16,2-6 0 15,1-12 0-15,0-5 0 16,3-11 0-16,-3-7 0 15,1-7 0-15,-3-7 0 16,2-14 0-16,-3-11 0 16,0-11 0-1,2-22 0-15,3-12 0 16,5-6 0-16,6 1 0 16,13 2 0-16,11 12 0 15,9 11 0-15,12 11 0 16,5 13 0-16,4 10 0 15,-2 11 0-15,-7 11-34 16,-12 9-31-16,-18 7-6 16,-19 10 29-16,-21 6 42 15,-21 5 0-15,-14 3 0 16,-4-2 0-16,2 2 0 16,12-4 0-1,18-4 32-15,12-1 32 16,17-5 8-16,15 0-28 15,11-3-44-15,3 1 0 16,7-4 0-16,-6-1 0 16,-9-6 0-16,-8-1 0 15,-9-6 0-15,-5 0 0 16,-5-4 0-16,2-2 0 16,3-2 0-16,9 1 0 15,13-1 0-15,7-2 0 16,8-6 0-16,9-3 0 15,-2-6 0 1,-6-12 0-16,-5-8 0 16,-7-5 0-16,-11-5 0 15,-10 3 0-15,-5 8 0 16,-7 6 0-16,-9 9 0 16,-9 9 0-16,-7 6 0 15,-4 6 0-15,-5 9 0 16,5 9 0-16,7 8 0 15,10 7 0-15,3 7 0 16,7 1 0-16,10 0 0 16,15-5 0-16,8-4 0 15,12-4 0 1,14-10 0-16,3-7 0 16,4-7 0-16,-1-2 0 15,-3-6 0-15,-4-4 0 16,-7-5 0-16,-7-3 0 15,-9-6 0-15,-7-4 0 16,-12 0 0-16,-8 1 0 16,-3-2 0-16,-6 5 0 15,-8 6 0-15,-5 3 0 16,-4 7 0 0,-6 4 0-16,-4 3 0 0,1 9 0 15,1 6 0 1,2 5 0-16,4 7 0 15,8 4 0-15,5 1 0 16,6-2 0-16,5-7 0 16,11-4 0-16,4-7 0 15,7-6 0-15,7-5 0 16,3-6 0-16,-1-7 0 16,-1-10 0-16,-6-7 0 15,-2-13 0-15,-5-9 0 16,-1-5 0-16,-7-1 0 15,-4 4 0 1,-2 9 0-16,-4 9 0 0,-2 9 0 16,-1 7 0-1,0 9 0-15,-2 5 0 16,-6 7 0-16,-2 7 0 16,3 13 0-16,-1 10 0 15,6 11 0-15,3 6 0 16,2 2 0-16,2 1 0 15,4-8 0-15,4-8 0 16,3-8 0-16,10-8 0 16,4-11 0-16,2-6 0 15,5-7 0-15,-1-4 0 16,-3-7 0-16,-7-6 0 16,-2-3 0-1,-7-1 0-15,-7-2 0 16,-3-2 0-16,-1 5 0 15,-4 5 0-15,2 3 0 16,-1 2 0-16,0 6 0 16,0 5 0-16,0 3 0 15,0 7 0-15,0 7 0 16,2 11 0-16,-2 5 0 16,0 6 0-1,4 1 0-15,-1-3 0 16,3-6 0-16,4-4 0 15,4-6 0-15,5-8 0 16,1-7 0-16,3-4 0 16,-1-10 0-16,1-9 0 15,-4-3 0-15,-2-2 0 16,-4-2 0-16,-4 4 0 16,-5 7 0-16,-2 7 0 15,-1 5 0-15,1 0 0 16,-2 9 0-16,2 5 0 15,-1 3 0-15,-1 5 0 16,1 4 0 0,6-3 0-16,2-2-416 15,9-14-1412-15,4 4 157 16,8-8 134-16,-1-5 117 16</inkml:trace>
  <inkml:trace contextRef="#ctx0" brushRef="#br0" timeOffset="167857.63">25152 8464 7224 0,'-3'-6'105'0,"-2"-3"0"15,-7 5 2-15,-2 0-1 16,-6 12 1-16,-5 10 2 16,2 8-1-16,3 5 1 15,5 9 2-15,10-1-111 16,3 0 0-1,15-4 0-15,10-3 0 16,11-9 0-16,10-6 0 16,10-8 0-16,3-6 0 15,3-8 0-15,-1-6 0 16,-3-11 0-16,-7-6 0 16,-10-9 0-16,-10 1 0 15,-14-1 0-15,-10 7 0 16,-12 10 0-16,-11 4 0 15,-11 10 0-15,-6 8 0 16,-6 7 0-16,8 9 0 16,7 10 0-1,10 2 0-15,10 11 0 16,8-5 0-16,9 0 0 16,8-7 0-16,10-4 0 15,4-9 0-15,7-5 0 16,8-5-332-16,-1-9-1519 15,2-5 161-15,4-7 137 16,12-7 119-16</inkml:trace>
  <inkml:trace contextRef="#ctx0" brushRef="#br0" timeOffset="169001.07">26582 8267 8191 0,'0'-4'0'16,"0"4"0"-16,0-2 0 15,0 4 0-15,0 13 0 16,0 10 0-16,2 13 0 16,-2 9 0-16,-2 11 0 15,-2 2 0-15,2-2 0 16,-3-5 0-16,-1-5 0 15,0-13 0-15,6-7 0 16,-4-9 0 0,2-10 0-16,2-6 0 0,0-8 0 15,6-10 0 1,8-7 0-16,9-9 0 16,9-9 0-16,10 0 0 15,8 4 0-15,-6 7 0 16,2 7 0-16,-4 13 0 15,-6 5 0-15,-9 11 0 16,-5 11 0-16,-11 9 0 16,-6 8 0-16,-14 9 0 15,-12 1 0-15,-16-3 0 16,-8-5 0 0,-11-7 0-16,0-6 0 15,6-11 0-15,12-6 0 16,11-7 0-16,11-13 0 15,9-8 0-15,14-9 0 16,13-10 0-16,14-9 0 16,9 2 0-16,8 3 0 15,3 7 0-15,-4 10 0 16,-6 10 0-16,-8 8 0 16,-4 9 0-16,-10 11 0 15,-3 6 0-15,-7 8 0 16,1 3 0-1,0 1 0-15,3 1 0 16,3-4 0-16,4-7 0 16,6-6 0-16,1-8 0 15,-1-3 0-15,-2-11 0 16,0-4 0-16,-6-6 0 16,-2-4 0-16,-6 1 0 15,-7 2 0-15,-2 9 0 16,-4 4 0-16,-6 11 0 15,-6 13 0-15,-2 15 0 16,-9 17 0-16,-8 15 0 16,0 14 0-16,2 9 0 15,6 1 0 1,0 0 0-16,8-9 0 16,1-15 0-16,7-12 0 15,3-18 0-15,0-15 0 16,3-12 0-16,2-10 0 15,1-16-294-15,8-13-1567 16,3-12 162-16,0-9 139 16,1-9 120-16</inkml:trace>
  <inkml:trace contextRef="#ctx0" brushRef="#br0" timeOffset="170049.94">28435 8622 8191 0,'3'-8'0'0,"2"4"0"16,-1 0 0-16,2 8 0 15,-1 15 0-15,2 13 0 16,-1 8 0-16,1 13 0 16,-3 1 0-16,-3 1 0 15,1-5 0-15,-2-5 0 16,0-8 0-16,0-9 0 16,0-9 0-16,0-7 0 15,0-8 0-15,0-7 0 16,-3-12 0-16,-1-12 0 15,2-14 0 1,0-17 0-16,4-11 0 16,7-8 0-16,7 1 0 15,6 8 0-15,8 9 0 16,5 12 0-16,8 10 0 16,2 10 0-16,7 5 0 15,-2 11 0-15,5 7 0 16,-2 2 0-16,-4 4 0 15,-11 4 0-15,-9 3 0 16,-12-1 0-16,-7 4 0 16,-8 3 0-16,-4-3-81 15,-8 2-397 1,-6-36-1312-16,-8 33 151 16,-11 2 129-16,-5-2 114 15</inkml:trace>
  <inkml:trace contextRef="#ctx0" brushRef="#br0" timeOffset="170236.77">28546 8739 5097 0,'-5'2'316'0,"-1"-1"7"15,2 2 4 1,4-1 6-16,22-1 5 0,10-2 7 16,17 1 5-16,8 0 7 15,13 0 6 1,-2 0-543-16,0 0-338 15,-5-52-1223-15,-2 44 143 16,-8-2 123-16,-7 0 109 16</inkml:trace>
  <inkml:trace contextRef="#ctx0" brushRef="#br0" timeOffset="170505.51">29285 8758 8191 0,'6'0'0'15,"12"1"0"-15,17-1 0 16,15 2 0 0,16 1 0-16,10-3 0 15,8 0 0-15,-4 3 0 16,-4-6 0-16,-7 2 0 16,-8-1 0-16,-12 1 0 15,-11-1 0-15,-11-2 0 16,-12 1 0-16,-6 0 0 15,-6 0 0-15,-3-3-401 16,-5-14-1432-16,-7 10 158 16,-4-7 135-16,-7-2 117 15</inkml:trace>
  <inkml:trace contextRef="#ctx0" brushRef="#br0" timeOffset="170753.28">29659 8523 8191 0,'13'-4'0'16,"16"4"0"-16,13 4 0 16,12 9 0-16,2 12 0 15,4 13 0-15,-12 12 0 16,-15 5 0-16,-18 1 0 16,-14 0 0-16,-18-3 0 15,-12-10 0-15,-10-8 0 16,-4-8 0-16,-2-9 0 15,8-9-385-15,16-43-1452 16,12 27 159-16,16-8 136 16,19-4 117-16</inkml:trace>
  <inkml:trace contextRef="#ctx0" brushRef="#br0" timeOffset="171101.12">30318 8700 8191 0,'0'-1'0'16,"0"-2"0"-16,0 2 0 16,1 2 0-16,-1 12 0 15,3 2 0-15,0 9 0 16,0 3 0 0,-3 4 0-16,1-2 0 15,-4-1 0-15,-1-2-316 16,-8-23-1539-16,1 8 160 15,-6-11 138-15,6-10 121 16</inkml:trace>
  <inkml:trace contextRef="#ctx0" brushRef="#br0" timeOffset="171365.72">30280 8551 5963 0,'16'-22'235'16,"3"-4"3"-16,4-6 4 15,-2-4 2 1,-15 7 2-16,-4 5 6 16,-10 2 1-16,-6 4 3 15,-3 2 6-15,-6 6-262 16,-2 4 0-16,9 7-279 15,38 10-1587-15,-21 5 163 16,18 4 140-16,13 3 120 16</inkml:trace>
  <inkml:trace contextRef="#ctx0" brushRef="#br0" timeOffset="171899.22">30875 8590 8191 0,'0'-9'0'16,"-3"-5"0"-16,-1 2 0 16,-8 0 0-1,-8 7 0-15,-7 5 0 16,-7 9 0-16,-2 7 0 16,2 7 0-16,0 6 0 15,7 11 0-15,7 2 0 16,7 0 0-16,7-2 0 15,4-3 0-15,7-7 0 16,6-5 0 0,10-7 0-16,3-10 0 0,9-2 0 15,3-10 0-15,2-5 0 16,-2-10 0-16,-1-9 0 16,-1-11 0-1,-10-17 0-15,-4-15 0 16,-6-9 0-16,-5-11 0 15,-6-5 0-15,0 4 0 16,-8 13 0-16,-2 15 0 16,-6 17 0-16,-2 19 0 15,-12 21 0-15,-2 25 0 16,2 25 0-16,7 27 0 16,10 24 0-16,23 19 0 15,20 6 0-15,17-1 0 16,8-9 0-16,6-14 0 15,-5-14 0-15,-6-19 0 16,-5-18-307 0,-3-32-1551-16,-12-4 162 15,-3-13 138-15,-4-15 120 16</inkml:trace>
  <inkml:trace contextRef="#ctx0" brushRef="#br0" timeOffset="173765.54">30367 9181 4995 0,'-3'0'315'0,"-2"0"4"15,-1-3 5-15,0 3 7 16,1 0 4-16,2 0 6 15,3 0 6 1,0 0 8-16,6 0 5 16,19 0-191-16,14 0-169 15,20 0 0-15,16 0 0 16,4 0 0-16,1 0 0 16,-14 0 0-16,-10 0 0 15,-15 0 0-15,-14 0 0 16,-11 0 0-16,-12 0 0 15,-2 0 0-15,-12 0 0 16,-3 0-358-16,-6 0-1487 16,-1-1 161-16,-2-2 135 15,8-2 120-15</inkml:trace>
  <inkml:trace contextRef="#ctx0" brushRef="#br0" timeOffset="179217.41">12443 9306 8191 0,'3'0'0'16,"1"0"0"-16,-2 0 0 16,1 0 0-16,-3 0 0 15,3 0 0-15,-1 0 0 16,0 0 0-16,-2 0 0 16,0 0 0-16,0 0-333 15,-7-55-1518-15,-6 43 161 16,-6-5 137-1,-15-4 119-15</inkml:trace>
  <inkml:trace contextRef="#ctx0" brushRef="#br0" timeOffset="179606.63">11548 9203 8191 0,'4'-4'0'0,"1"0"0"16,-1 0 0-16,3 0 0 15,-5 0 0-15,-1 2-344 16,0-47-1503-16,-1 43 159 15,0-2 137-15,-7 2 119 16</inkml:trace>
  <inkml:trace contextRef="#ctx0" brushRef="#br0" timeOffset="180868.96">9076 10183 8191 0,'0'0'0'0,"-2"0"0"15,-5 7 0-15,-4 6 0 16,-7 10 0-16,1 9 0 16,-3 10 0-16,5 3 0 15,5 4 0-15,7 0 0 16,2-2 0-16,8-4 0 16,6-8 0-16,10-4 0 15,9-11 0 1,8-8 0-16,5-6 0 0,1-10 0 15,-4-9 0 1,-3-7 0-16,-12-5 0 16,-11-13 0-16,-10-7 0 15,-9-7 0-15,-11-1 0 16,-8 1 0-16,-4 6 0 16,-8 9 0-16,-3 8 0 15,-2 12 0-15,2 6 0 16,7 7-30-16,14 4-655 15,8 4-1063-15,10-2 145 16,10 1 123 0,12 0 110-16</inkml:trace>
  <inkml:trace contextRef="#ctx0" brushRef="#br0" timeOffset="181484.23">9903 10055 8008 0,'0'-5'20'0,"0"0"0"15,0 1 1-15,-4 0-1 16,-9 9-1-16,-9 11 3 15,-8 11-3-15,-6 10 1 16,-5 17 2-16,7 11-22 16,5 8 0-16,6 4 0 15,11 1 0-15,7-2 0 16,10-7 0 0,7-5 0-16,11-13 0 15,6-7 0-15,10-14 0 16,6-12-109-16,35-12-1802 15,-25-7 170-15,-6-11 144 16,3-15 127-16</inkml:trace>
  <inkml:trace contextRef="#ctx0" brushRef="#br0" timeOffset="182076.72">10393 10120 8191 0,'0'-4'0'16,"0"0"0"-16,0 1 0 15,0 4 0-15,-2 11 0 16,-3 9 0 0,-10 9 0-16,-7 8 0 15,-5 7 0-15,-3 3 0 16,4-2 0-16,5-2 0 16,7-5 0-16,8-3 0 15,8-9 0-15,9-5 0 16,18-8 0-16,13-6 0 15,7-6 0-15,12 0 0 16,0-7 0-16,-7-1 0 16,-8 0 0-16,-12 2 0 15,-14-2 0 1,-9 2 0-16,-6 1 0 16,-5 0-410-16,-2-17-1419 15,2 13 156-15,0-2 135 16,0-5 117-16</inkml:trace>
  <inkml:trace contextRef="#ctx0" brushRef="#br0" timeOffset="182414.41">10468 10242 8191 0,'-2'-2'0'15,"2"1"0"-15,-1 1 0 16,1 9 0-16,0 14 0 16,1 18 0-16,-1 14 0 15,0 17 0-15,-3 8 0 16,-1 5 0-16,0 0 0 16,0-3 0-16,1-12 0 15,1-14 0-15,2-10 0 16,-1-15 0-16,1-14 0 15,0-7 0 1,-2-2 0-16,2-7 0 16,0-2 0-16,0-3 0 15,0-4-354-15,0-4-1491 16,-1-2 159-16,-4-6 136 16</inkml:trace>
  <inkml:trace contextRef="#ctx0" brushRef="#br0" timeOffset="183638.57">28312 9426 8191 0,'0'5'0'0,"0"3"0"16,1-1 0-16,-1 1 0 15,0-4 0-15,0-3 0 16,1 1 0-16,-1 0 0 15,0-1 0-15,2 0-499 16,-2 1-1307-16,3-5 153 16,-8-7 132-16,-12-7 115 15</inkml:trace>
  <inkml:trace contextRef="#ctx0" brushRef="#br0" timeOffset="185249.29">10837 10285 7897 0,'0'-2'32'0,"-1"1"0"16,0 0 2-16,1-1-2 16,0 2 0-16,-2 0 1 15,4 4 0-15,-2 7-1 16,0 11 2-16,0 11-34 15,0 12 0 1,0 6 0-16,0 5 0 16,0 2 0-16,0-1 0 15,0-9 0-15,0-7 0 16,0-10 0-16,0-9 0 16,0-11 0-16,0-4 0 15,0-3 0-15,0-4 0 16,0-5 0-16,0-9 0 15,0-10 0 1,0-9 0-16,0-13 0 0,0-4 0 16,0-3 0-16,0-3 0 15,0 2 0-15,1 0 0 16,3 2 0 0,2 4 0-16,8 5 0 15,4 4 0-15,5 2 0 16,6 5 0-16,1 6 0 15,3 5 0-15,4 2 0 16,-4 9 0-16,2 4 0 16,-2 1 0-16,-1 3 0 15,-3 4 0-15,-1 3 0 16,-2 2 0-16,-6-1 0 16,-4 0 0-16,-7 2 0 15,-4-3 0-15,-4-1 0 16,-1-1-12-1,-6 5-420-15,-5-18-1389 16,-9 22 156-16,-8-1 133 16,-12 6 116-16</inkml:trace>
  <inkml:trace contextRef="#ctx0" brushRef="#br0" timeOffset="185445.11">10858 10378 6701 0,'-3'5'160'16,"3"2"1"-1,4 0 2-15,14 3 1 16,19-7 2-16,15-1 0 0,13-1 3 16,7-4 0-1,-5 0 3-15,-8 0-172 16,-8-2 0-16,-8 1-510 16,-9-2-1293-16,-9-2 153 15,-8-5 131-15,-11 0 115 16</inkml:trace>
  <inkml:trace contextRef="#ctx0" brushRef="#br0" timeOffset="193510.19">11765 10361 4275 0,'0'0'231'16,"0"-2"135"-16,0 2 17 15,0 0 6-15,0 0 9 16,0 0 7-16,0 0 10 16,0 0 8-16,0 0 10 15,0 0-137-15,-2-1-129 16,0 1-157-16,-3-3-10 16,-1 1 0-16,-5-2 0 15,2-2 0-15,4-2 0 16,0-4 0-1,2-3 0-15,13-6 0 16,13-3 0-16,9 0 0 16,10-1 0-16,12 5 0 15,1 4 0-15,-5 7 0 16,-6 5 0-16,-11 7 0 16,-15 7 0-16,-12 11 0 15,-13 6 0-15,-12 6 0 16,-6 4 0-16,2 0 0 15,-1-2 0-15,13 0 0 16,8-2 0-16,12-1 0 16,11 0 0-1,6 1 0-15,-7-2 0 16,0-1 0-16,-11-5 0 16,-17-3 0-16,-20-5 0 15,-16-7 0-15,-7-6 0 16,-8-1 0-16,3-4 0 15,12-5 0-15,19 0-429 16,15-40-1396-16,12 34 157 16,20-2 134-16,8-1 116 15</inkml:trace>
  <inkml:trace contextRef="#ctx0" brushRef="#br0" timeOffset="194353.31">15643 10296 8191 0,'0'0'0'0,"0"0"0"16,4 0 0-1,18 0 0-15,21 1 0 16,18-1 0-16,17-3 0 16,7-1 0-16,-1 0 0 15,-13-1 0-15,-15-1 0 16,-14 2 0-16,-17 0 0 16,-13 2 0-16,-9 0 0 15,-9-2-120-15,-6 1-323 16,-7-13-1345-16,-9 11 150 15,-5-4 129-15,-2 0 114 16</inkml:trace>
  <inkml:trace contextRef="#ctx0" brushRef="#br0" timeOffset="194634.06">15919 10105 6986 0,'-2'-15'130'15,"-1"-1"2"-15,2 3-1 16,-1 2 2-16,4 14 1 16,-1 13 0-16,7 12 2 15,1 11 1-15,2 10 1 16,1 8-138 0,-2 4 0-16,-3-5 0 15,-3-2 0-15,-2-6 0 16,-2-8 0-16,0-4 0 15,0-6 0-15,0-10-10 16,5-7-1929-16,3-14 175 16,9-16 149-16,10-17 128 15</inkml:trace>
  <inkml:trace contextRef="#ctx0" brushRef="#br0" timeOffset="195017.63">16691 10209 8191 0,'0'0'0'0,"0"0"0"16,2 0 0-16,-1 6 0 16,2 6 0-16,0 9 0 15,2 6 0-15,2 8 0 16,-6-2 0-16,0 2 0 15,1-1 0-15,-5-6 0 16,7-4-782-16,-9-10-948 16,-4-7 141-1,-3-14 123-15,2-7 107 0</inkml:trace>
  <inkml:trace contextRef="#ctx0" brushRef="#br0" timeOffset="195312.36">16598 10085 4662 0,'23'-20'278'16,"5"-6"62"-16,4-9 5 15,1-8 6-15,-15 7 8 16,-10 3 6-1,-5 2 7-15,-11 7 6 16,-10 5 8-16,-8 6-99 16,-5 5-219-16,-8 4-68 15,1 8 0-15,12 8-117 16,13 12-328-16,15-29-1343 16,21 42 150-16,16 4 129 15,16-2 114-15</inkml:trace>
  <inkml:trace contextRef="#ctx0" brushRef="#br0" timeOffset="195764.93">17171 10139 8191 0,'0'-8'0'0,"-4"1"0"16,-7 0 0-16,-9 0 0 15,-11 7 0-15,-11 8 0 16,-9 7 0-16,5 9 0 15,7 4 0-15,10 12 0 16,13 0 0-16,10 1 0 16,6-5 0-16,8-1 0 15,10-9 0 1,7-11 0-16,8-7 0 0,9-4 0 16,4-12 0-1,-3-9 0-15,-2-10 0 16,-6-14 0-16,-6-17 0 15,-8-11 0-15,-9-15 0 16,-7-3 0-16,-3 4 0 16,-5 12 0-16,-1 18 0 15,-1 20 0-15,-3 21 0 16,-4 18 0-16,1 18 0 16,3 18 0-1,4 17 0-15,11 14 0 16,12 5 0-16,8 3 0 15,4-6 0-15,8-4 0 16,4-12-446-16,0-25-1374 16,-2-2 156-16,-2-17 133 15,-4-12 116-15</inkml:trace>
  <inkml:trace contextRef="#ctx0" brushRef="#br0" timeOffset="196412.66">18167 9915 8191 0,'0'-11'0'0,"-6"-1"0"16,-9-2 0-16,-14 1 0 15,-15 9 0-15,-13 7 0 16,-8 5 0-1,1 10 0-15,11 9 0 16,12 8 0-16,14 9 0 16,18 5 0-16,13 1 0 15,17 2 0-15,19 1 0 16,9-2 0-16,5-5 0 16,-4-2 0-16,-12-4 0 15,-18-8 0-15,-16-5 0 16,-21-6 0-16,-18-7 0 15,-15-6 0-15,-9-6 0 16,-11-6 0 0,1-8 0-16,10-7-289 15,50-5-1573-15,-17-7 161 16,20-3 140-16,15-3 120 16</inkml:trace>
  <inkml:trace contextRef="#ctx0" brushRef="#br0" timeOffset="196793.15">17908 9660 5776 0,'0'-19'254'0,"0"0"3"16,0 0 4-16,0 0 3 15,0 12 4-15,2 20 3 16,2 18 5-16,2 23 3 16,3 29 6-16,5 18-285 15,-2 18 0-15,-2 4 0 16,-3-1 0-16,-4-6 0 15,-1-5 0 1,-7-10 0-16,-5-13 0 16,-4-17 0-16,-8-16-349 15,-7-37-1497-15,-1 2 160 16,0-18 136-16,1-11 119 16</inkml:trace>
  <inkml:trace contextRef="#ctx0" brushRef="#br0" timeOffset="197952.41">11819 10925 5747 0,'-1'0'257'0,"-2"-2"3"16,3 2 4-16,0 0 4 15,2 0 3-15,7 2 4 16,10 0 4-16,6 0 4 16,14 2 4-16,6 4-592 15,49-3-1554-15,-50-2 162 16,-3-2 138-16</inkml:trace>
  <inkml:trace contextRef="#ctx0" brushRef="#br0" timeOffset="198862.17">16000 10949 5966 0,'-3'0'235'0,"2"-2"3"16,-1 1 3-16,4 0 3 15,12 2 3-15,13-1 3 16,12 0-300-16,57-1-1669 15,-40-1 139 1,-4 0 122-16,-12-6 105 0</inkml:trace>
  <inkml:trace contextRef="#ctx0" brushRef="#br0" timeOffset="203598.09">24477 10195 8191 0,'1'-7'0'0,"-1"0"0"16,0 2 0-16,2 1 0 16,-4 9 0-16,2 10 0 15,-4 10 0-15,-8 6 0 16,1 6 0-16,-7 1 0 16,1-3 0-1,2-3 0-15,5-8-385 16,7-14-1452-16,3-4 159 15,9-6 136-15,7-10 117 16</inkml:trace>
  <inkml:trace contextRef="#ctx0" brushRef="#br0" timeOffset="203793.13">24729 10237 8191 0,'0'0'0'0,"0"2"0"0,0 3 0 16,0 7 0-16,0 7 0 15,-2 6 0 1,-4 6 0-16,-6 2 0 16,-2 0 0-16,-4-2-63 15,3-1-485-15,-3-3-1228 16,4-5 149-16,1-8 128 16,4-8 112-16</inkml:trace>
  <inkml:trace contextRef="#ctx0" brushRef="#br0" timeOffset="205405.12">27860 10008 8191 0,'0'-7'0'0,"0"0"0"16,0 3 0-16,1-1 0 15,-1 11 0 1,0 13 0-16,0 10 0 16,0 10 0-16,0 9 0 15,0 2 0-15,0-1 0 16,0-7 0-16,0-6 0 15,0-6 0-15,-1-9 0 16,-2-7 0-16,-7-5-147 16,24-8-756-16,-33-5-755 15,-3-11 130-15,-5-5 113 16,1-5 101-16</inkml:trace>
  <inkml:trace contextRef="#ctx0" brushRef="#br0" timeOffset="205661.22">27451 10083 8191 0,'10'-12'0'0,"11"-6"0"16,19-2 0-16,25-3 0 16,17 4 0-16,18 7 0 15,5 4 0-15,-7 1 0 16,-12 2 0-16,-21 1 0 15,-15 0 0-15,-17 1 0 16,-15 1 0-16,-10 2 0 16,-2 0-517-16,-6 0-1284 15,0 0 152-15,2 2 131 16,5 3 115-16</inkml:trace>
  <inkml:trace contextRef="#ctx0" brushRef="#br0" timeOffset="205913.34">28276 10194 8191 0,'4'2'0'15,"10"3"0"-15,17 0 0 16,19-2 0-16,24-1 0 16,16-2 0-16,9 0 0 15,-2-1 0-15,-12 1 0 16,-13 0 0-16,-14 0 0 15,-17 0 0-15,-15-1 0 16,-11-1 0-16,-9-2-111 16,-4-4-353-1,-8-40-1321-15,-7 29 150 16,-8-2 128-16,-10-8 114 16</inkml:trace>
  <inkml:trace contextRef="#ctx0" brushRef="#br0" timeOffset="206156.37">28735 9931 6689 0,'35'0'161'15,"17"5"2"-15,11 11 1 16,9 10 1 0,-15 12 2-16,-11 13 1 15,-12 6 1-15,-13 3 2 16,-13-2 3-16,-10-3-174 15,-13-5 0-15,-9-7 0 16,-7-11 0-16,1-8 0 16,6-9-459-16,7-47-1357 15,13 27 155-15,11-11 132 16,16-9 116-16</inkml:trace>
  <inkml:trace contextRef="#ctx0" brushRef="#br0" timeOffset="206581.28">29425 10074 8191 0,'4'7'0'0,"-1"9"0"16,-1 9 0-16,1 12 0 16,-3 5 0-16,0 11 0 15,-2 0 0-15,4-2 0 16,-2-1 0-16,0-5 0 15,-2-8 0-15,2-9 0 16,-1-9 0 0,-1-8 0-16,-5-7 0 0,1-12 0 15,-2-13 0 1,3-12 0-16,1-18 0 16,14-16 0-16,9-8 0 15,13-4 0-15,1 3 0 16,7 8 0-16,1 12 0 15,-1 12 0-15,-2 11 0 16,-2 9 0-16,-1 6 0 16,-4 6 0-16,-2 5 0 15,-4 4 0-15,-7 2 0 16,-3 2 0-16,-5 6 0 16,-1 3-377-16,-8-1-1462 15,-8 10 158 1,-13 5 137-16,-18 2 117 15</inkml:trace>
  <inkml:trace contextRef="#ctx0" brushRef="#br0" timeOffset="206769.2">29402 10227 6948 0,'0'6'134'16,"0"0"1"-16,13 0 2 16,14 0-1-16,18-2 2 15,13-4 2-15,14-1-1 16,-4-1 2-16,-10-2 2 15,-10 1-143 1,-15-1-190-16,-12 0-399 16,-13-1-1141-16,-7-1 141 15,-10-1 123-15,-8-1 106 16</inkml:trace>
  <inkml:trace contextRef="#ctx0" brushRef="#br0" timeOffset="212709.96">11850 11171 8191 0,'0'0'0'16,"0"1"0"-16,0-1 0 16,0 3 0-16,1-3 0 15,-1 0 0-15,0 2 0 16,0-2 0-16,0-2 0 16,0 2-307-16,0-31-1551 15,-10 22 162 1,-10-4 138-16,-13-4 120 15</inkml:trace>
  <inkml:trace contextRef="#ctx0" brushRef="#br0" timeOffset="213122.14">10924 11160 8191 0,'0'-2'0'0,"0"-1"0"16,3 0 0-1,-2-1 0-15,-1 1 0 16,2 2 0-16,-2 1 0 15,3-47-1942-15,0 39 175 16,-2-1 150-16,1-3 128 16</inkml:trace>
  <inkml:trace contextRef="#ctx0" brushRef="#br0" timeOffset="214348.94">9151 11988 8191 0,'-2'-1'0'0,"1"-1"0"15,-8 4 0-15,-5 5 0 16,-2 10 0-16,-7 9 0 15,-5 12 0-15,7 8 0 16,3 4 0-16,8 5 0 16,5-3 0-16,6-1 0 15,10-5 0-15,7-7 0 16,11-7 0-16,7-9 0 16,11-10 0-16,5-8 0 15,-1-11 0-15,-2-13 0 16,-10-12 0-16,-11-11 0 15,-13-14 0 1,-10-8 0-16,-11-5 0 16,-10 4 0-16,-7 8 0 15,-7 12 0-15,-8 13 0 16,-1 11 0-16,3 6 0 16,6 5 0-16,8 6-132 15,13 3-440-15,5 0-1179 16,8 2 145-16,11-1 124 15,8 1 110-15</inkml:trace>
  <inkml:trace contextRef="#ctx0" brushRef="#br0" timeOffset="-214592.38">9933 11804 8191 0,'0'-3'0'0,"0"0"0"16,0 2 0-16,-8 5 0 15,-7 13 0-15,-5 14 0 16,-7 14 0-16,-3 20 0 16,5 15 0-16,10 4 0 15,8 4 0-15,4-4 0 16,9-7 0-16,7-8 0 15,7-10 0-15,5-12 0 16,8-13 0-16,8-15-314 16,6-23-1542-1,-1-4 161-15,0-14 138 16,1-9 120-16</inkml:trace>
  <inkml:trace contextRef="#ctx0" brushRef="#br0" timeOffset="-213972.31">10568 11845 8191 0,'0'-2'0'16,"1"0"0"-16,-1 0 0 16,1 6 0-16,-2 6 0 15,-3 12 0-15,-10 11 0 16,-7 9 0-16,-5 7 0 15,-4 2 0-15,2-1 0 16,8-5 0-16,7-5 0 16,9-9 0-1,11-7 0-15,20-9 0 16,18-7 0-16,12-5 0 16,13-4 0-16,4-7 0 15,-5-2 0-15,-8-1 0 16,-9-1 0-16,-18 1 0 15,-9 5 0-15,-15 0 0 16,-7-1-287-16,-3 3-302 16,-7-1-1116-16,-8-4 138 15,-2 1 119-15,-5-3 105 16</inkml:trace>
  <inkml:trace contextRef="#ctx0" brushRef="#br0" timeOffset="-213659.25">10690 11951 8191 0,'2'2'0'0,"-2"8"0"16,1 15 0-16,1 17 0 15,-4 14 0-15,2 20 0 16,2 6 0-16,-1 3 0 15,2-3 0 1,-1-6 0-16,0-13 0 16,-1-13 0-16,-1-14 0 15,-1-13 0-15,2-11 0 16,-1-4 0-16,0-8 0 16,0-7 0-16,0-5-527 15,2-5-1271-15,-2-8 152 16,0-5 130-16,0-4 115 15</inkml:trace>
  <inkml:trace contextRef="#ctx0" brushRef="#br0" timeOffset="-211779.83">11388 12044 8191 0,'3'-7'0'0,"-2"-1"0"0,-1 2 0 16,1 1 0-16,-1 4 0 16,0 9 0-1,0 13 0-15,0 11 0 16,2 13 0-16,-2 14 0 15,0 3 0-15,0 1 0 16,-2-6 0-16,1-7 0 16,0-8 0-16,1-13 0 15,-3-9 0-15,1-11 0 16,2-5 0-16,-7-8 0 16,3-12-86-16,1-11-432 15,-1-11-1259 1,-1-6 148-16,1-2 129 15,1 2 111-15</inkml:trace>
  <inkml:trace contextRef="#ctx0" brushRef="#br0" timeOffset="-211568.03">11203 12056 8191 0,'0'-10'0'15,"3"-4"0"-15,11-4 0 16,17-4 0-16,18 5 0 15,12-1 0-15,9 4 0 16,-2 2 0 0,-9 2 0-16,-11 5 0 15,-12 3-84-15,-12 0-309 16,-8 2-1418-16,-11 0 153 16,-3 1 133-16,-11-1 116 15</inkml:trace>
  <inkml:trace contextRef="#ctx0" brushRef="#br0" timeOffset="-201183.82">12013 12127 8191 0,'0'-9'0'0,"0"-5"0"16,2-4 0-16,6-4 0 16,9-1 0-16,9 1 0 15,10 1 0-15,5 0 0 16,2 5 0-16,-1 4 0 16,-4 6 0-16,-6 3 0 15,-6 9 0 1,-7 7 0-16,-13 13 0 15,-6 11 0-15,-13 9 0 16,-16 8 0-16,-8 2 0 16,-3-3 0-16,-2-8 0 15,8-7 0-15,7-9 0 16,11-9 0-16,9-8 0 16,5-4 0-16,4-2 0 15,14-6 0-15,14 1 0 16,6-1 0-16,14-3 0 15,11 1 0 1,-2-2 0-16,-3-1 0 0,-6-2 0 16,-8 3 0-1,-10-1 0-15,-12 1 0 16,-7 2-205-16,-10 0-295 16,-2-43-1251-16,-2 38 145 15,-2 1 124-15</inkml:trace>
  <inkml:trace contextRef="#ctx0" brushRef="#br0" timeOffset="-200372.3">15650 11976 8191 0,'0'0'0'16,"0"0"0"-16,0 0 0 15,15 0 0-15,15-1 0 16,13-2 0-16,18 0 0 16,11-3 0-16,2 0 0 15,-8-1 0-15,-7-2 0 16,-14 1 0-16,-11 3 0 16,-11-1 0-16,-15 2 0 15,-5 3 0 1,-3 0 0-16,-1-1-273 15,-6 1-266-15,-4-50-1183 16,-3 45 140-16,-5-4 122 16,-2 3 105-16</inkml:trace>
  <inkml:trace contextRef="#ctx0" brushRef="#br0" timeOffset="-200004.14">15920 11746 5951 0,'-1'-11'237'0,"-2"-2"2"16,1 2 4-16,1-3 2 16,-1 9 4-16,2 4 2 15,0 2 4-15,0 11 3 16,0 11 5-16,0 13-263 15,0 15 0-15,0 13 0 16,2 1 0-16,-1 3 0 16,2-4 0-16,-1-9 0 15,2-9 0 1,-1-10 0-16,2-13 0 16,-4-8 0-16,2-6 0 15,-3-6 0-15,1-4 0 16,-1-7 0-16,4-8-278 15,7-13-1587-15,5-4 161 16,7-5 141-16,4-1 120 16</inkml:trace>
  <inkml:trace contextRef="#ctx0" brushRef="#br0" timeOffset="-199358.87">16596 11839 5633 0,'0'0'269'15,"0"-2"2"-15,0 0 5 16,0 0 4-16,0 2 4 16,0 2 3-16,0 6 6 15,0 5 3-15,0 6 6 16,0 7-302-16,0 6 0 16,-1-2 0-16,-1-2 0 15,1-5 0-15,-2-4 0 16,1-6 0-16,1-4 0 15,-2-5-275-15,29-1-682 16,-29-13-654 0,0-6 124-16,-1-7 109 15,-3-6 94-15</inkml:trace>
  <inkml:trace contextRef="#ctx0" brushRef="#br0" timeOffset="-199068.14">16498 11787 5155 0,'4'-8'51'0,"8"-4"11"15,11-4 3-15,6-6 6 16,1-2 28-16,0 0 105 16,-4 0 91-1,-11-3 4-15,-9 5 4 16,-8-1-25-16,-8 3-21 15,-8 4-10-15,-7 6 0 16,-6 4-2-16,0 3-32 16,2 6-113-16,7 7-100 15,13 5-358-15,46 8-556 16,-20 5-686-16,19 3 123 16,9 0 105-16,7-1 96 15</inkml:trace>
  <inkml:trace contextRef="#ctx0" brushRef="#br0" timeOffset="-198576.6">16999 11801 7139 0,'0'-10'114'0,"0"2"0"16,0 0 2-16,-6-3 0 16,-8 10 0-16,-7 2 3 15,-9 4-1-15,-5 8 0 16,-2 6 3-16,5 6-121 15,9 5 0-15,4 4 0 16,11 0 0-16,5-1 0 16,4-3 0-1,5-6 0-15,6-6 0 16,6-8 0-16,10-6 0 16,2-10 0-16,2-8 0 15,1-11 0-15,-1-10 0 16,-5-12 0-16,-3-11 0 15,-4-10 0-15,-6-7 0 16,-7-4 0-16,-4 1 0 16,-1 10 0-16,-2 15 0 15,-2 16 0-15,2 17 0 16,-3 15 0 0,-4 17 0-16,-1 16 0 15,2 16 0-15,1 16 0 16,4 12 0-16,8-1 0 15,10 0 0-15,5-1 0 16,7-7 0-16,13-7 0 16,3-7 0-16,4-13-209 15,16-11-610-15,-12-16-845 16,-7-11 132-16,3-18 113 16,-2-11 102-16</inkml:trace>
  <inkml:trace contextRef="#ctx0" brushRef="#br0" timeOffset="-198076.54">18029 11587 7911 0,'1'-14'31'16,"2"-1"-1"-16,-2-2 1 16,-2-3 0-16,-12 6 0 15,-10 4 0-15,-13 2 0 16,-13 4 0-16,-8 1 2 15,1 4-33-15,9 7 0 16,9 6 0-16,14 6 0 16,12 6 0-16,12 10 0 15,13 3 0-15,13 6 0 16,10 1 0-16,3 1 0 16,1 0 0-1,-5-2 0-15,-12-6 0 16,-14-4 0-16,-9-7 0 15,-15-8 0-15,-12-6 0 16,-11-8 0-16,-8-6 0 16,-7-7 0-16,2-8 0 15,8-8-309-15,47-8-1549 16,-17-6 162-16,15-5 138 16,12-3 120-16</inkml:trace>
  <inkml:trace contextRef="#ctx0" brushRef="#br0" timeOffset="-197736.04">17811 11269 8053 0,'0'-11'15'0,"0"-2"-1"16,0 1 3-16,1 9-3 15,-4 20 1-15,-3 23 1 16,-4 18-1-16,-7 19 0 16,-1 15 2-16,-2 10-17 15,7 1 0 1,3 3 0-16,8 0 0 16,2-7 0-16,0-8 0 15,2-14 0-15,0-14 0 16,-1-17 0-16,1-16 0 15,-1-9 0-15,5-15-823 16,-12-14-896-16,-2-12 140 16,-6-13 121-16,-9-11 105 15</inkml:trace>
  <inkml:trace contextRef="#ctx0" brushRef="#br0" timeOffset="-189512.31">24587 11475 8191 0,'0'-3'0'16,"0"2"0"-16,0 1 0 0,0 5 0 16,0 6 0-16,0 10 0 15,-4 4 0-15,-1 10 0 16,-3-2 0 0,-3 2 0-16,-1-3 0 15,2-5 0-15,-1-5 0 16,3-7-416-16,3-18-1412 15,3 0 157-15,10-9 134 16,12-11 117-16</inkml:trace>
  <inkml:trace contextRef="#ctx0" brushRef="#br0" timeOffset="-189316.5">24823 11444 8191 0,'2'2'0'0,"-1"7"0"16,-1 8 0-1,2 9 0-15,-2 9 0 16,0 7 0-16,-2 1 0 16,-1-2 0-16,-3 0 0 15,-6-4 0-15,-1-7-296 16,-2-7-1565-16,-5-8 162 16,6-9 139-16,-1-12 120 15</inkml:trace>
  <inkml:trace contextRef="#ctx0" brushRef="#br0" timeOffset="-187924.34">27541 11375 8191 0,'0'-6'0'0,"0"2"0"16,-8 1 0 0,-6 6 0-16,-6 13 0 15,-3 13 0-15,0 12 0 16,8 8 0-16,8 5 0 15,4 1 0-15,4-2 0 16,8-4 0-16,10-6 0 16,4-8 0-16,11-8 0 15,13-10 0 1,6-7 0-16,-2-8 0 0,3-8-94 16,0-11-342-16,-14-19-1362 15,-11 4 152 1,-10-14 131-16</inkml:trace>
  <inkml:trace contextRef="#ctx0" brushRef="#br0" timeOffset="-187712.54">27593 11425 5803 0,'0'-15'251'0,"0"-4"4"15,5-3 3-15,10-5 3 16,7 5 4-16,8 2 4 15,15-2 3-15,2 2 4 16,-1 3 5-16,-7 2-440 16,-7 3-286-1,-12-1-1332-15,-13 9 148 16,-5 2 129-16,-15 8 111 16</inkml:trace>
  <inkml:trace contextRef="#ctx0" brushRef="#br0" timeOffset="-187532.7">27574 11423 5262 0,'-10'9'305'0,"4"-2"4"16,-3 0 6-16,1-1 4 15,8 1 6-15,10-7 5 16,10 1 6-16,11-1 5 16,16 0-170-16,19 0-934 15,-4 0-924 1,-1 0 135-16,-3 0 116 15,-9 0 104-15</inkml:trace>
  <inkml:trace contextRef="#ctx0" brushRef="#br0" timeOffset="-187297.92">28085 11578 7796 0,'3'0'44'0,"0"-2"-1"15,6 1 1-15,14-1-1 16,13 4 1-16,14-4 0 15,14 1 0-15,6-4 0 16,3 0 1-16,-10 1-45 16,-7-1 0-16,-12-1 0 15,-15 2 0-15,-12 0-24 16,-5-2-336 0,-10 2-254-16,-3-50-1058 15,-8 41 132-15,-12-3 115 16</inkml:trace>
  <inkml:trace contextRef="#ctx0" brushRef="#br0" timeOffset="-187050.15">28305 11305 5033 0,'0'-11'325'15,"0"2"7"-15,4-1 4 16,12 3 7-16,18 8 5 16,13 12 8-16,18 12 5 15,7 11 7-15,-6 10 8 16,-13 11-363-16,-15 2-13 15,-16 1 0-15,-12-3 0 16,-14-4 0 0,-9-10 0-16,-10-6 0 15,-8-10 0-15,-3-8 0 16,1-9 0-16,5-7-363 16,11-34-1480-16,12 15 160 15,17-12 135-15,20-8 120 16</inkml:trace>
  <inkml:trace contextRef="#ctx0" brushRef="#br0" timeOffset="-186808.38">29182 11337 8191 0,'0'-1'0'15,"0"1"0"-15,0 6 0 0,0 7 0 16,4 9 0-1,0 14 0-15,0 9 0 16,0 5 0-16,-1 2 0 16,-3-3 0-16,0-3 0 15,-3-4 0-15,-7-4 0 16,-5-11-350-16,-6-18-1496 16,-8-4 160-16,-1-10 136 15,1-12 119-15</inkml:trace>
  <inkml:trace contextRef="#ctx0" brushRef="#br0" timeOffset="-186604.57">28977 11340 8191 0,'22'-19'0'16,"10"-5"0"-16,14-2 0 16,19-2 0-16,6 10 0 15,0 7 0-15,-1 7 0 16,-9 2 0-16,-13 1 0 15,-17 1 0 1,-15 3 0-16,-10 1-539 0,-16 5-1256 16,-14 1 152-16,-16 3 130 15,-8 3 113 1</inkml:trace>
  <inkml:trace contextRef="#ctx0" brushRef="#br0" timeOffset="-180678.64">12250 12662 8191 0,'0'-2'0'0,"1"2"0"16,-1 0 0-16,2-1 0 16,-4 2 0-16,2-1 0 15,2 3 0-15,-2-2 0 16,0 0-592-16,-3-1-1188 16,-6-1 149-16,-4-7 128 15,-10 0 112-15</inkml:trace>
  <inkml:trace contextRef="#ctx0" brushRef="#br0" timeOffset="-179907.51">11487 12746 8191 0,'0'0'0'15,"2"0"0"-15,0-3 0 16,-1 3 0-16,-1 0 0 16,0-4-314-1,0-30-1542-15,0 27 161 16,-6-1 138-16,-6-1 120 15</inkml:trace>
  <inkml:trace contextRef="#ctx0" brushRef="#br0" timeOffset="-178832.27">9251 13243 8191 0,'-2'-2'0'16,"-1"1"0"-16,-7 5 0 0,-9 7 0 16,-3 13 0-16,-12 11 0 15,-2 13 0-15,4 10 0 16,8 3 0-16,9 2 0 15,9-2 0-15,9-8 0 16,9-7 0 0,12-13 0-16,15-11 0 0,12-13 0 15,8-12 0-15,0-15 0 16,-8-11 0-16,-11-12 0 16,-14-11 0-1,-17-11 0-15,-8-3 0 16,-8 1 0-16,-10 6 0 15,-5 13 0-15,0 10 0 16,-7 12 0-16,-1 10 0 16,4 9 0-16,8 5-345 15,67 7-1503-15,-45 2 161 16,12 1 136-16,10-1 119 16</inkml:trace>
  <inkml:trace contextRef="#ctx0" brushRef="#br0" timeOffset="-178468.61">9890 13207 7818 0,'2'-7'41'15,"-1"1"0"-15,1 0 1 16,-1 0-2-16,-1 5 2 16,-1 2-1-1,-5 6 1-15,-10 12-1 16,-9 14 2-16,-7 19-43 16,-4 17 0-16,4 10 0 15,12 5 0-15,12 0 0 16,9-6 0-16,11-11 0 15,11-8 0-15,6-13 0 16,7-14 0-16,3-12-152 16,66-13-1748-16,-63-10 169 15,-4-12 143 1,-4-10 125-16</inkml:trace>
  <inkml:trace contextRef="#ctx0" brushRef="#br0" timeOffset="-177916.18">10462 13311 8191 0,'0'-4'0'16,"0"2"0"-16,0 2 0 15,-4 9 0-15,-6 10 0 16,-5 14 0 0,-6 6 0-16,-2 10 0 15,3-4 0-15,6 2 0 16,8-7 0-16,11-3 0 15,12-10 0-15,18-6 0 16,11-10 0-16,16-6 0 16,10-7 0-16,-1-7 0 15,-6-3 0-15,-9-3 0 16,-14-3 0-16,-13 1-28 16,-12 1-427-1,-12-45-1355-15,-10 45 154 0,-12-2 133 16,-5 0 114-1</inkml:trace>
  <inkml:trace contextRef="#ctx0" brushRef="#br0" timeOffset="-177628.45">10624 13377 8191 0,'0'0'0'0,"-2"10"0"15,2 11 0-15,0 15 0 16,-1 15 0 0,1 17 0-16,1 6 0 15,-1 5 0-15,0-4 0 16,0-8 0-16,0-13 0 16,0-10 0-16,0-15 0 15,0-12 0-15,0-10 0 16,-1-8 0-16,1-10-400 15,0-42-1433-15,0 21 158 16,0-5 135-16,0-7 117 16</inkml:trace>
  <inkml:trace contextRef="#ctx0" brushRef="#br0" timeOffset="-175536.95">11282 13373 5975 0,'2'-7'234'0,"2"1"3"16,-3-2 3 0,2 1 3-16,-3 5 2 15,-1 2 4-15,1 0 3 16,-2 6 4-16,-5 7 4 16,-6 10-260-16,-10 12 0 15,-1 13 0-15,0 9 0 16,1 3 0-16,9 0 0 15,8 0 0-15,9-6 0 16,11-5 0-16,14-7 0 16,8-7 0-1,13-11 0-15,9-8 0 16,1-11 0-16,-5-5 0 16,-8-9 0-16,-5-8-345 15,-3-8-1503-15,-19-7 161 16,-6-8 136-16,-5 1 119 15</inkml:trace>
  <inkml:trace contextRef="#ctx0" brushRef="#br0" timeOffset="-175232.23">11331 13382 8191 0,'-3'-7'0'0,"3"-2"0"16,-1-3 0-16,8-3 0 15,9 1 0-15,13-2 0 16,13-2 0-16,15 0 0 16,0 3 0-16,-2 1 0 15,-3 1 0-15,-16 5 0 16,-14 4 0-16,-11 2 0 15,-6 0-73 1,-12 4-382-16,-13-32-1343 16,-7 37 152-16,-14 6 131 15,-10 6 113-15</inkml:trace>
  <inkml:trace contextRef="#ctx0" brushRef="#br0" timeOffset="-175028.42">11229 13564 5843 0,'0'7'247'15,"2"4"3"-15,7-2 5 16,17 1 2-16,17-4 3 16,13-8 5-16,13-5 2 15,3-4 4-15,-6 3 5 16,-13-5-276 0,-10 2 0-16,-13 2 0 15,-12 3-319-15,48 2-1536 16,-58-2 162-16,-7 2 137 15,-4 0 120-15</inkml:trace>
  <inkml:trace contextRef="#ctx0" brushRef="#br0" timeOffset="-162128.16">12351 13409 8191 0,'3'-4'0'16,"1"-4"0"-16,0-2 0 15,2-4 0-15,-4-1 0 16,0 2 0-16,-2 1 0 16,-8-3 0-16,-7 2 0 15,-12 2 0-15,-13 3 0 16,-12 3 0-1,-2 3 0-15,3 2 0 16,4 7 0-16,11 6 0 16,11 10 0-16,12 9 0 15,9 13 0-15,12 7 0 16,11 4 0-16,5 1 0 16,5-3 0-16,-1-6 0 15,-7-6 0 1,-12-7 0-16,-14-6 0 0,-17-6 0 15,-12-11 0-15,-6-6 0 16,-3-6 0-16,9-9 0 16,15-6 0-1,11-5 0-15,16-5 0 16,11-6 0-16,11 0 0 16,9-6 0-16,5 0 0 15,-2 6 0-15,-3 4 0 16,-10 2-259-16,-7 8-220 15,-8-14-1262-15,-3 22 143 16,-5-1 123-16,-1-1 109 16</inkml:trace>
  <inkml:trace contextRef="#ctx0" brushRef="#br0" timeOffset="-160920.42">15906 13250 8191 0,'-6'0'0'15,"2"0"0"-15,1 0 0 16,-2 0 0-16,5 0 0 16,8 0 0-16,12 0 0 15,15 0 0-15,15 2 0 16,15-2 0-16,7 0 0 15,-1 0 0-15,-9 0 0 16,-11 0 0-16,-17 0 0 16,-15 0 0-16,-12 0 0 15,-5 0 0 1,-4-2-20-16,-3 0-315 16,-5 1-200-16,-3-10-1166 15,-9 5 137-15,0-1 118 16,-1 1 105-16</inkml:trace>
  <inkml:trace contextRef="#ctx0" brushRef="#br0" timeOffset="-160624.69">16105 13097 5181 0,'-1'-15'312'0,"-1"2"6"0,1 0 5 16,-2 2 5-1,3 5 6-15,0 8 5 16,-2 9 7-16,4 10 6 16,-2 10 6-16,0 9-358 15,-2 12 0-15,1 0 0 16,-1-2 0-16,0-3 0 16,0-5 0-16,1-5 0 15,1-8 0-15,0-9 0 16,0-7 0-16,8-7-316 15,10-12-1539 1,8-5 160-16,9-11 138 16,9-6 121-16</inkml:trace>
  <inkml:trace contextRef="#ctx0" brushRef="#br0" timeOffset="-160384.92">16684 13191 8191 0,'0'0'0'16,"0"4"0"-16,0 6 0 15,0 7 0-15,0 4 0 16,0 7 0-16,2 4 0 16,-1-2 0-1,-1 3 0-15,0-5 0 16,2-4-322-16,-7-24-1532 15,-1 12 161-15,-2-12 137 16,-1-7 121-16</inkml:trace>
  <inkml:trace contextRef="#ctx0" brushRef="#br0" timeOffset="-160081.21">16632 13109 3821 0,'26'-16'97'0,"7"-6"62"16,4-6 81-16,3-4 169 16,-18-2 10-16,-10 3 9 15,-7 0 9-15,-10 3 10 16,-7 2 12-16,-7 4-37 15,-7 5-63-15,-5 7-66 16,1 6-92 0,6 7-201-16,8 8-314 0,24 16-477 15,6 4-853-15,14 7 129 16,14 7 112 0,13-1 99-16</inkml:trace>
  <inkml:trace contextRef="#ctx0" brushRef="#br0" timeOffset="-159596.65">17234 13201 6576 0,'-1'-7'173'15,"-6"-3"2"-15,-3-2 1 16,-10-2 2-16,-8 7 1 16,-14 3 2-16,-4 6 1 15,-3 4 3 1,1 10 1-16,9 4-186 15,9 8 0-15,12 7 0 16,10-2 0-16,5 2 0 16,9-4 0-16,10-7 0 15,8-6 0-15,8-8 0 16,8-7 0-16,2-7 0 16,3-11 0-16,-6-12 0 15,-3-12 0-15,-8-13 0 16,-5-12 0-16,-9-7 0 15,-4 1 0-15,-8 9 0 16,-1 10 0-16,-1 18 0 16,0 13 0-1,-1 14 0-15,-2 12 0 16,-2 12 0-16,-2 15 0 16,2 13 0-16,0 9 0 15,7 5 0-15,5 4 0 16,6-4 0-16,4-3 0 15,8-6 0-15,6-9 0 16,7-9-4-16,11-10-560 16,0-15-1223-16,0-10 151 15,3-15 128-15,-2-6 114 16</inkml:trace>
  <inkml:trace contextRef="#ctx0" brushRef="#br0" timeOffset="-159205.01">18084 13068 8191 0,'4'-10'0'0,"-2"-3"0"16,-1-1 0-16,-2-3 0 15,-13 4 0-15,-10 3 0 16,-9 5 0-16,-15 1 0 15,-10 3 0-15,-1 6 0 16,6 7 0 0,8 2 0-16,14 9 0 15,16 10 0-15,13 4 0 16,17 5 0-16,19 3 0 16,8 3 0-16,10-2 0 15,0 1 0-15,-9-5 0 16,-15-4 0-1,-17-2 0-15,-18-8 0 0,-17-6 0 16,-17-6 0 0,-11-9 0-16,-8-6 0 15,-3-9 0-15,10-9-354 16,14-26-1491-16,17 6 159 16,17-10 136-16</inkml:trace>
  <inkml:trace contextRef="#ctx0" brushRef="#br0" timeOffset="-158863.33">17977 12790 8191 0,'-2'-11'0'15,"2"0"0"-15,-7 5 0 16,-3 10 0-16,-3 24 0 16,-13 25 0-16,-7 22 0 15,-4 21 0-15,0 10 0 16,7 7 0-16,8 6 0 16,5-7 0-16,8-7 0 15,6-12 0-15,0-15 0 16,2-19 0-1,-3-15-80-15,14-16-845 16,-23-17-745-16,0-14 133 16,-2-14 114-16,1-12 101 15</inkml:trace>
  <inkml:trace contextRef="#ctx0" brushRef="#br0" timeOffset="-150332.52">24830 12714 5020 0,'3'0'312'15,"3"-3"5"-15,1 0 6 16,2-1 4 0,-6-2 7-16,1 2 5 15,0 0 6-15,-2 0 6 16,-2 0 5-16,0-1-189 16,-7-3-167-16,-9 1 0 15,-12 0 0-15,-18 0 0 16,-9 3 0-16,-7 3 0 15,1 2 0-15,7 7 0 16,11 4 0-16,16 9 0 16,14 8 0-16,16 9 0 15,20 5 0-15,16 3 0 16,7 5 0 0,1-3 0-16,-3-2 0 15,-15-5 0-15,-16-6 0 16,-13-7 0-16,-17-9 0 15,-14-7 0-15,-10-8 0 16,-7-2 0-16,-4-9 0 16,8-4 0-16,13-7-300 15,40-5-1559-15,-6-10 161 16,18-2 139-16,15-6 120 16</inkml:trace>
  <inkml:trace contextRef="#ctx0" brushRef="#br0" timeOffset="-149644.65">25050 12533 5878 0,'2'-15'245'0,"-1"1"2"16,2 0 2-16,-2 0 5 15,-1 10 2-15,-1 14 4 16,-2 12 3-16,0 10 5 16,-3 17 3-16,-3 16-271 15,0 7 0-15,-3 1 0 16,3 3 0 0,3-7 0-16,6-6 0 15,-2-10 0-15,4-9 0 16,-2-12 0-16,0-11 0 15,3-11 0-15,7-7 0 16,8-11 0-16,4-13 0 16,6-7 0-16,1-8 0 15,-3-6 0-15,0 2 0 16,-4 8 0-16,-8 6 0 16,-1 7 0-16,-4 9 0 15,-2 7 0-15,-1 9 0 16,4 9 0-1,0 7 0-15,0 2 0 16,1 6 0-16,-6-1 0 16,4-2 0-16,3-3 0 15,0-4 0-15,4-6 0 16,6-6 0-16,1-6 0 16,2-3 0-16,-1-8 0 15,-2-2 0-15,-1-1 0 16,-6-5 0-16,-1 1 0 15,-11 3 0-15,3 5 0 16,-6 3 0-16,0 2 0 16,0 3 0-1,0 2 0-15,2 2 0 16,0 8 0-16,-2 3 0 16,2 4 0-16,-1 3 0 15,-1-3 0-15,4-4-340 16,4-7-1509-16,0-4 160 15,0-5 137-15,-1-10 119 16</inkml:trace>
  <inkml:trace contextRef="#ctx0" brushRef="#br0" timeOffset="-149348.45">25480 12904 6255 0,'6'-10'205'16,"4"-5"2"-16,7-3 3 16,5-7 2-16,1 1 2 15,0 3 2-15,-6-1 4 16,-10 2 0-16,-2 2 4 16,-12 4-216-16,-6-2-8 15,-8 2 0-15,-6 2 0 16,-9 2 0-1,3 5 0-15,8 4 0 16,5 0 0-16,13 5-325 16,52 2-1528-16,-24 1 161 15,13 0 137-15,12-3 121 16</inkml:trace>
  <inkml:trace contextRef="#ctx0" brushRef="#br0" timeOffset="-149096.42">25870 12539 8191 0,'0'-6'0'0,"0"3"0"15,0-2 0-15,-4 4 0 16,-1 13 0-16,-6 14 0 16,2 13 0-16,-6 15 0 15,1 13 0-15,1 4 0 16,1 2 0-16,1 1 0 15,-5-2 0-15,-2-6 0 16,2-8-231-16,-3-7-254 16,0-34-1263-16,4 5 145 15,1-17 124-15,1-9 108 16</inkml:trace>
  <inkml:trace contextRef="#ctx0" brushRef="#br0" timeOffset="-148969.21">25636 13085 6437 0,'4'-23'188'0,"2"-4"0"15,5-3 4-15,7-3 0 16,6 11 3-16,7 8 1 16,9 4-374-16,8-2-1552 15,0 2 141-15,4 0 123 16,-3-4 107-16</inkml:trace>
  <inkml:trace contextRef="#ctx0" brushRef="#br0" timeOffset="-148689.46">26299 12490 8191 0,'0'-5'0'15,"0"2"0"-15,0 3 0 16,-2 13 0-16,-4 16 0 16,-6 18 0-16,-6 13 0 15,-8 17 0-15,0 4 0 16,-3 1 0-16,4-5 0 15,10-4 0-15,8-9 0 16,4-9 0-16,11-6 0 16,7-9 0-16,4-7 0 15,10-12 0-15,9-11-282 16,22-8-1583 0,-28-11 163-16,1-15 140 15,-16-12 120-15</inkml:trace>
  <inkml:trace contextRef="#ctx0" brushRef="#br0" timeOffset="-148484.65">26102 12891 8191 0,'-5'-7'0'0,"5"0"0"16,0 1 0-16,16-4 0 16,18 3 0-16,15 4 0 15,14-1 0-15,7 3 0 16,-5-1-260-16,-13 2-61 15,-19 0-62-15,-15 0-134 16,-11-30-1028 0,-12 24 114-16,-6-1 101 15,-2-3 89-15</inkml:trace>
  <inkml:trace contextRef="#ctx0" brushRef="#br0" timeOffset="-146788.46">27137 13021 8191 0,'2'1'0'16,"-2"0"0"-16,12 2 0 15,14 1 0-15,15 3 0 16,13-1 0-16,12 1 0 16,-1-1 0-16,-3-4 0 15,-11 2 0-15,-9 0 0 16,-15-2 0-16,-12-1 0 16,-9 1 0-16,-6-2-585 15,-6-5-1198 1,-7-4 150-16,-2-5 128 15</inkml:trace>
  <inkml:trace contextRef="#ctx0" brushRef="#br0" timeOffset="-146559.68">27428 12880 8191 0,'-4'0'0'15,"2"0"0"-15,-4 4 0 16,-5 11 0-16,2 12 0 15,1 14 0-15,-1 10 0 16,1 7 0 0,3 5 0-16,-8-1 0 0,0-1 0 15,-1-2-422 1,-4-11-1404-16,-2-9 156 16,7-15 134-16,-4-13 118 15</inkml:trace>
  <inkml:trace contextRef="#ctx0" brushRef="#br0" timeOffset="-144980.44">9251 14625 5468 0,'3'-8'285'16,"0"-2"3"-16,0 0 6 15,-1 0 3-15,-2 7 4 16,0 3 7-16,0 0 3 16,-2 5 5-1,-6 6 7-15,-2 10-323 0,-6 10 0 16,-6 12 0 0,4 6 0-16,6 5 0 15,6-2 0-15,3 0 0 16,10-7 0-16,7-9 0 15,9-6 0-15,10-11 0 16,11-11 0-16,1-7 0 16,-1-10 0-16,-6-16 0 15,-13-10 0-15,-10-10 0 16,-10-12 0-16,-6-2 0 16,-9-2 0-1,-6 7 0-15,-7 8 0 16,-5 11 0-16,-1 7 0 15,1 9 0-15,0 8 0 16,8 4-319-16,23 7-1536 16,-7-2 162-16,5 4 137 15,5-2 120-15</inkml:trace>
  <inkml:trace contextRef="#ctx0" brushRef="#br0" timeOffset="-144447.94">9986 14430 8191 0,'0'-3'0'15,"-5"1"0"-15,-5 2 0 16,-12 7 0-16,-6 15 0 16,-9 15 0-16,0 16 0 15,2 16 0 1,9 9 0-16,10 7 0 15,11 0 0-15,5-6 0 16,5-6 0-16,11-13 0 16,5-8 0-16,6-16 0 15,15-11-634-15,1-14-1135 16,5-11 147-16,-2-11 128 16,6-10 110-16</inkml:trace>
  <inkml:trace contextRef="#ctx0" brushRef="#br0" timeOffset="-143805.54">10398 14569 8191 0,'0'-3'0'0,"0"-3"0"16,0 3 0-16,-3 3 0 16,-9 10 0-16,-10 8 0 15,-1 9 0-15,-8 6 0 16,4 7 0-16,8 1 0 16,12-2 0-1,7-2 0-15,15-6 0 16,15-5 0-16,15-6 0 15,8-9 0-15,10-6 0 16,1-2 0-16,-6-3 0 16,-12-6 0-16,-8 3 0 15,-14-1 0-15,-11-2 0 16,-9 0-388-16,-2-3-1448 16,-12 2 158-16,-3-5 136 15,0 0 117-15</inkml:trace>
  <inkml:trace contextRef="#ctx0" brushRef="#br0" timeOffset="-143540.78">10474 14650 8191 0,'0'0'0'0,"0"3"0"16,1 7 0-16,1 12 0 15,-1 8 0-15,3 16 0 16,-1 8 0-16,1 4 0 16,-2 1 0-1,-1-5 0-15,-2-4 0 16,2-7 0-16,-2-9 0 16,-1-12-189-16,1-10-1701 15,-3-12 168-15,2-13 141 16,2-20 124-16</inkml:trace>
  <inkml:trace contextRef="#ctx0" brushRef="#br0" timeOffset="-142845.18">11148 14566 8191 0,'0'0'0'16,"-3"0"0"-16,-7 3 0 16,-6 12 0-16,-4 5 0 15,-2 13 0-15,2 11 0 16,11 6 0-16,5 2 0 16,7 0 0-16,12-1 0 15,7-6 0-15,6-6 0 16,7-7 0-16,4-8 0 15,-5-13 0-15,1-7 0 16,-6-7-161 0,1-8-520-16,-10-14-1033 15,-9-10 139-15,-5-7 120 16,-1-4 106-16</inkml:trace>
  <inkml:trace contextRef="#ctx0" brushRef="#br0" timeOffset="-142617.39">11127 14597 7495 0,'-2'-12'76'0,"1"-4"0"15,4-3 1 1,8-4 0-16,12 4 0 16,10 1 0-16,6 1 1 15,3 4 0-15,-3 1 2 16,-6 4-80-16,-10 4 0 15,-4 2-189-15,-7 2-198 16,34 2-1398-16,-46 5 150 16,-8-2 129-16,-9 6 112 15</inkml:trace>
  <inkml:trace contextRef="#ctx0" brushRef="#br0" timeOffset="-142419.57">11083 14687 5851 0,'-4'7'247'15,"1"1"2"1,0 1 5-16,0 0 1 16,13 1 5-16,9-6 3 15,7-3 4-15,7 1 3 16,10 0 5-16,1-4-275 16,-4 0-336-16,44 2-1514 15,-45-4 161-15,-3 0 137 16,-2-2 119-16</inkml:trace>
  <inkml:trace contextRef="#ctx0" brushRef="#br0" timeOffset="-141858.08">11886 14657 5491 0,'7'-9'282'0,"1"-2"5"15,1-3 3-15,-1-4 5 16,-4-1 5-16,-2 0 4 16,-2 0 5-16,0-2 5 15,-4 2 5 1,-9 2-319-16,-12 5 0 15,-12 2 0-15,-13 4 0 16,-2 3 0-16,0 5 0 16,7 2 0-16,7 5 0 15,11 6 0-15,11 4 0 16,8 6 0-16,7 3 0 16,13 3 0-16,6 3 0 15,12 0 0-15,5 3 0 16,10-1 0-1,-10 2 0-15,-3 1 0 16,-16-5 0-16,-7 1 0 16,-14-3 0-16,-10-4 0 15,-10-7 0-15,-5-9 0 16,-5-6 0-16,3-10 0 16,1-14 0-16,13-9 0 15,10-10 0-15,8-6 0 16,9 0 0-16,12 1 0 15,11 3 0-15,4 7-398 16,11-8-1434 0,-3 16 156-16,-1 2 136 15,-9 4 117-15</inkml:trace>
  <inkml:trace contextRef="#ctx0" brushRef="#br0" timeOffset="-139817">12086 14812 8191 0,'-4'-1'0'0,"2"1"0"16,-1 0 0-16,1 0 0 15,2 0 0-15,0 0 0 16,14-3 0-16,8 2 0 16,17-4 0-16,10 1 0 15,12-2 0 1,-3 0 0-16,-4-1 0 15,-11 1 0-15,-10 0 0 0,-13 2 0 16,-7 2 0 0,-8 0 0-16,-2 2 0 15,-6 0-273-15,6 0-590 16,-13-1-772-16,-3-5 126 16,-5-1 112-16,-1-3 97 15</inkml:trace>
  <inkml:trace contextRef="#ctx0" brushRef="#br0" timeOffset="-139497.3">12264 14618 5955 0,'-1'-14'236'0,"-2"0"3"16,0 0 3-1,3 3 3-15,0 6 3 0,-2 5 3 16,2 7 3-16,2 8 4 15,1 11 5-15,0 11-263 16,2 14 0-16,-3 7 0 16,0 0 0-16,0 0 0 15,0-7 0-15,-1-8 0 16,2-12 0 0,-3-9 0-16,0-8 0 15,0-8 0-15,2 0 0 16,-2-2 0-16,0-4 0 15,-2 0 0-15,2-9-329 16,0-26-1523-16,0 12 160 16,-3-7 138-16</inkml:trace>
  <inkml:trace contextRef="#ctx0" brushRef="#br0" timeOffset="-138273.18">12762 14536 6220 0,'2'-9'210'15,"1"1"2"-15,0 2 1 16,-1-2 4-16,-2 7 2 15,0 1 1-15,-2 9 4 16,-4 5 2-16,-3 9 4 16,-5 14-230-16,-3 12 0 15,-2 5 0-15,0 4 0 16,3 5 0-16,10-5 0 16,3-2 0-16,5-8 0 15,10-8 0 1,6-9 0-16,5-9 0 15,12-9 0-15,1-9 0 16,0-8 0-16,-7-9 0 16,-4-10 0-16,-9-7 0 15,-11-8 0-15,-1-1 0 16,-11 4 0-16,-7 7 0 16,-11 5 0-16,-12 13 0 15,-15 4 0-15,-2 5-262 16,2 3-1608-16,1 7 163 15,10-1 139 1</inkml:trace>
  <inkml:trace contextRef="#ctx0" brushRef="#br0" timeOffset="-136485.12">16375 14585 8191 0,'2'-4'0'16,"-2"-1"0"-16,0 1 0 16,1 1 0-16,-1 2 0 15,0 6 0-15,1 8 0 16,1 6 0 0,-1 7 0-16,1 8 0 15,-2 0 0-15,0-2 0 16,1-4 0-16,-1-8 0 15,0-6 0-15,0-2 0 16,0-6-294-16,0-22-1567 16,0 4 162-16,-4-9 139 15,-2-11 120-15</inkml:trace>
  <inkml:trace contextRef="#ctx0" brushRef="#br0" timeOffset="-136180.72">16249 14507 8191 0,'2'-8'0'0,"5"-5"0"16,12-4 0-16,4-5 0 16,9-4 0-16,7 0 0 15,-5-3 0-15,-10 3 0 16,-9-2 0-16,-9 1 0 15,-6 3 0-15,-8 4 0 16,-10 5 0-16,-2 4 0 16,-6 5 0-1,-4 4 0-15,2 7 0 16,10 8-165-16,9 9-281 16,12-1-1330-16,14 15 149 15,15 0 128-15,8 1 112 16</inkml:trace>
  <inkml:trace contextRef="#ctx0" brushRef="#br0" timeOffset="-135705.06">16924 14585 6784 0,'0'-8'152'0,"0"-1"0"16,-4-2 2-16,-2-1 1 15,-4 4 1 1,-10 2 2-16,-9 5 0 15,-4 5 2-15,-5 3 2 16,2 12-162-16,4 5 0 16,7 7 0-16,8 2 0 15,11 2 0-15,5-3 0 16,2-7 0-16,9-3 0 16,8-8 0-16,6-9 0 15,11-5 0-15,6-8 0 16,0-11 0-16,-5-10 0 15,-5-12 0 1,-7-15 0-16,-6-10 0 16,-7-5 0-16,-4 1 0 15,-5 9 0-15,-1 14 0 16,-1 16 0-16,0 15 0 16,0 11 0-16,-1 12 0 15,-2 13 0-15,1 13 0 16,1 13 0-16,5 12 0 15,8 3 0-15,7 1 0 16,4-5 0-16,4-4 0 16,4-9 0-16,5-9-371 15,6-29-1469 1,0 6 157-16,5-12 137 16,-1-10 119-16</inkml:trace>
  <inkml:trace contextRef="#ctx0" brushRef="#br0" timeOffset="-135269.42">17903 14404 8191 0,'5'-15'0'16,"-1"-2"0"-16,-2-4 0 15,-2 0 0-15,-12 4 0 16,-9 8 0-16,-8-1 0 16,-8 6 0-16,-6 2 0 15,-1 3 0-15,4 4 0 16,4 9 0-16,7 5 0 16,11 7 0-16,10 7 0 15,11 6 0-15,16 2 0 16,11 4 0-16,8-2 0 15,5 1 0-15,-3-5 0 16,-11-1 0 0,-10-8 0-16,-12-4 0 15,-17-3 0-15,-12-8 0 16,-11-7 0-16,-10-4 0 16,-9-6 0-16,0-7 0 15,4-9-209-15,35-7-677 16,-7-6-760-16,16-7 128 15,16 1 113-15,9 0 99 16</inkml:trace>
  <inkml:trace contextRef="#ctx0" brushRef="#br0" timeOffset="-134937.49">17721 14157 5923 0,'0'-16'239'0,"0"1"3"16,0 0 4-1,2 2 2-15,-2 14 4 16,4 22 3-16,-1 15 3 15,-2 23 3-15,1 16 6 16,-1 14-267-16,-2 4 0 16,-2-2 0-16,0-1 0 15,-6-7 0-15,-2-10 0 16,-8-9-127-16,39-10-1780 16,-40-16 170-16,4-14 145 15,0-16 124-15</inkml:trace>
  <inkml:trace contextRef="#ctx0" brushRef="#br0" timeOffset="-132073.42">12758 15294 2145 0,'0'0'42'16,"0"0"30"-16,0 0 21 16,0 0 15-16,0 0 16 15,0 0 20 1,0 0 39-16,0 0 41 16,0 0 34-16,0 0-5 15,0 0 2-15,0 0-10 16,0 0-2-16,0 0 8 15,0 0 38-15,0-1 58 16,0 1 43-16,0 0-18 16,9-2-28-16,9 1-98 15,13-2-303-15,12-1-1452 16,8 0 109-16,1-3 97 16,-7-2 85-1</inkml:trace>
  <inkml:trace contextRef="#ctx0" brushRef="#br0" timeOffset="-122961.08">24839 14048 5535 0,'5'-5'278'16,"0"-3"4"-16,1 0 4 16,1-1 4-16,-1 0 5 15,-3 4 4-15,-2-1 5 16,1 1 4-16,-8-1 6 16,-10 1-314-16,-10-1 0 15,-10 3 0 1,-11 1 0-16,0 4 0 15,1 4 0-15,10 4 0 16,10 5 0-16,13 6 0 16,10 8 0-16,19 5 0 15,14 5 0-15,12 7 0 16,4-1 0-16,2-1 0 16,-12-4 0-16,-15-2 0 15,-13-11 0-15,-22-3 0 16,-17-7 0-16,-12-4 0 15,-11-7 0-15,-5-3 0 16,8-5 0 0,10-4 0-16,20-1-373 15,16-8-1467-15,19-5 159 16,21-7 136-16,11-1 119 16</inkml:trace>
  <inkml:trace contextRef="#ctx0" brushRef="#br0" timeOffset="-122257.72">24979 13934 5971 0,'2'-7'235'0,"-2"1"2"16,2-1 4-16,-2 2 1 15,0 8 5 1,0 11 2-16,0 10 4 16,0 12 3-16,0 13 4 15,0 10-260-15,-5 6 0 16,1 1 0-16,0-2 0 16,-1-6 0-16,0-6 0 15,3-8 0-15,2-14 0 16,0-9 0-16,0-7 0 15,2-7 0-15,5-11 0 16,7-7 0-16,4-5 0 16,7-9 0-1,3-4 0-15,-1-3 0 16,-1 0 0-16,-2 6 0 16,-8 2 0-16,-1 5 0 15,-5 10 0-15,-4 4 0 16,-1 7 0-16,-5 6 0 15,2 10 0-15,1 3 0 16,1 7 0-16,2 0 0 16,1-1 0-16,4-5 0 15,1-3 0-15,4-6 0 16,1-5 0-16,3-6 0 16,5-2 0-1,-5-6 0-15,3-1 0 16,-7-5 0-16,0-2 0 15,-6-3 0-15,0 2 0 16,-5 1 0-16,-2 2 0 16,-2 6 0-16,-1 2 0 15,0 2 0-15,2 7 0 16,0 4 0-16,-2 4 0 16,2 5 0-16,-1 3 0 15,1 1 0-15,-2-1-173 16,4-6-474-16,3-4-1072 15,-7-7 139 1,3-5 122-16,0-5 105 16</inkml:trace>
  <inkml:trace contextRef="#ctx0" brushRef="#br0" timeOffset="-121997.01">25374 14312 5998 0,'2'-13'233'0,"1"-4"1"16,7-4 3-16,4-5 4 16,-5 5 2-16,5 0 3 15,-6 3 3-15,-5 1 4 16,-5 3 4-16,-3 1-257 16,-10 3 0-1,-5 1 0-15,-5 5 0 16,2 1 0-16,10 3-358 15,9 2-479-15,10 2-783 16,11-4 125-16,9 1 109 16,9-1 97-16</inkml:trace>
  <inkml:trace contextRef="#ctx0" brushRef="#br0" timeOffset="-121760.75">25702 13966 8191 0,'0'-8'0'0,"0"4"0"0,0 0 0 16,0 6 0 0,0 13 0-16,0 15 0 15,0 10 0-15,0 15 0 16,-5 10 0-16,3 1 0 16,-2 0 0-16,-3-2 0 15,-2-6 0-15,-4-9 0 16,-3-7 0-16,-4-8-451 15,-3-36-1368-15,3 13 155 16,-2-9 133-16</inkml:trace>
  <inkml:trace contextRef="#ctx0" brushRef="#br0" timeOffset="-121596.9">25500 14413 7669 0,'2'-13'57'0,"9"1"1"15,10-6-1-15,12-1 1 16,10 8-175 0,6 1-314-16,5-35-1283 0,-4 33 139 15,-6 0 120 1,-6-4 106-16</inkml:trace>
  <inkml:trace contextRef="#ctx0" brushRef="#br0" timeOffset="-121313.15">26122 13918 8191 0,'0'-1'0'0,"-2"2"0"16,-3 12 0-16,-8 13 0 15,-5 15 0-15,-5 19 0 16,-2 13 0-16,3 7 0 15,4 0 0-15,9-2 0 16,5-7 0 0,2-9 0-16,6-7 0 15,1-10 0-15,3-14 0 16,8-14-431-16,10-34-1393 16,1 11 156-16,3-14 134 15,-7-10 116-15</inkml:trace>
  <inkml:trace contextRef="#ctx0" brushRef="#br0" timeOffset="-121149.31">25958 14325 8191 0,'0'-4'0'16,"2"1"0"0,9-3 0-16,12-2 0 15,17-1 0-15,14 3-214 16,21-4-534-16,-4 1-934 15,-3 0 134-15,-6-3 116 16</inkml:trace>
  <inkml:trace contextRef="#ctx0" brushRef="#br0" timeOffset="-120620.94">26989 14377 8191 0,'0'0'0'0,"0"0"0"16,0-1 0-16,0 5 0 15,0 7 0 1,-1 2 0-16,-1 8 0 16,0 4 0-16,0-4 0 15,2-1 0-15,0-2 0 16,-2-5 0-16,-2-5 0 15,4-2-534-15,-7-5-1262 16,0-8 151-16,2-5 131 16,1-7 113-16</inkml:trace>
  <inkml:trace contextRef="#ctx0" brushRef="#br0" timeOffset="-120345.04">26938 14321 5000 0,'15'-13'91'0,"8"-7"144"15,3-6 70-15,4-3 6 16,-8 3 4-16,-4 0 6 16,-7 2 4-16,-6-2 7 15,-10 3 4-15,-2 3-37 16,-8 4-57-16,-5 2-163 15,-7 6-79 1,-1 4 0-16,4 6-33 0,8 5-360 16,10 6-1433-1,14 5 157-15,17 7 134 16,13 4 116-16</inkml:trace>
  <inkml:trace contextRef="#ctx0" brushRef="#br0" timeOffset="-119853.31">27442 14353 5935 0,'0'-8'238'16,"0"-3"3"-1,-1-3 3-15,-8-1 3 0,-7 4 3 16,-9 2 4 0,-9 4 3-16,-6 4 3 15,-2 7 5-15,3 4-265 16,7 10 0-16,10 5 0 15,11 5 0-15,6 2 0 16,10 0 0-16,11-4 0 16,9-6 0-16,6-6 0 15,12-8 0-15,1-5 0 16,5-9 0-16,-4-9 0 16,-4-8 0-16,-7-12 0 15,-7-15 0-15,-6-12 0 16,-10-10 0-1,-7-4 0-15,-4 2 0 16,-1 13 0-16,-5 18 0 16,-2 16 0-16,-6 17 0 15,-3 21 0-15,4 19 0 16,6 22 0-16,8 20 0 16,21 13 0-16,12 7 0 15,11-2 0-15,9-6 0 16,4-13 0-16,-7-13 0 15,-4-19 0-15,-10-13-137 16,8-16-698 0,-26-12-844-16,-3-12 134 15,-6-7 115-15,-7-2 103 16</inkml:trace>
  <inkml:trace contextRef="#ctx0" brushRef="#br0" timeOffset="-118049.47">9298 15760 8191 0,'0'-1'0'0,"0"-1"0"15,-7 3 0-15,-7 4 0 16,-6 11 0-16,-3 7 0 15,-5 15 0-15,6 3 0 16,7 6 0-16,7 1 0 16,5-2 0-1,6-5 0-15,8-6 0 16,7-4 0-16,8-11 0 0,12-9 0 16,5-7 0-1,-3-8 0-15,-1-12 0 16,-8-9 0-16,-13-9 0 15,-10-14 0-15,-6-5 0 16,-6 1 0-16,-9 1 0 16,-4 10 0-16,-2 6 0 15,-10 11 0-15,0 12 0 16,3 3 0-16,6 7-365 16,11 3-1477-1,5 3 159-15,11-4 135 16,9 2 120-16</inkml:trace>
  <inkml:trace contextRef="#ctx0" brushRef="#br0" timeOffset="-117445.29">9971 15651 6586 0,'0'-7'172'0,"0"0"1"16,0 2 2-16,-4 0 1 15,-6 4 2-15,-6 9 2 16,-10 11 2-16,-10 11 1 16,-2 14 3-1,4 18-186-15,7 9 0 0,10 4 0 16,11 5 0-1,11-3 0-15,9-5 0 16,8-9 0-16,4-13 0 16,6-8 0-16,1-13 0 15,1-14-297-15,3-27-1564 16,1 8 162-16,-6-9 139 16,3-10 120-16</inkml:trace>
  <inkml:trace contextRef="#ctx0" brushRef="#br0" timeOffset="-116629.94">10393 15776 8191 0,'4'-7'0'15,"-1"1"0"-15,0 0 0 16,0 0 0-16,-5 8 0 16,2 10 0-16,-3 8 0 15,-3 8 0-15,-8 12 0 16,-2 6 0-16,-1-1 0 15,4-3 0-15,2-3 0 16,9-6 0-16,8-5 0 16,15-5 0-16,14-7 0 15,11-7 0 1,9-5 0-16,5-3 0 16,-7-5 0-16,-10-1 0 15,-8 0 0-15,-15-1 0 16,-7-1-18-16,-9 2-460 15,-2-29-1329-15,-7 27 154 16,-2-5 132-16,-6-1 114 16</inkml:trace>
  <inkml:trace contextRef="#ctx0" brushRef="#br0" timeOffset="-116337.44">10489 15851 8191 0,'0'-3'0'0,"0"3"0"15,0 3 0-15,3 7 0 16,3 9 0-16,1 14 0 16,-1 8 0-16,3 10 0 15,-4 2 0-15,-3 0 0 16,-1-3 0-16,1-3 0 15,-2-8 0-15,0-6 0 16,-2-8 0 0,20-7-947-16,-21-11-738 15,5-12 134-15,0-15 117 16,8-12 102-16</inkml:trace>
  <inkml:trace contextRef="#ctx0" brushRef="#br0" timeOffset="-115772.89">11012 15776 8191 0,'0'0'0'0,"-7"5"0"15,-5 7 0-15,-1 8 0 16,-4 12 0-1,-1 10 0-15,9 6 0 16,7 3 0-16,7-3 0 16,9-2 0-16,9-8 0 15,5-5 0-15,8-11 0 16,5-6 0-16,-3-11 0 16,-2-2 0-16,-1-11 0 15,-6-8-466-15,-8-34-1348 16,-6 17 154-16,-8-9 132 15,-6-1 117-15</inkml:trace>
  <inkml:trace contextRef="#ctx0" brushRef="#br0" timeOffset="-115577.34">11022 15797 8191 0,'3'-13'0'16,"6"-5"0"-16,10-1 0 15,7-6 0-15,4 5 0 16,8 4 0-16,-2 0 0 16,-5 5-157-16,-5 6-272 15,31 2-1353-15,-44 3 150 16,-13 0 128 0,-9 7 112-16</inkml:trace>
  <inkml:trace contextRef="#ctx0" brushRef="#br0" timeOffset="-115397.43">10953 15854 5539 0,'-10'9'278'16,"1"4"3"-16,3 1 4 15,1-1 5-15,13 0 4 16,14-7 5-16,8-1 4 16,5-3 5-16,10 0 6 15,1-2-314-15,-4-2-378 16,0 0-1461-1,-6 1 158-15,-6-3 137 16</inkml:trace>
  <inkml:trace contextRef="#ctx0" brushRef="#br0" timeOffset="-114877.68">11766 15819 5851 0,'6'-14'247'16,"-2"-2"2"-16,-1-4 5 15,1-2 1 1,-4 5 5-16,-9 4 3 16,-6 1 4-16,-10 1 3 15,-9 3 5-15,-12-1-275 16,-4 5 0-16,0 1 0 15,8 6 0-15,4 3 0 16,9 8 0-16,11 8 0 16,10 3 0-16,8 7 0 15,12 2 0-15,11 4 0 16,7-2 0-16,5 2 0 16,4 2 0-1,-3 0 0-15,-9-2 0 16,-15 2 0-16,-8-4 0 15,-12-1 0-15,-15-6 0 16,-8-6 0-16,-1-6 0 16,-5-11 0-16,7-6 0 15,8-13 0-15,10-13 0 16,10-12 0-16,10-5 0 16,10-5 0-1,7 3 0-15,3 6 0 16,2 3 0-16,5 10-570 15,-6 2-1217-15,0 3 151 16,2 5 128-16,-3 0 114 16</inkml:trace>
  <inkml:trace contextRef="#ctx0" brushRef="#br0" timeOffset="-114209.02">11826 16063 6810 0,'0'-1'149'15,"2"1"0"-15,3 0 3 16,12-1-1 0,9 2 3-16,14-2 0 15,8 1 2-15,9 0 1 16,-3 0 2-16,-2 0-159 15,-7 0 0-15,-9 0 0 16,-10 1 0-16,-10 0 0 16,-9-1 0-16,-5 2-368 15,-6-4-1473-15,-10-2 158 16,1-4 137-16,0-3 119 16</inkml:trace>
  <inkml:trace contextRef="#ctx0" brushRef="#br0" timeOffset="-113929.26">12066 15857 7831 0,'0'-5'39'16,"0"0"1"-16,0 2 0 16,0 0 0-16,0 9-1 15,0 14 2-15,2 6-1 16,-2 9-1-16,1 8 3 15,1 2-42-15,0 1 0 16,0-6 0 0,-2-5 0-16,0-8 0 15,0-5 0-15,0-9 0 16,0-3 0-16,3-7-410 16,3-25-1419-16,5 9 156 15,1-4 135-15,8-4 117 16</inkml:trace>
  <inkml:trace contextRef="#ctx0" brushRef="#br0" timeOffset="-113436.93">12609 15775 8008 0,'1'-6'20'0,"-1"-3"0"16,0 3 1-16,2-1-1 15,-2 5-1-15,-5 7 3 16,-1 4-3-16,-5 8 1 16,-7 11 2-16,-5 9-22 15,1 9 0-15,3 2 0 16,2 4 0-16,7-2 0 15,6-2 0 1,2-4 0-16,6-5 0 16,6-6 0-16,5-7 0 15,6-10 0-15,8-6 0 16,0-8 0-16,-2-6 0 16,-3-7 0-16,-8-7 0 15,-9-7 0-15,-3-11 0 16,-2-2 0-16,-6 3 0 15,-5 0 0-15,0 9 0 16,-7 6 0 0,-4 8 0-16,-2 3 0 15,-3 7 0-15,3 2-126 16,9 3-402-16,5 5-1236 16,8 0 147-16,12 0 126 15,3 2 111-15</inkml:trace>
  <inkml:trace contextRef="#ctx0" brushRef="#br0" timeOffset="-113165.09">12971 16016 8191 0,'0'0'0'0,"0"0"0"15,0 0 0-15,0 2 0 16,2 5 0-16,-2 5 0 16,3 5 0-16,-1 6 0 15,0 3 0-15,1 0 0 16,-3-4 0-16,0-5 0 16,0-2-534-16,-5-8-1262 15,0-4 151-15,-5-10 131 16,-1-8 113-1</inkml:trace>
  <inkml:trace contextRef="#ctx0" brushRef="#br0" timeOffset="-112857.03">12846 15939 5690 0,'18'-10'24'0,"2"-4"59"16,9-4 29-16,6-7 81 16,-5 1 50-16,-5 1 2 15,-9 0 3 1,-5-3 3-16,-7 4 4 16,-8-2-6-16,-7 7-16 15,-3-2-61-15,-6 4-32 16,-3 6-87-16,-4 5-53 15,3 0 0-15,6 8-268 16,9 6-382-16,4 6-1044 16,7 3 137-16,14 7 117 15,7 0 104-15</inkml:trace>
  <inkml:trace contextRef="#ctx0" brushRef="#br0" timeOffset="-112329.86">13342 15970 5547 0,'10'-4'276'0,"-4"-1"5"16,-2-2 4-16,3-3 4 15,-9 6 4 1,-9-4 5-16,-5 3 4 0,-7 0 5 16,-6 5 6-16,-7 0-313 15,4 7 0-15,5 4 0 16,3 4 0-16,4 7 0 15,7 3 0-15,7 0 0 16,4 1 0 0,2-2 0-16,5-4 0 15,7-5 0-15,3-6 0 16,8-7 0-16,6-2 0 16,2-8 0-16,1-5 0 15,-3-8 0-15,-4-10 0 16,-4-10 0-16,-4-10 0 15,-7-9 0-15,-2-6 0 16,-4 4 0-16,-4 9 0 16,0 13 0-1,0 16 0-15,0 12 0 16,0 11 0-16,-4 14 0 16,2 10 0-16,-1 10 0 15,1 12 0-15,1 7 0 16,4 2 0-16,6-1 0 15,4-4 0-15,1-4 0 16,2-9 0-16,0-9 0 16,4-8-43-16,0-11-490 15,1-5-1252-15,0-9 150 16,4-5 129 0,-2-10 112-16</inkml:trace>
  <inkml:trace contextRef="#ctx0" brushRef="#br0" timeOffset="-111901.03">13858 15766 5923 0,'1'-7'239'0,"1"-2"3"15,-2-1 4-15,2 1 2 16,-7 7 4-16,-5 2 3 15,-2 5 3 1,-1 1 3-16,-3 4 6 16,5 3-267-16,2 3 0 15,5 0 0-15,1 4 0 16,2 2 0-16,5 0 0 16,5 0 0-16,6 5 0 15,9-1 0-15,6 3 0 16,3 2 0-16,-3-3 0 15,-5 3 0-15,-8-3 0 16,-7-4 0 0,-8-4 0-16,0-6 0 15,-11-1 0-15,-7-8 0 16,-7-2 0-16,-10-2 0 16,-8-5 0-16,1-2 0 15,1-6-385-15,10-24-1452 16,10 13 159-16,12-5 136 15,7-3 117-15</inkml:trace>
  <inkml:trace contextRef="#ctx0" brushRef="#br0" timeOffset="-111661.25">13809 15736 8191 0,'20'-13'0'0,"9"-1"0"15,10-3 0 1,10-2 0-16,-2 7 0 0,-4 2 0 16,-7 3 0-16,-11 3 0 15,-8 3 0 1,-12-1 0-16,-2 2 0 16,-3 0-201-16,0 2-242 15,-3-18-1324-15,6 20 147 16,-3-4 127-16,2 3 111 15</inkml:trace>
  <inkml:trace contextRef="#ctx0" brushRef="#br0" timeOffset="-110401.43">17116 15561 8191 0,'0'-13'0'16,"0"-4"0"-16,-6-1 0 15,-7-3 0-15,-11 8 0 16,-11 4 0-16,-8 5 0 16,-8 3 0-16,3 4 0 15,2 8 0-15,10 4 0 16,9 7 0-16,17 10 0 16,12 5 0-16,21 5 0 15,20 4 0 1,13 3 0-16,4 1 0 15,0-6 0-15,-13-4 0 16,-18-5 0-16,-16-4 0 16,-24-6 0-16,-20-7 0 15,-16-3 0-15,-10-5 0 16,-8-6 0-16,2-4 0 16,9-7 0-16,14-3-156 15,31-6-712-15,2-10-797 16,13-7 132-16,16-3 113 15,6-4 102 1</inkml:trace>
  <inkml:trace contextRef="#ctx0" brushRef="#br0" timeOffset="-110041.76">16920 15399 5309 0,'0'-12'300'15,"0"4"5"-15,0-4 4 16,0 4 5-16,0 8 6 16,0 18 4-1,0 17 7-15,0 26 5 16,-2 20 7-16,-1 20-343 15,3 5 0-15,-1 2 0 16,-1-7 0-16,4-14 0 16,-2-13 0-16,0-15 0 15,0-11 0-15,0-16 0 16,0-14 0-16,0-7 0 16,0-8-186-16,21-10-1705 15,-25-11 167 1,1-6 142-16,-5-10 124 15</inkml:trace>
  <inkml:trace contextRef="#ctx0" brushRef="#br0" timeOffset="-108853.01">13899 16464 4052 0,'-2'-1'358'15,"2"-3"44"-15,0 1 9 16,0-1 8-16,0 1 10 16,0 2 9-16,0 1 11 15,0-1 9-15,0 1 12 16,0 0-210-16,0 0-215 15,0 0-45 1,0 0-141-16,4 0-408 0,6 0-1205 16,5-4 145-1,8-6 125-15,12-4 109 16</inkml:trace>
  <inkml:trace contextRef="#ctx0" brushRef="#br0" timeOffset="-99857.84">24276 15370 8191 0,'0'0'0'0,"0"0"0"16,0 0 0-16,0 0 0 15,0 11 0-15,0 7 0 16,0 9 0-16,0 9 0 16,0 4 0-1,0 3 0-15,0-2 0 16,0-4 0-16,-1-5 0 16,-1-8 0-16,1-6 0 15,-2-10 0-15,1-2 0 16,-1-4 0-16,-3-10 0 15,2-13 0-15,0-15 0 16,4-15 0-16,8-19 0 16,10-8 0-16,11-1 0 15,7 4 0-15,11 9 0 16,5 13 0 0,2 17 0-16,1 17 0 15,-6 9 0-15,-9 14 0 16,-11 7 0-16,-14 8 0 15,-10 5 0-15,-17 5 0 16,-14 7 0-16,-11 1 0 16,-3 1 0-16,-8-2 0 15,9-1 0-15,13-4 0 16,13-5 0-16,9 0 0 16,11-1 0-16,11-2 0 15,8-1 0 1,0-1 0-16,2 1 0 15,-5-4 0-15,-8-4 0 16,-3-1 0-16,-7-3 0 16,1-5 0-16,-2 0 0 15,11 1 0-15,6-5 0 16,10 2 0-16,8-3 0 16,4-3 0-16,2-5 0 15,-2-5 0-15,-5-9 0 16,-5-7 0-16,-6-6 0 15,-11-3 0 1,-7 1 0-16,-5 4 0 16,-5 5 0-16,-7 6 0 15,-4 9 0-15,-4 5 0 16,-7 5 0-16,-3 7 0 16,4 9 0-16,3 5 0 15,6 4 0-15,8 9 0 16,5 2 0-16,11 3 0 15,8 1 0-15,10-4 0 16,7-1 0-16,12-6 0 16,4-7 0-16,1-6 0 15,6-8 0 1,-5-3 0-16,2-2 0 16,-7-4 0-16,-6-2 0 15,-7-5 0-15,-7-4 0 16,-8-5 0-16,-8-2 0 15,-8-1 0-15,-1 2 0 16,-9 4 0-16,-7 2 0 16,-7 4 0-16,-8 4 0 15,-6 4 0-15,-3 3 0 16,2 7 0-16,1 7 0 16,6 4 0-16,8 5 0 15,3 9 0 1,10-2 0-16,1-1 0 15,10-4 0-15,4-6 0 16,14-7 0-16,4-7 0 16,8-4 0-16,6-7 0 15,-4-8 0-15,-3-8 0 16,-4-6 0-16,-3-13 0 16,-3-7 0-16,-5-5 0 15,-2-1 0-15,-5-1 0 16,-6 10 0-16,-1 8 0 15,-5 11 0-15,0 8 0 16,-2 10 0 0,0 3 0-16,-5 11 0 15,-3 8 0-15,-3 10 0 16,-3 9 0-16,3 13 0 16,7 2 0-16,4 6 0 15,2-6 0-15,1-1 0 16,4-10 0-16,3-6 0 15,5-12 0-15,6-6 0 16,6-10 0-16,2-3 0 16,0-10 0-16,2-8 0 15,-5-4 0-15,-1-2 0 16,-5-2 0 0,-3 6 0-16,-3 1 0 15,-7 3 0-15,-3 5 0 16,0 4 0-16,-2 5 0 15,0 0 0-15,-2 8 0 16,-2 4 0-16,-2 9 0 16,0 3 0-16,1 7 0 15,5-2 0-15,-2 2 0 16,4-7 0-16,5-3 0 16,3-6 0-16,5-5 0 15,7-6 0-15,3-4 0 16,-1-9 0-1,-1-3 0-15,-2-4 0 16,1-1 0-16,-9 0 0 16,-4 3 0-16,-7 5 0 15,0 5 0-15,-2 2 0 16,0 4 0-16,0 3 0 16,0 4 0-16,0 5 0 15,0 5 0-15,0 4 0 16,3 3 0-16,4-2 0 15,4-5-90-15,9-4-309 16,14-6-1409 0,-2-2 153-16,1-5 133 15,-1-6 114-15</inkml:trace>
  <inkml:trace contextRef="#ctx0" brushRef="#br0" timeOffset="-99397.4">26187 15580 5100 0,'2'-14'316'0,"-2"-5"7"15,0 1 5-15,2-2 5 16,-4 9 6-16,-5 9 7 16,-1 2 4-16,-8 2 8 15,-2 5 6-15,-2 11-330 16,2 3-34-16,4 7 0 16,5 5 0-16,5 2 0 15,4-2 0 1,7-3 0-16,13-3 0 15,11-7 0-15,10-5 0 16,6-8 0-16,6-4 0 16,-1-6 0-16,-7-10 0 15,-2-8 0-15,-3-6 0 16,-10-8 0-16,-6-5 0 16,-11 5 0-16,-8 4 0 15,-7 8 0-15,-11 9 0 16,-6 8 0-16,-8 4 0 15,-2 12 0 1,-4 6 0-16,11 6 0 16,-1 7 0-16,11 8 0 15,6 0 0-15,5 4 0 16,6-4 0-16,11-2 0 16,11-5 0-16,13-4-18 15,19-2-265-15,22 0-468 16,2-9-907-16,9-7 132 15,0-12 112-15,-3-15 100 16</inkml:trace>
  <inkml:trace contextRef="#ctx0" brushRef="#br0" timeOffset="-98397.92">27057 15216 8191 0,'0'-1'0'16,"0"5"0"0,0 8 0-16,-4 10 0 15,-2 8 0-15,0 14 0 16,-1 5 0-16,1 1 0 15,-2-3 0-15,3-2 0 16,1-9 0-16,0-7 0 16,2-9 0-16,0-6 0 15,2-5 0-15,4-8 0 16,7-7 0-16,14-8 0 16,8-7 0-16,10-5 0 15,0-1 0-15,1 3 0 16,-7 8 0-1,-7 8 0-15,-9 6 0 16,-7 7 0-16,-5 9 0 16,-7 9 0-16,-6 3 0 15,-11 6 0-15,-10 1 0 16,-7-2 0-16,-18-5 0 16,-2-2 0-16,4-10 0 15,2-4 0-15,15-6 0 16,11-11 0-16,15-9 0 15,3-9 0-15,15-5 0 16,7-10 0 0,12 3 0-16,7 1 0 15,3 4 0-15,-2 9 0 16,-3 6 0-16,-6 8 0 16,-7 8 0-16,-3 8 0 15,-5 7 0-15,-3 9 0 16,-2 1 0-16,1 3 0 15,1-1 0-15,3-4 0 16,4-5 0-16,6-7 0 16,1-5 0-16,3-5 0 15,-1-6 0-15,2-7 0 16,-5-1 0 0,-7-1 0-16,-5 0 0 15,-5 3 0-15,-7 5 0 16,-2 3 0-16,-2 10 0 15,-3 13 0-15,-10 12 0 16,-4 15 0-16,-7 13 0 16,-6 8 0-16,5-2 0 15,8-4 0-15,0-9 0 16,5-9 0-16,8-11 0 16,-1-10 0-16,3-8 0 15,-1-7 0-15,-6-6-219 16,31-14-1663-1,-20-10 165-15,2-13 142 16</inkml:trace>
  <inkml:trace contextRef="#ctx0" brushRef="#br0" timeOffset="-96813.88">28713 15416 6233 0,'0'-4'208'0,"0"-1"2"15,0 0 3-15,0 1 2 16,0 4 3-16,0 0 1 16,0 0 4-16,0 4 1 15,0 6 4 1,0 9-228-16,0 12 0 16,-3 9 0-16,-2 6 0 15,2 3 0-15,-2-5 0 16,-1 1 0-16,5-13 0 15,-2-9 0-15,2-6 0 16,1-9 0-16,0-1 0 16,0-4 0-16,-4 1 0 15,2-3-35-15,2-3-483 16,-3-52-1274-16,3 36 152 16,0-6 129-16,-1-6 114 15</inkml:trace>
  <inkml:trace contextRef="#ctx0" brushRef="#br0" timeOffset="-96261.11">28705 15467 5207 0,'-2'-16'308'0,"2"-5"6"16,-1-4 3-16,4-7 7 15,11 4 5 1,6 5 6-16,11 1 6 0,7 5 6 16,6 3 5-1,-2 4-335-15,-5 5-17 16,-2 3 0-16,-7 0 0 16,-5 4 0-16,-6 0 0 15,-9 3 0-15,-3 5 0 16,-4 4-334-16,37 5-1517 15,-45 1 161-15,-4 2 137 16,-7 0 119-16</inkml:trace>
  <inkml:trace contextRef="#ctx0" brushRef="#br0" timeOffset="-96073.58">28627 15598 5707 0,'-3'0'261'0,"1"-1"4"15,1-1 3-15,12 1 4 16,18 2 3-16,10-2 5 16,13 1 3-16,9-3 5 15,0 3-103-15,-5-1-675 16,-1-40-1290-16,-8 33 149 16,-6 4 129-16</inkml:trace>
  <inkml:trace contextRef="#ctx0" brushRef="#br0" timeOffset="-95837.72">29214 15611 8191 0,'16'-3'0'0,"13"3"0"16,13 0 0-16,17 0 0 16,3 0 0-16,7 0 0 15,2 0 0-15,-6 0 0 16,-6 0 0-16,-7 0 0 15,-13 0 0 1,-11 0 0-16,-15 0 0 16,-7 0-265-16,-8 0-144 15,-8-1-278-15,-10-1-890 16,-2-6 119-16,-11-6 104 16</inkml:trace>
  <inkml:trace contextRef="#ctx0" brushRef="#br0" timeOffset="-95593.63">29538 15436 4642 0,'0'-9'362'16,"7"0"7"-16,9 0 6 16,11 5 9-16,9 4 7 15,11 11 8 1,0 13 7-16,-3 6 9 16,-9 9 10-16,-11 11-402 15,-13 2-23-15,-8-2 0 16,-10-4 0-16,-9-5 0 15,-2-8 0-15,3-10 0 16,-2-5 0-16,5-8 0 16,8-5-527-16,8-5-1271 15,9-11 152-15,15-4 130 16,9-10 115-16</inkml:trace>
  <inkml:trace contextRef="#ctx0" brushRef="#br0" timeOffset="-95397.59">30117 15567 8191 0,'4'5'0'15,"2"8"0"-15,-2 5 0 16,3 10 0-16,-4 2 0 16,-1 3 0-16,-2 2 0 15,-2-4 0-15,-5-6 0 16,-3-4-421-16,-9-15-1406 15,-4-2 156-15,3-7 134 16</inkml:trace>
  <inkml:trace contextRef="#ctx0" brushRef="#br0" timeOffset="-95231.66">30173 15358 8191 0,'0'-8'0'15,"0"3"0"-15,-1 1 0 16,8 2-319-16,10-10-1536 16,12 19 162-16,6 2 137 15,11 5 120-15</inkml:trace>
  <inkml:trace contextRef="#ctx0" brushRef="#br0" timeOffset="-94769.85">30700 15468 8191 0,'-4'-7'0'0,"-9"-2"0"15,-5 2 0-15,-10-1 0 16,-6 12 0 0,-7 6 0-16,5 6 0 15,2 7 0-15,11 5 0 16,10 8 0-16,9 0 0 15,2 1 0-15,13-7 0 16,7-6 0-16,7-7 0 16,8-10 0-16,6-4 0 15,-1-10 0-15,-4-13 0 16,1-10 0-16,0-10 0 16,-3-16 0-16,-1-7 0 15,-2-11 0 1,-6-4 0-16,-9 0 0 15,-8 10 0-15,-4 15 0 16,-8 19 0-16,-14 21 0 16,-3 23 0-16,-2 20 0 15,0 18 0-15,11 17 0 16,16 15 0-16,19 5 0 16,11 1 0-16,10-5 0 15,3-13 0-15,12-10-318 16,13-13-1536-16,-13-16 160 15,-3-16 138-15,-11-10 120 16</inkml:trace>
  <inkml:trace contextRef="#ctx0" brushRef="#br0" timeOffset="-88340.65">13951 16484 8191 0,'0'-1'0'0,"0"1"0"15,0-3 0-15,0 2 0 16,0 1 0-16,0 0 0 16,0 0-278-16,0-3-1587 15,0-1 161-15,-7-5 141 16,-5-6 120-16</inkml:trace>
  <inkml:trace contextRef="#ctx0" brushRef="#br0" timeOffset="-87989.13">13354 16365 8191 0,'0'-4'0'16,"2"-4"0"-1,-2 0 0-15,2 1 0 16,67 3-1942-16,-69-1 175 16,-6 1 150-16,-4 1 128 15</inkml:trace>
  <inkml:trace contextRef="#ctx0" brushRef="#br0" timeOffset="-86669.41">9158 16936 8191 0,'0'-6'0'15,"0"2"0"-15,0 0 0 16,0 1 0-1,-4 7 0-15,-6 14 0 0,-6 8 0 16,-2 14 0-16,-2 9 0 16,7 7 0-1,7-1 0-15,4 0 0 16,10-7 0-16,8-7 0 16,9-8 0-16,11-12 0 15,11-10 0-15,0-7 0 16,-1-10 0-16,-7-12 0 15,-12-9 0-15,-14-9 0 16,-7-15 0-16,-16-8 0 16,-11-5 0-16,-4 2 0 15,-6 7 0 1,-1 11 0-16,5 14 0 16,0 13 0-16,8 11-305 15,39 3-1554-15,-20 8 162 16,4 3 138-16</inkml:trace>
  <inkml:trace contextRef="#ctx0" brushRef="#br0" timeOffset="-86127.4">9928 16820 8191 0,'-5'-4'0'15,"-9"3"0"-15,-12 6 0 16,-10 10 0-16,-4 16 0 16,-2 18 0-1,7 12 0-15,10 8 0 16,15 4 0-16,6-5 0 0,8-5 0 16,11-8 0-1,8-8 0-15,4-9 0 16,9-11 0-16,5-7-395 15,2-20-1439-15,-2 3 157 16,-4-8 136-16,2-9 117 16</inkml:trace>
  <inkml:trace contextRef="#ctx0" brushRef="#br0" timeOffset="-85665.1">10348 16961 7889 0,'0'-4'33'0,"0"-1"0"16,0 4 0-16,0 2 1 16,-6 14-1-16,-5 11 1 15,-2 10-1-15,-1 8 1 16,-1 5 1-16,9 0-35 15,3-3 0-15,9-5 0 16,9-7 0-16,12-9 0 16,10-7 0-16,8-8 0 15,5-6 0-15,-5-4 0 16,-4-4 0 0,-11-6-198-16,21 0-1689 15,-36-8 165-15,-9-4 143 16,-7 0 123-16</inkml:trace>
  <inkml:trace contextRef="#ctx0" brushRef="#br0" timeOffset="-85408.86">10448 17043 8191 0,'0'0'0'15,"1"9"0"-15,1 11 0 16,1 14 0-16,1 8 0 16,0 15 0-16,2 0 0 15,-3-3 0-15,-2-6 0 16,1-7 0-16,-2-8 0 16,0-12 0-16,0-6-467 15,1-13-1348-15,4-4 156 16,3-13 131-16,8-6 117 15</inkml:trace>
  <inkml:trace contextRef="#ctx0" brushRef="#br0" timeOffset="-85117.28">10877 16943 8191 0,'0'0'0'0,"0"1"0"16,-3 7 0-16,-3 10 0 16,0 8 0-16,-4 15 0 15,1 6 0-15,5 4 0 16,2-2 0 0,2-4 0-16,8-8 0 15,5-5 0-15,4-7 0 16,9-9 0-16,6-6 0 15,1-6 0-15,3-6-412 16,-4-42-1418-16,-3 22 158 16,-2-9 134-16,-8-14 118 15</inkml:trace>
  <inkml:trace contextRef="#ctx0" brushRef="#br0" timeOffset="-84910.05">10872 16941 8191 0,'3'-7'0'16,"10"-8"0"-16,9-2 0 15,14-5 0-15,9 3 0 16,8 2 0-16,-5 3 0 16,-4 3-115-16,-10 4-286 15,-10-29-1400-15,-12 31 152 16,-8 2 131-16,-11 5 115 15</inkml:trace>
  <inkml:trace contextRef="#ctx0" brushRef="#br0" timeOffset="-84738.21">10855 17039 6881 0,'-4'9'141'0,"1"0"2"15,0 4-1-15,6 0 3 16,15-5 1-16,10-1-1 15,5-2 3 1,8-3 1-16,7-1-327 0,2-1-1674 16,-4-1 160-16,-1-5 138 15</inkml:trace>
  <inkml:trace contextRef="#ctx0" brushRef="#br0" timeOffset="-84210.1">11684 16967 5843 0,'7'-13'247'0,"-2"-1"3"15,-1-4 5-15,0-1 2 16,-10 4 3-16,-8 6 5 15,-7-3 2-15,-9 4 4 16,-13 3 5-16,-4 2-276 16,-3 0 0-16,5 3 0 15,4 7 0-15,9 5 0 16,13 9 0-16,10 6 0 16,7 9 0-1,16 6 0-15,9 4 0 16,8 2 0-16,3-3 0 15,3-1 0-15,-5-5 0 16,-12-7 0-16,-8-6 0 16,-12-5 0-16,-12-4 0 15,-8-6 0-15,-9-3 0 16,-2-5 0-16,1-3 0 16,5-10 0-16,13-7 0 15,6-12 0 1,9-7 0-16,10-6 0 15,4 1 0-15,4 3 0 16,2 5 0-16,3 9 0 16,-2 6-300-16,13 6-589 15,-14 4-732-15,-1 2 124 16,-2-1 110-16,1 2 97 16</inkml:trace>
  <inkml:trace contextRef="#ctx0" brushRef="#br0" timeOffset="-83605.77">11978 17198 8191 0,'0'0'0'15,"0"0"0"1,8 0 0-16,10 0 0 16,17 0 0-16,12 0 0 0,12 0 0 15,6 0 0 1,-5 0 0-16,-8 0 0 15,-12 0 0-15,-12 0-291 16,-12 1-314-16,-12 2-1094 16,-8-3 136-16,-10 1 118 15,-6-2 105-15</inkml:trace>
  <inkml:trace contextRef="#ctx0" brushRef="#br0" timeOffset="-83337.66">12217 16947 8191 0,'0'-2'0'15,"0"2"0"-15,0 6 0 16,0 8 0-16,0 9 0 16,0 14 0-16,0 9 0 15,0 2 0-15,0-1 0 16,0 0 0-16,0-6 0 15,0-6 0-15,0-7 0 16,0-6 0-16,0-8-350 16,2-59-1496-1,3 37 160-15,7-5 136 16,11-8 119-16</inkml:trace>
  <inkml:trace contextRef="#ctx0" brushRef="#br0" timeOffset="-82945.72">12778 16806 8191 0,'0'-4'0'0,"0"4"0"16,-6 1 0-16,-4 9 0 15,-1 9 0 1,-4 16 0-16,-3 9 0 15,1 11 0-15,2 5 0 16,4 1 0-16,4-3 0 16,2 0 0-16,8-7 0 15,6-8 0-15,5-7 0 16,10-12 0-16,5-7 0 16,3-12 0-16,4-7 0 15,-7-5 0-15,-9-10 0 16,-6-7 0-1,-8-9 0-15,-8-5 0 16,-9 2 0-16,-5 3 0 16,-9 5 0-16,-8 10 0 15,-5 7 0-15,0 6-314 16,2 4-1542-16,2 5 161 16,7 1 138-16,6 3 120 15</inkml:trace>
  <inkml:trace contextRef="#ctx0" brushRef="#br0" timeOffset="-79868.89">29029 16163 8191 0,'2'1'0'0,"-2"1"0"16,0-1 0-16,0 2 0 15,0-1-325-15,0-35-1528 16,0 32 161-16,-7-6 137 16,-2-1 121-16</inkml:trace>
  <inkml:trace contextRef="#ctx0" brushRef="#br0" timeOffset="-78330.4">13105 17029 8191 0,'0'-7'0'16,"0"0"0"-16,0 0 0 16,0 2 0-16,0 4 0 15,0 1 0-15,0 1 0 16,2 3 0-16,0 7 0 16,2 9 0-1,1 12 0-15,-1 4 0 16,0 9 0-16,-2-1 0 15,-2-1 0-15,0-7 0 16,0-3 0-16,0-10 0 16,0-6 0-16,0-10 0 15,0-3 0-15,0-2 0 16,0-8 0-16,0-7 0 16,0-7 0-16,0-11 0 15,0-8 0 1,0-5 0-16,0-1 0 15,2-1 0-15,4 1 0 16,0 3 0-16,7 2 0 16,6 0 0-16,2 6 0 15,4-1 0-15,7 3 0 16,4 3 0-16,7 5 0 16,-3 5 0-16,-2 4 0 15,-1 5 0-15,-8 4 0 16,-5 5 0-16,-6 0 0 15,-7 2 0-15,1 3 0 16,-10 2 0-16,0 3 0 16,-2 3-71-1,0 4-429-15,-4-13-1287 16,-8 15 151-16,-7-2 128 16,-11 3 114-16</inkml:trace>
  <inkml:trace contextRef="#ctx0" brushRef="#br0" timeOffset="-78141.49">13155 17044 7656 0,'0'0'58'15,"0"1"1"-15,9 1 1 0,14-1-2 16,18 0 1 0,12-1 2-16,14 0-2 15,2-1 1-15,-9 1 1 16,-13 0-417-16,-12-3-1488 15,-12-1 159-15,-14-2 136 16,-2-2 119-16</inkml:trace>
  <inkml:trace contextRef="#ctx0" brushRef="#br0" timeOffset="-71822.03">13854 16928 4649 0,'0'0'144'0,"-2"-2"193"15,-2-1 7-15,2 1 5 16,-2-2 7-16,2 0 6 15,2-2 7-15,-2 1 7 16,2-3 7 0,0 0-86-16,0-2-72 15,2-4-225-15,8-1 0 16,7-2 0-16,12-1 0 16,10 0 0-16,4 1 0 15,5 8 0-15,-8 5 0 16,-5 1 0-16,-12 6 0 15,-12 6 0-15,-9 5 0 16,-8 7 0-16,-7 5 0 16,-6 3 0-16,1 5 0 15,3-3 0 1,7 3 0-16,16 1 0 16,9 5 0-16,8-1 0 15,2 1 0-15,-4-3 0 16,-14-6 0-16,-10-6 0 15,-19-4 0-15,-18-7 0 16,-6-6 0-16,-6-6 0 16,-3-2 0-16,7-6 0 15,14-4-411-15,12-27-1418 16,15 17 156-16,14-2 135 16,10 2 117-1</inkml:trace>
  <inkml:trace contextRef="#ctx0" brushRef="#br0" timeOffset="-70636.68">17272 16615 5931 0,'0'-10'239'16,"0"-2"2"-16,0-5 4 15,-3-1 2-15,-7 7 4 16,-7 0 3 0,-9 6 4-16,-11 1 2 15,-2 3 5-15,-5 2-265 16,3 7 0-16,7 4 0 16,8 7 0-16,10 8 0 15,12 5 0-15,15 4 0 16,15 1 0-16,16 3 0 15,7-1 0-15,4 0 0 16,-7-2 0-16,-15-4 0 16,-18-4 0-16,-13-6 0 15,-20-7 0 1,-15-3 0-16,-11-7 0 16,-9-3 0-16,-6-3 0 15,7-3 0-15,9-1 0 16,13-2-394-16,16-19-1440 15,9 15 157-15,16-5 136 16,9-4 117-16</inkml:trace>
  <inkml:trace contextRef="#ctx0" brushRef="#br0" timeOffset="-70233.86">17086 16357 5958 0,'0'-12'236'0,"1"3"3"16,-1 0 2-16,2 3 4 15,-2 21 3-15,0 19 2 16,-2 17 5-16,-4 18 2 16,-4 17 5-1,2 7-262-15,-4 1 0 16,1-2 0-16,5-2 0 16,1-10 0-16,2-12 0 15,2-14 0-15,-2-11 0 16,0-16 0-16,0-8 0 15,-5-10 0-15,12-6-918 16,-15-7-776-16,-4-8 137 16,-1-9 117-16,4-6 104 15</inkml:trace>
  <inkml:trace contextRef="#ctx0" brushRef="#br0" timeOffset="-69140.46">14056 17438 5372 0,'0'0'28'15,"0"0"156"1,0 0 84-16,0 0 5 16,0 0 4-16,0 0 2 15,0 0 6-15,0 0 4 16,2 0-309-16,4 0-1664 15,4-2 135-15,8-3 116 16</inkml:trace>
  <inkml:trace contextRef="#ctx0" brushRef="#br0" timeOffset="-62573.91">26005 16313 7669 0,'7'-11'57'0,"-3"2"1"0,1-1-1 16,-1 2 1 0,-2 4-1-16,-2 6 1 15,0 6 1-15,0 6-1 0,-4 6 2 16,-2 8-60-1,-1 5 0-15,-3 0 0 16,-3-2 0-16,2-4 0 16,2-4 0-16,2-8 0 15,5-4-467 1,0-7-1348-16,6-4 156 0,5-9 131 16,9-5 117-16</inkml:trace>
  <inkml:trace contextRef="#ctx0" brushRef="#br0" timeOffset="-62361.1">26349 16313 8191 0,'0'4'0'16,"-5"8"0"-16,-4 10 0 16,-4 7 0-16,-7 8 0 15,-3 6 0-15,-2-2 0 16,1-3 0-16,3-6 0 15,3-2-157-15,3-10-436 16,2-5-1145-16,3-10 143 16,-1-6 122-16,3-10 109 15</inkml:trace>
  <inkml:trace contextRef="#ctx0" brushRef="#br0" timeOffset="-61177.49">28900 16307 8191 0,'0'-4'0'16,"0"2"0"-16,0-1 0 16,4 4 0-16,-4 13 0 15,0 9 0-15,1 8 0 16,-2 7 0-16,2 6 0 15,-2-4 0-15,1-2 0 16,-4-7 0-16,1-5 0 16,0-4 0-16,0-6 0 15,-2-4 0-15,1-5-43 16,0-4-568-16,-8-9-1153 16,2-7 147-16,-2-11 126 15,-3-7 111 1</inkml:trace>
  <inkml:trace contextRef="#ctx0" brushRef="#br0" timeOffset="-60934.72">28554 16286 8191 0,'0'-9'0'0,"12"-1"0"15,16-2 0-15,20-2 0 16,17 5 0-1,23 4 0-15,8 2 0 16,-4 1 0-16,-7 6 0 16,-15 0 0-16,-14 0 0 15,-20 1 0-15,-14 3 0 16,-13 0-313-16,1 0-1543 16,-12 4 161-16,2-1 138 15,3 4 120-15</inkml:trace>
  <inkml:trace contextRef="#ctx0" brushRef="#br0" timeOffset="-60665.82">29266 16555 8191 0,'2'0'0'0,"2"2"0"15,15-1 0-15,16-1 0 16,16 3 0-16,19-2 0 15,11 0 0-15,-3 1 0 16,-6 3 0-16,-13-2 0 16,-11 0 0-1,-14 1 0-15,-12 2 0 0,-10-4 0 16,-9-2 0-16,-2 2 0 16,-5-2-449-16,-7-39-1370 15,-3 29 155 1,-6-5 133-16,-8-6 116 15</inkml:trace>
  <inkml:trace contextRef="#ctx0" brushRef="#br0" timeOffset="-60421.59">29551 16366 5653 0,'1'-7'266'16,"9"2"4"-16,12 1 4 15,13 4 3-15,9 13 5 16,14 10 3-1,1 14 6-15,-5 10 2 16,-12 7 7-16,-12 2-300 16,-14 0 0-16,-15-6 0 15,-12-5 0-15,-10-6 0 16,-10-10 0-16,0-6 0 16,2-7-300-16,11-9-1559 15,9-1 161-15,13-14 139 16,16-5 120-16</inkml:trace>
  <inkml:trace contextRef="#ctx0" brushRef="#br0" timeOffset="-59938.05">30200 16540 8191 0,'0'-2'0'0,"2"-1"0"15,-1 3 0-15,4 8 0 16,1 8 0-16,-1 11 0 16,-2 9 0-16,-1 5 0 15,-2 0 0-15,0-2 0 16,-3-6 0-16,1-3 0 16,1-8 0-16,0-7 0 15,-2-5 0-15,1-8 0 16,-2-2 0-1,-2-10 0-15,-1-7 0 16,4-13 0-16,0-15 0 16,9-12 0-16,11-9 0 15,6-3 0-15,7 1 0 16,7 9 0-16,0 9 0 16,2 9 0-16,2 11 0 15,-2 7 0-15,0 10 0 16,-3 6 0-16,-2 4 0 15,-6 3 0-15,-4 4 0 16,-5 1 0-16,-6 3 0 16,-7 1 0-1,-3 5 0-15,-6 2-305 16,14 4-630-16,-31-1-673 16,-7 2 124-16,-17 1 107 15,-7 4 95-15</inkml:trace>
  <inkml:trace contextRef="#ctx0" brushRef="#br0" timeOffset="-59750.22">30205 16599 5859 0,'0'-1'246'0,"7"4"3"15,15-1 2-15,11 1 5 16,12 0 3-16,11-1 2 16,3-2 5-1,-8-2 4-15,-12 2 4 0,-15 0-274 16,-9 0 0-1,-11 0-313-15,38 0-1543 16,-52 0 161-16,-5 0 138 16,-5-6 120-16</inkml:trace>
  <inkml:trace contextRef="#ctx0" brushRef="#br0" timeOffset="-57349.49">13216 17499 4650 0,'0'0'118'16,"0"0"180"-16,0 0 44 16,0 0 6-16,0 0 6 15,0 0 8-15,0 0 6 16,0-1 7-16,0 1 7 16,0 0-89-1,7-1-37-15,5-2-211 16,5-1-45-16,3 1 0 15,10-1 0-15,-3 0-55 16,-2-1-272-16,-4 5-236 16,-4-63-1123-16,-9 57 135 15,-6 0 117-15,-4 2 102 16</inkml:trace>
  <inkml:trace contextRef="#ctx0" brushRef="#br0" timeOffset="-57191.62">13183 17536 4567 0,'-3'2'313'16,"1"-2"43"-16,0 0 6 16,2 0 6-16,11 0 9 15,9-4-188-15,12 3-233 16,6-15-1443-16,9 10 107 16,-2 0 93-1,-7-2 84-15</inkml:trace>
  <inkml:trace contextRef="#ctx0" brushRef="#br0" timeOffset="-50833.74">9320 17983 7203 0,'0'-4'107'0,"0"0"0"16,0 0 3-16,0 0-2 16,0 2 2-16,0 2 1 15,0 2-1-15,-2 3 1 16,-5 6 3-16,0 8-114 16,-2 10 0-16,-2 6 0 15,5 5 0 1,3-1 0-16,3 1 0 0,6-3 0 15,10-4 0 1,1-8 0-16,9-4 0 16,10-10 0-16,3-7 0 15,-3-7 0-15,-3-11 0 16,-4-6 0-16,-11-10 0 16,-8-11 0-16,-7-8 0 15,-6-1 0-15,-7 3 0 16,-3 5 0-16,-5 9 0 15,-3 9 0-15,-4 6 0 16,1 7 0-16,2 7-273 16,18 3-556-1,-5 2-815-15,9 2 127 16,1-2 113-16,10-1 99 16</inkml:trace>
  <inkml:trace contextRef="#ctx0" brushRef="#br0" timeOffset="-50177.82">10060 17888 7015 0,'0'-7'127'16,"0"-1"1"-16,0 1 1 16,0 2 1-16,-9 5 1 15,-6 10 0-15,-9 12 1 16,-4 11 1-16,-1 12 2 15,7 12-135-15,7 4 0 16,10-2 0-16,4-1 0 16,4-8 0-16,5-5 0 15,5-8 0-15,5-9 0 16,8-7-296-16,43-9-1565 16,-36-6 162-1,3-10 139-15,-4-7 120 16</inkml:trace>
  <inkml:trace contextRef="#ctx0" brushRef="#br0" timeOffset="-49670.3">10553 17941 5744 0,'0'-6'257'0,"0"0"3"16,1 0 5-16,-1 0 2 15,-1 11 5-15,-5 8 4 16,-1 8 3-16,-3 7 3 16,-6 8 7-16,3 2-289 15,4-2 0-15,2 2 0 16,6-5 0-16,9-5 0 15,8-5 0-15,10-5 0 16,9-5 0-16,8-8 0 16,1-2 0-1,-5-3 0-15,-5-4 0 16,-6-2 0-16,-5 0-263 16,-10-2-322-16,-5-4-1127 15,-3 0 138-15,-7-1 120 16,-5 0 106-16</inkml:trace>
  <inkml:trace contextRef="#ctx0" brushRef="#br0" timeOffset="-49402.55">10637 17977 8191 0,'0'0'0'0,"0"6"0"15,1 5 0 1,-1 12 0-16,4 11 0 16,-2 9 0-16,-1 8 0 15,1 0 0-15,-1 0 0 16,-1-7 0-16,-3-1 0 16,2-7 0-16,-2-9 0 15,0-11-10-15,29-5-1929 16,-21-13 175-16,6-11 149 15,8-11 128-15</inkml:trace>
  <inkml:trace contextRef="#ctx0" brushRef="#br0" timeOffset="-49086.84">11062 17965 8191 0,'0'-4'0'16,"0"1"0"0,0 1 0-16,0 2 0 15,-4 9 0-15,2 10 0 16,-4 9 0-16,-2 7 0 16,0 7 0-16,5-1 0 15,2-1 0-15,1-3 0 16,4-9 0-16,9-3 0 15,2-5 0-15,4-6 0 16,9-7 0-16,-1-3 0 16,0-6-121-1,35-4-1787-15,-38-14 169 16,-4-6 146-16,-5-12 124 16</inkml:trace>
  <inkml:trace contextRef="#ctx0" brushRef="#br0" timeOffset="-48862.05">11079 17953 8191 0,'0'-8'0'16,"4"-3"0"-16,9-4 0 16,10-5 0-16,9 2 0 15,7 0 0-15,4 2 0 16,-4-1 0-16,-7 6 0 15,-9 3-302-15,-7 3-258 16,-9-35-1148-16,-10 40 138 16,-7 5 120-16,-10 5 104 15</inkml:trace>
  <inkml:trace contextRef="#ctx0" brushRef="#br0" timeOffset="-48671.22">11060 18032 5523 0,'-4'10'279'15,"1"-1"5"-15,-2 3 2 0,2 1 6 16,11-2 4-16,8-8 4 16,7 1 5-16,10-1 5 15,9-1 6 1,0-2-316-16,0 0-398 16,-1-5-1434-16,-3 4 156 15,-6-2 136-15,-2 3 117 16</inkml:trace>
  <inkml:trace contextRef="#ctx0" brushRef="#br0" timeOffset="-48150.71">11828 18042 6478 0,'9'-16'184'0,"1"-3"0"16,-1-1 3-16,-4-9 1 16,-2 6 2-1,-7 4 2-15,-3 2 2 16,-10 2 1-16,-6 1 4 16,-12 6-199-16,-4 4 0 15,-4 1 0-15,1 6 0 16,7 4 0-16,5 5 0 15,6 4 0-15,10 8 0 16,8 7 0-16,6 4 0 16,11 1 0-1,10 3 0-15,6 1 0 16,5 0 0-16,5-1 0 16,-9 1 0-16,-8-2 0 15,-10-6 0-15,-8-2 0 16,-14-4 0-16,-11-6 0 15,-7-4 0-15,-5-8 0 16,-4-7 0-16,6-9 0 16,13-10 0-16,11-12 0 15,9-5 0-15,13-7 0 16,7-1 0-16,4 5 0 16,3 4 0-1,3 7 0-15,2 4-279 16,17 7-699-16,-20 0-626 15,-2 3 123-15,-5 2 106 16</inkml:trace>
  <inkml:trace contextRef="#ctx0" brushRef="#br0" timeOffset="-47629.95">12098 18213 8191 0,'0'0'0'16,"4"-1"0"-16,9 0 0 16,15-2 0-1,15-2 0-15,15 1 0 16,7-2 0-16,0 2 0 16,-11 2 0-16,-11 0 0 15,-12 1 0-15,-12 1 0 16,-11 0-102-16,-6 0-321 15,-6-26-1376-15,-6 20 153 16,-3-1 130-16,-9 0 115 16</inkml:trace>
  <inkml:trace contextRef="#ctx0" brushRef="#br0" timeOffset="-47357.79">12362 17958 8191 0,'0'-3'0'16,"0"-1"0"-16,0 1 0 16,0 3 0-1,0 10 0-15,1 11 0 0,0 9 0 16,2 8 0-16,-3 8 0 16,1-1 0-16,-1-3 0 15,0-3 0-15,0-3 0 16,-5-8 0-1,2-6 0-15,1-5-255 16,14-4-650-16,-10-9-725 16,6-7 127-16,2-5 111 15,12-11 96-15</inkml:trace>
  <inkml:trace contextRef="#ctx0" brushRef="#br0" timeOffset="-46882.24">12976 17845 6552 0,'0'-7'175'16,"0"1"2"-16,0 0 2 15,0 1 1-15,-3 8 2 16,-7 9 2-16,-5 10 1 16,-2 9 2-16,-10 9 3 15,4 7-190-15,4 3 0 16,2 1 0-16,5 0 0 16,9-5 0-16,3-4 0 15,0-5 0-15,9-7 0 16,4-7 0-16,6-9 0 15,5-8 0-15,8-4 0 16,-5-8 0 0,-1-9 0-16,-10-2 0 15,-3-6 0-15,-8-5 0 16,-4 1 0-16,-5 3 0 16,-6 1 0-16,-3 5 0 15,-6 4 0-15,-10 6 0 16,-3 4-186-16,19 5-1705 15,-16 5 167-15,-4-2 142 16,10 0 124 0</inkml:trace>
  <inkml:trace contextRef="#ctx0" brushRef="#br0" timeOffset="-44418.97">13472 18007 4354 0,'5'-10'372'16,"2"-4"8"-16,1-2 9 16,-1-2 6-16,-3 6 9 15,-1 6 9-15,-3 2 7 16,0 4 11-16,0 0 9 16,0 10-247-16,0 6-193 15,0 10 0 1,0 10 0-16,0 8 0 15,0 0 0-15,-3-2 0 16,1-3 0-16,0-8 0 16,2-9 0-16,0-6 0 15,-2-6 0-15,2-5 0 16,0-2 0-16,-2-2 0 16,-1 1 0-16,-1-8-378 15,0-13-1461-15,1 1 158 16,-3-4 137-16</inkml:trace>
  <inkml:trace contextRef="#ctx0" brushRef="#br0" timeOffset="-44134.23">13195 18005 8191 0,'0'-11'0'0,"6"-4"0"15,13-4 0-15,23-3 0 16,15 4 0-16,20 6 0 16,9 3 0-16,-1 3 0 15,-9 5 0-15,-13-1 0 16,-14 2 0-16,-17 0 0 16,-14 0 0-16,-12 0 0 15,-3 0 0 1,-6 0-295-16,30 2-651 15,-29-1-662-15,2 0 124 16,2 1 107-16,2-1 95 16</inkml:trace>
  <inkml:trace contextRef="#ctx0" brushRef="#br0" timeOffset="-31830.22">14361 18003 7977 0,'0'0'24'0,"0"0"-1"15,0-1 1-15,0 0-1 16,1 1 1-16,2-2-1 16,1 0 1-16,-2-1 0 15,3 0 1-15,-1 1-25 16,0-3 0-16,-4-2 0 15,3 0 0-15,-3-7 0 16,-5-1 0 0,-3-4 0-16,-7 1 0 15,-5 1 0-15,-9 3 0 16,-8 3 0-16,-4 4 0 16,-2 4 0-16,-2 6 0 15,3 7 0-15,6 6 0 16,6 6 0-16,10 5 0 15,6 1 0-15,10 1 0 16,-1-6 0-16,11-5 0 16,6-4 0-16,7-5 0 15,5-5 0 1,11-4 0-16,7-4 0 16,-3-7 0-16,-1-1 0 15,-4-4 0-15,-5-1 0 16,-8 2 0-16,-7 3 0 15,-7 5 0-15,-3 3 0 16,-2 4 0-16,1 10 0 16,1 12 0-16,0 11 0 15,-2 8 0-15,-2 9 0 16,0 3 0-16,0-6 0 16,0-3 0-1,0-8 0-15,0-7 0 16,0-11 0-16,0-5 0 15,0-8 0-15,0-1 0 16,0-4 0-16,0 0 0 16,0-3 0-16,23-3-917 15,-17-12-776-15,-2-7 135 16,13-8 118-16,10-7 103 16</inkml:trace>
  <inkml:trace contextRef="#ctx0" brushRef="#br0" timeOffset="-30905.79">17536 17633 7353 0,'-1'-11'91'16,"-2"-3"0"-16,-9-2 2 15,-6-3-1 1,-8 4 1-16,-12 6 1 16,-10 4 0-16,-4 2 0 15,1 4 2-15,0 6-96 16,6 7 0-16,13 3 0 16,13 7 0-16,11 7 0 15,16 6 0-15,20 4 0 16,20 4 0-16,11 3 0 15,7 0 0-15,-5-3 0 16,-15-3 0 0,-20-6 0-16,-17-4 0 15,-22-5 0-15,-17-5 0 16,-12-6 0-16,-12-6 0 16,-5-5 0-16,0-7 0 15,10-8 0-15,15-8-335 16,40-7-1516-16,-9-8 161 15,18-4 137-15</inkml:trace>
  <inkml:trace contextRef="#ctx0" brushRef="#br0" timeOffset="-30492.65">17383 17358 8048 0,'0'-13'16'0,"0"-1"0"16,0 0-1-16,0 8 1 15,-4 24 0 1,-2 21-1-16,-7 21 1 16,-3 21 0-16,-7 19 1 15,3 7-17-15,-3 1 0 16,6-5 0-16,3-8 0 16,9-14 0-16,-1-17 0 15,4-15 0-15,1-13 0 16,-5-14 0-16,2-9 0 15,0-5 0-15,-1-6-500 16,1-9-1306-16,-4-6 153 16,-1-9 132-1</inkml:trace>
  <inkml:trace contextRef="#ctx0" brushRef="#br0" timeOffset="-21715">26005 17706 5903 0,'2'-7'241'0,"1"-2"3"15,-1-1 4-15,0 0 3 16,-2 5 2-16,0 3 5 16,0 0 2-16,0 2 4 15,0 0 5-15,0 2-269 16,0 5 0 0,0 6 0-16,-7 5 0 15,-4 7 0-15,-2 4 0 16,-3-1 0-16,1-2 0 15,3-2 0-15,3-3 0 16,2-5 0-16,1-3-5 16,3-6-457-16,0-27-1353 15,6 16 156-15,4-3 131 16,6-10 117-16</inkml:trace>
  <inkml:trace contextRef="#ctx0" brushRef="#br0" timeOffset="-21502.19">26209 17676 8191 0,'0'-1'0'0,"0"3"0"16,0 8 0-16,0 9 0 16,1 9 0-16,-6 8 0 15,-4 5 0-15,-5-1 0 16,-5-1 0-16,-8-2 0 15,-2-4-463-15,-3-60-1353 16,-1 49 155-16,3-12 132 16</inkml:trace>
  <inkml:trace contextRef="#ctx0" brushRef="#br0" timeOffset="-19665.91">28476 17395 7735 0,'0'-8'50'0,"2"0"0"15,-2 1 0 1,1 2 1-16,-9 8-1 16,-5 10 1-16,-5 9-1 15,-4 11 1-15,-3 10 2 16,2 12-53-16,8 1 0 15,5 1 0-15,6-3 0 16,8-4 0-16,10-8 0 16,6-7 0-16,12-8 0 15,7-10 0-15,5-6 0 16,-1-7 0-16,-3-8 0 16,-6-8-449-16,-6-32-1370 15,-7 12 155-15,-7-10 133 16,-4-2 116-1</inkml:trace>
  <inkml:trace contextRef="#ctx0" brushRef="#br0" timeOffset="-19459.02">28487 17481 5871 0,'0'-11'245'0,"0"-4"2"15,10-2 4-15,10-4 3 16,13 2 4-16,11 4 2 15,7 0 5-15,1 1 2 16,-8 4 6 0,-15 3-273-16,-8 3-162 15,-9 1-297-15,-9 0-1314 16,-8 3 147-16,-5 3 129 16</inkml:trace>
  <inkml:trace contextRef="#ctx0" brushRef="#br0" timeOffset="-19274.19">28427 17570 5688 0,'0'1'263'15,"-1"2"3"-15,1 0 4 16,6-3 4 0,14 4 4-16,9-4 3 15,11 0 5-15,14-1-343 16,32 1-1710-16,-32 0 147 15,-7 0 127-15,-3 0 110 16</inkml:trace>
  <inkml:trace contextRef="#ctx0" brushRef="#br0" timeOffset="-19018.05">28979 17683 8191 0,'1'0'0'16,"7"0"0"-16,13 0 0 16,15 0 0-16,15 0 0 15,14 0 0-15,6 0 0 16,-3 0 0-16,-12 0 0 16,-10 0 0-16,-17 0 0 15,-13 0 0-15,-12 0-96 16,-2 0-411-16,-13-30-1271 15,-2 24 148-15,-4-6 129 16</inkml:trace>
  <inkml:trace contextRef="#ctx0" brushRef="#br0" timeOffset="-18710.5">29235 17515 6527 0,'1'-8'178'16,"-1"3"2"-16,2 1 1 15,-1 5 2 1,-2 15 2-16,1 7 1 16,0 10 2-16,1 8 2 15,-1 3 3-15,0-1-193 16,-1-3 0-16,-4 0 0 15,1-6 0-15,-2-2 0 16,-1-6 0-16,0-4 0 16,5-6-358-16,1-48-1487 15,8 29 161-15,3-8 135 16,10-10 120-16</inkml:trace>
  <inkml:trace contextRef="#ctx0" brushRef="#br0" timeOffset="-18383.36">29848 17551 8191 0,'0'-2'0'0,"0"2"0"15,0 8 0-15,2 6 0 16,-4 11 0-16,2 10 0 16,0 6 0-1,0 0 0-15,0 1 0 16,0-7 0-16,0-1 0 16,0-3 0-16,-1-5 0 15,-1-7 0-15,-3-6 0 16,-4-4-249-16,41-6-732 15,-51-6-629-15,-3-12 122 16,2-4 109-16,0-12 96 16</inkml:trace>
  <inkml:trace contextRef="#ctx0" brushRef="#br0" timeOffset="-18190.54">29609 17584 7879 0,'4'-17'34'0,"9"-2"1"16,17-4-1-1,19 0 1-15,18 10-1 16,12 4 1-16,6 6 0 16,-5 2 0-16,-11 4 0 15,-17 1-302-15,-14 3-322 16,-25 1-1121 0,-18-1 139-16,-18-5 119 0,-22 0 106 15</inkml:trace>
  <inkml:trace contextRef="#ctx0" brushRef="#br0" timeOffset="-13946.88">26897 17459 8191 0,'0'-1'0'15,"0"1"0"-15,-5 3 0 16,-4 10 0-16,-7 10 0 16,1 10 0-16,-4 11 0 15,7 8 0-15,5-2 0 16,7 0 0-16,0-5 0 15,9-5 0-15,6-9 0 16,10-6 0-16,6-8 0 16,5-8 0-16,3-5-130 15,3-8-466-15,-10-15-1148 16,-3-11 143 0,-8-9 124-16,-8-11 108 15</inkml:trace>
  <inkml:trace contextRef="#ctx0" brushRef="#br0" timeOffset="-13771.05">26930 17480 5756 0,'0'-13'256'0,"0"-1"3"16,3-4 4-16,8-4 3 16,14 3 5-16,9 1 2 15,10 2 5-15,8 1-168 16,-2 3-230-16,24 4-1664 15,-43 2 149-15,-10 3 129 16</inkml:trace>
  <inkml:trace contextRef="#ctx0" brushRef="#br0" timeOffset="-13599.1">26969 17505 4510 0,'-2'6'352'16,"0"0"8"-16,4-1 6 15,7 2 7-15,17-4 7 16,6-5-179-16,14 2-286 16,11-67-1394-16,-1 63 105 15,0-2 93-15,-7-2 83 16</inkml:trace>
  <inkml:trace contextRef="#ctx0" brushRef="#br0" timeOffset="-13350.19">27461 17611 6944 0,'0'-2'135'16,"2"2"1"-16,11-1-1 15,14 0 3-15,15 2 1 16,17-1-1 0,9 0 3-16,6-1 1 0,-4 1 1 15,-8 0-143-15,-8 0 0 16,-14 0 0-16,-12 0 0 15,-14 0-30-15,-8 0-342 16,3-3-578 0,-27-8-629-16,-16-6 120 15,-5-10 103-15,-11-5 93 16</inkml:trace>
  <inkml:trace contextRef="#ctx0" brushRef="#br0" timeOffset="-13151.02">27692 17367 4879 0,'9'-3'318'0,"16"3"7"15,12 4 5-15,15 11 5 16,4 10 6-16,1 14 7 16,-10 12 5-16,-18 8 7 15,-17 3 7-15,-15-1-132 16,-17-3-235 0,-14-6 0-16,-6-8 0 15,-9-8-281-15,36-12-1584 16,-35-10 163-16,8-7 140 15,17-15 120 1</inkml:trace>
  <inkml:trace contextRef="#ctx0" brushRef="#br0" timeOffset="-4465.7">14148 18326 8191 0,'2'0'0'0,"1"0"0"15,-2-2 0-15,-1 0 0 16,3 0 0-16,-3 1 0 16,0 1-311-16,0-2-1546 15,-2 1 161 1,-10-3 138-16</inkml:trace>
  <inkml:trace contextRef="#ctx0" brushRef="#br0" timeOffset="-4214.94">13741 18330 8191 0,'0'-2'0'0,"0"2"0"16,0-2 0-16,0 0-174 16,0 2-1720-16,0-2 167 15,0-3 143 1,-10-2 124-16</inkml:trace>
  <inkml:trace contextRef="#ctx0" brushRef="#br0" timeOffset="-3714.4">13065 18371 8191 0,'3'-4'0'16,"1"-1"0"-16,1 1-112 16,-2 1-389-16,-3-1-1274 15,-1 4 148-15,-12 0 128 16,-1-2 112-16</inkml:trace>
  <inkml:trace contextRef="#ctx0" brushRef="#br0" timeOffset="-3057.22">12443 18370 8191 0,'3'0'0'15,"-3"-3"0"-15,0 1 0 16,0 0-324-16,8 1-1529 16,-12 0 161-16,-7-2 137 15,-7 2 120-15</inkml:trace>
  <inkml:trace contextRef="#ctx0" brushRef="#br0" timeOffset="-2610.17">11783 18379 7977 0,'3'-5'24'0,"3"-3"-1"16,1 1 1-16,-2-1-1 15,-2 4 1-15,-2 2-273 16,8 2-517-1,-9 0-876-15,-7 0 128 16,-8 0 112-16,-4 0 99 16</inkml:trace>
  <inkml:trace contextRef="#ctx0" brushRef="#br0" timeOffset="-2273.19">11103 18365 6524 0,'3'-6'178'0,"3"0"2"16,-2-2 1-16,2 2 3 16,-3 3-221-1,38 2-696-15,-39 1-751 16,-2 0 106-16,-7 0 93 15,-6 0 84-15</inkml:trace>
  <inkml:trace contextRef="#ctx0" brushRef="#br0" timeOffset="-414.26">10469 18666 3518 0,'2'-1'125'0,"-2"-3"45"16,3 1 29-16,-3-2 24 15,1 3 41-15,1-2 29 16,-1 2 62-16,1-1 100 15,-1 1 23-15,0 0-89 16,-1-1-38-16,0 0-44 16,2 2-30-16,-2-2-21 15,0 1-43-15,0 2-28 16,0-2-66-16,0 2-105 16,0 0-14-16,0-1 0 15,0 1 0-15,0 1 0 16,-4 5 0-16,-4 4 0 15,-2 8 0-15,-3 4 0 16,3 7 0-16,6-2 0 16,1-1 0-16,3-3 0 15,4-2 0-15,6-7 0 16,7-1 0-16,4-5 0 16,8-4 0-16,0-1 0 0,-2-4 0 15,-3-4 0-15,-2-3 0 16,-7-3 0-16,-8-5 0 15,-2-4 0-15,-9-5 0 16,-1-4 0-16,-7 1 0 16,3 1 0-1,-7 4 0-15,0 4 0 16,2 9 0-16,-1 0 0 0,1 7-260 16,5 2-268-16,2-1-1200 15,0 4 140-15,7 1 123 16,0-3 107-16</inkml:trace>
  <inkml:trace contextRef="#ctx0" brushRef="#br0" timeOffset="556.82">10956 18657 4436 0,'1'-4'209'0,"1"0"149"15,1-3 9-15,-2 0 6 16,2 0 7-16,0 3 7 16,-2 2 9-16,1-1 8 15,-1 1 7-15,-1 1-116 16,0 0-120-16,0 1-175 16,0 0 0-16,0 0 0 15,0-2 0-15,0 2 0 16,0 0 0-16,0-1 0 15,0 1 0-15,0 0 0 16,0 0 0-16,0 0 0 16,0 0 0-16,0 0 0 15,0 0 0-15,0 0 0 16,0 0 0-16,0 0 0 16,0 0 0-16,0 0 0 15,0 0 0-15,0 0 0 16,0 0 0-16,0 0 0 15,0-2 0-15,0 2 0 16,0-1 0-16,0 1 0 16,0-2 0-16,0 2 0 15,0 0 0-15,0-1 0 16,0 1 0-16,0 0 0 16,0 0 0-16,0 0 0 15,-1 4 0-15,-3 8 0 0,-7 6 0 16,0 9 0-16,-2 9 0 15,-3 5 0-15,7-1 0 16,5-2 0-16,3-3 0 16,1-4 0-1,7-3 0-15,10-3 0 16,7-7-435-16,10-18-1388 16,3 10 156-16,-1-5 134 0,-4-8 116 15</inkml:trace>
  <inkml:trace contextRef="#ctx0" brushRef="#br0" timeOffset="1341.36">11368 18680 4703 0,'2'-6'339'15,"4"-2"6"-15,-3-1 7 16,4 1 6-16,-7 2 7 16,2 3 7-16,-2 3 6 15,0 2 9-15,0 5 7 16,-2 6-196-16,-6 5-198 16,0 7 0-16,0 2 0 15,-4-2 0-15,5-2 0 16,4-4 0-16,-1-2 0 15,4-3 0-15,0-2 0 16,6-3 0-16,6-4 0 16,9-1 0-16,8-3 0 15,4-1 0-15,3 0 0 16,-7-1 0-16,-5-1 0 16,-5 0 0-16,-4-1-259 15,-4 1-215-15,-5-20-1269 0,-2 13 144 16,-4-1 123-16,0 0 109 15</inkml:trace>
  <inkml:trace contextRef="#ctx0" brushRef="#br0" timeOffset="1653.26">11464 18726 5394 0,'0'-3'292'0,"0"-1"4"16,0-2 4-16,0 4 6 15,0 4 4-15,0 13 5 16,0 4 6-16,0 7 4 16,0 5 7-16,0 3-332 15,-5-1 0-15,0-2 0 16,2-2 0-16,-4-3 0 15,0-3 0-15,-3-4 0 16,2-2-303-16,31-4-653 16,-31-4-647-16,4-5 123 15,1-2 106-15,3-8 95 16</inkml:trace>
  <inkml:trace contextRef="#ctx0" brushRef="#br0" timeOffset="5258.15">27097 18166 8191 0,'0'0'0'0,"0"-1"0"16,0 1 0-1,0 0 0-15,0 2 0 16,0-2 0-16,0 0 0 15,0 3 0-15,0-2-115 16,52-1-1795-16,-60 2 170 16,-9-4 146-16,-8-2 124 15</inkml:trace>
  <inkml:trace contextRef="#ctx0" brushRef="#br0" timeOffset="6852.46">11945 18649 5263 0,'0'-6'249'16,"0"-1"43"-16,0 1 5 0,0-4 5 16,0 7 4-16,0 1 5 15,0 0 6-15,2 1 4 16,-2 2 6-16,-4 1-169 16,-3 3-110-1,-7 6-48-15,-1 7 0 16,-9 4 0-16,5 8 0 0,0-1 0 15,10 2 0-15,4 0 0 16,4-1 0-16,8-1 0 16,4-1 0-16,5-4 0 15,4-3 0-15,8-3 0 16,-1-5 0-16,2-7 0 16,2-4 0-16,-1 0 0 15,3-6-298-15,13-6-566 16,-14-3-765-16,-4-8 126 15,-8-3 111-15,-9-1 96 16</inkml:trace>
  <inkml:trace contextRef="#ctx0" brushRef="#br0" timeOffset="7137.21">11929 18645 6063 0,'0'-7'225'0,"0"-3"3"15,6-3 3-15,4-3 2 16,8 4 3-16,13-1 4 16,8 2 1-16,1 0 4 15,0 3 4-15,-1 2-249 16,-10 2 0-16,-7 3-149 15,-6 1-197-15,-11 0-190 16,-5-45-1127-16,-9 44 131 16,-14 3 114-16,-4 3 100 15</inkml:trace>
  <inkml:trace contextRef="#ctx0" brushRef="#br0" timeOffset="7305.05">11920 18699 4564 0,'-2'2'364'0,"0"-1"7"15,2 2 7-15,4 1 8 16,11 0 7-16,8 0 8 16,11-1 9-16,12 0-276 15,10-2-456-15,-5-1-1320 16,-4 0 128-16,-6-3 112 16,-8-1 99-16</inkml:trace>
  <inkml:trace contextRef="#ctx0" brushRef="#br0" timeOffset="15556.76">12823 18763 4645 0,'2'-1'77'15,"-2"-2"76"-15,5 1 140 16,-3-3 50-16,1 1 6 15,1-2 6-15,2 2 6 16,-3-1 8-16,1 2 6 16,1-1-66-16,0 2-11 15,-1-2-86-15,0 1-160 16,-1-3-52-16,-1 1 0 16,0-2 0-16,0 1 0 15,0-3 0-15,-2-1 0 16,-6 1 0-16,1-3 0 15,-9-3 0-15,-3 1 0 16,-6-1 0-16,-4 1 0 16,0 3 0-16,1 3 0 15,-1 2 0-15,2 4 0 16,2-1 0-16,3 6 0 16,2 1 0-16,2 5 0 15,5 4 0-15,7 5 0 16,4 4 0-16,0 1 0 15,9 4 0-15,5-2 0 16,5 4 0-16,8-1 0 16,1-2 0-16,-2-1 0 15,-5-1 0-15,-6-3 0 16,-11 0 0-16,-1-3 0 16,-3 0 0-16,-7-3 0 15,-8-4 0-15,-3-1 0 16,-5-4 0-16,-2-4 0 15,1-6 0-15,3-4 0 0,11-7 0 16,0-4 0-16,10-4 0 16,10-3 0-1,7 0 0-15,10 3 0 16,11 1-143-16,7 5-293 16,5-21-1348-16,-3 22 149 15,-9 1 129-15</inkml:trace>
  <inkml:trace contextRef="#ctx0" brushRef="#br0" timeOffset="17829.68">17670 18489 5998 0,'5'-8'233'16,"2"1"1"0,2-2 3-16,2-2 4 0,-3 1 2 15,0 2 3-15,2 2 3 16,-5 0 4 0,-4 2 4-16,0 1-257 15,-5-1 0-15,-12 0 0 16,-9 0 0-16,-10 0 0 15,-9 0 0-15,-5 1 0 16,7 3 0 0,3 0 0-16,7 8 0 0,8 3 0 15,8 4 0-15,9 5 0 16,14 9 0 0,15 2 0-16,11 3 0 15,12 3 0-15,4 3 0 16,0-1 0-16,-10 0 0 15,-10-6 0-15,-16-1 0 16,-10-5 0-16,-15-4 0 16,-18-6 0-16,-11-5 0 0,-6-6 0 15,-11-6 0-15,6-6 0 16,2-4 0-16,13-5-333 16,19-5-1518-16,10-5 161 15,16 1 137-15,18 0 119 16</inkml:trace>
  <inkml:trace contextRef="#ctx0" brushRef="#br0" timeOffset="18456.87">17645 18223 5895 0,'0'-4'242'16,"0"0"3"-16,0 0 3 15,0 1 4-15,-2 14 3 16,-5 18 3-16,-6 20 3 15,-3 20 4 1,-4 19 5-16,-2 3-270 0,8-1 0 16,3-6 0-16,2-14 0 15,3-7 0-15,-2-9 0 16,-3-9 0-16,-1-11 0 16,1-6-485-16,-8-9-1325 15,3-13 154-15,-4-6 133 16,0-12 114-16</inkml:trace>
  <inkml:trace contextRef="#ctx0" brushRef="#br0" timeOffset="65884.39">25594 18384 5926 0,'8'-17'239'0,"0"-3"3"16,3-1 3-16,-2-4 4 16,-5 11 2-1,0 3 3-15,-2 7 4 0,-2 2 4 16,-4 0 3-16,-7 10-265 15,-9 13 0 1,-4 10 0-16,-9 15 0 16,1 14 0-16,5 3 0 15,11-2 0-15,11-2 0 16,3-9 0-16,13-8 0 16,8-6 0-16,10-8 0 15,7-9 0-15,13-5 0 16,0-9 0-16,1-4 0 0,-6-2 0 15,-5-4-508-15,-7-7-1295 16,-15-5 152-16,-8-7 132 16,-9-9 115-1</inkml:trace>
  <inkml:trace contextRef="#ctx0" brushRef="#br0" timeOffset="66096.2">25561 18413 8191 0,'0'-15'0'0,"6"-9"0"0,10-3 0 16,18-7 0-1,17 4 0-15,15 3 0 0,10 2 0 16,-7 5 0 0,-8 6 0-16,-12 6-258 15,19 6-626-15,-48 3-750 16,-20 1 127-16,-18 5 111 15,-18 2 98-15</inkml:trace>
  <inkml:trace contextRef="#ctx0" brushRef="#br0" timeOffset="66265.05">25583 18504 6172 0,'0'3'215'0,"2"1"1"15,9-2 4 1,16 0 0-16,14 0 5 15,12-3 1-15,11-2-400 16,-2-4-1532-16,-12 1 138 16,-10-4 119-16,-15 1 105 15</inkml:trace>
  <inkml:trace contextRef="#ctx0" brushRef="#br0" timeOffset="66571.75">25974 18462 5819 0,'2'-7'250'15,"3"0"3"-15,10 1 3 16,12 0 4-16,9 12 3 16,7 11 3-1,-1 5 5-15,-8 9 3 16,-7 6 5-16,-16 1-279 16,-4-8 0-16,-2 0 0 15,-5-6 0-15,-5-5 0 16,3-3 0-16,1-7 0 15,-1-5 0-15,-2-4 0 16,4-10 0-16,0-6 0 0,6-10 0 16,8-6 0-16,4-4 0 15,5-2 0 1,1 6 0-16,-3 4 0 16,-4 8-366-16,4-28-1476 15,-2 36 158-15,-2 0 137 16</inkml:trace>
  <inkml:trace contextRef="#ctx0" brushRef="#br0" timeOffset="67435.95">26533 18415 8191 0,'1'0'0'0,"1"4"0"15,4 5 0-15,1 10 0 16,3 8 0-16,0 7 0 15,-1 5 0-15,-1-5 0 16,-3-3 0-16,-2-5 0 16,-1-7 0-16,-2-7 0 15,0-6 0-15,2-3 0 16,-2-11 0-16,7-11 0 16,-1-12 0-16,9-10 0 15,2-7 0-15,3 2 0 16,-2 5 0-16,-2 10 0 15,-7 11 0-15,0 3 0 16,5 8-302 0,1 7-231-16,48 0-1182 0,-34 5 138 15,-2-2 121 1,-2 3 5564-16,-2-1-4573 16,-48 2 142-16,33-5 71 15,-5 1 212-15,2-1 40 16,-8 4 0-16,-2 6 0 15,-3 13 269-15,1 7 224 16,-5 8 138-16,4 2-147 16,5 0-135-16,-1-4-65 15,4-5-239-15,6-5-45 16,-1-6 0-16,7-4 0 16,7-5 0-16,4-7 0 15,4-4 0-15,0-10 0 16,-5-6 0-16,-4-10 0 15,-9-9 0-15,-1-8 0 16,-12-1 0-16,-5 2 0 16,-6 6 0-16,-3 5 0 15,1 8 0-15,0 5 0 16,9 7 0-16,5 3-96 16,4 1-31-16,9 3-6 15,11 0 23 1,3-2 105-16,7 3 5 15,8 1 0-15,-3 1 0 16,0 7 0-16,-7 10 0 16,-2 4 94-16,-8 8 31 15,-6 10 10-15,-5 0-23 16,-3-1-107-16,-3-4-5 16,1-5 0-16,-3-5 0 15,0-10 0-15,0-6 0 16,0-2 0-16,0-10 0 15,0-11 0-15,2-11 0 16,7-12 0-16,4-9 0 16,-1-3 0-16,1 7 0 15,-2 10 0 1,-6 12 0-16,1 7-130 16,8 7-271-16,78 8-1341 15,-59-2 144-15</inkml:trace>
  <inkml:trace contextRef="#ctx0" brushRef="#br0" timeOffset="67781.16">27717 18345 6314 0,'-2'12'201'15,"-5"7"0"-15,-16 16 3 16,-22 16 2-16,-18 12 3 16,-15 9 1-16,-8 2 3 15,8-3 1-15,8-6 5 16,19-11-219-16,12-9 0 15,15-12 0-15,6-10 0 16,11-11 0-16,20-9 0 16,14-14-314-16,17-12-170 15,58-17-1241-15,-21-12 140 16,14-12 122-16,4-8 107 16,-5 2 6746-16,-32 12-5799 15,24 4 152-15,-23 13 203 16,-19 15 54-16,-14 15 0 15,-34 15 0-15,-26 24 0 16,-24 16 283-16,-24 19 172 16,-24 12 285-16,-12 11-306 15,0-4-152-15,11 0-219 16,15-11-63-16</inkml:trace>
  <inkml:trace contextRef="#ctx0" brushRef="#br0" timeOffset="68013.93">28085 18919 8191 0,'0'0'0'0,"0"0"0"0,3 0 0 16,-8 0 0-16,-11 5 0 15,-12 6 0-15,32 3-1942 16,-49-1 175-16,-6-5 150 16,-4-7 128-1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7:24:14.6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 7376 3536 0,'-2'0'62'0,"-1"0"42"16,3-2 56-16,-4 2 43 16,2 0 64-16,2 0 83 15,0 0 70-15,-2 0 36 16,0 0 11-16,2 0-9 15,0 0-43-15,0 0-39 16,-1 0-62-16,1 0-45 16,0 0-72-16,0 0-93 15,0 0-71-15,0 0-33 16,0 0 0-16,0 0 0 16,0 0 0-1,0 0 0-15,0 0 0 16,0 0 0-16,0 0 0 15,0 0 0-15,0 0 0 16,0 0 0-16,0 0 0 16,0 0 0-16,0 0 0 15,0 0 0-15,3 0 0 16,3 2 0-16,7 0 0 16,14 2 0-1,19 0 0-15,30-4 0 0,34 0 0 16,37 0 0-16,39-8 0 15,44-5 0 1,44-6 0-16,39-9 0 16,49-6 0-16,41-8 0 15,41 0 0-15,36 1 0 16,24 0 0-16,20 1 0 16,15 15 0-16,-8-4 0 15,-1 6 0-15,-11 9 0 16,-26-1 0-16,-28 4 0 15,-34 6 0-15,-43 2 0 16,-49 0 0-16,-51 3 0 16,-53 0 0-1,-60 0 0-15,-62 0 0 16,-45 0 0-16,-37 0 0 16,-24 0 0-16,-7 0 0 15,-1 0-376-15,-1-18-1463 16,-13 21 158-16,-18-7 137 15,-38-2 117 1</inkml:trace>
  <inkml:trace contextRef="#ctx0" brushRef="#br0" timeOffset="1190.02">1205 8181 5578 0,'0'-10'274'16,"0"-1"3"-16,0 0 5 15,0-1 3-15,-1 8 5 16,1 3 4 0,0 1 4-16,-2 7 6 15,2 11 5-15,2 8-309 16,-4 11 0-16,0 10 0 16,2 0 0-16,-2-2 0 15,0-4 0-15,1-5 0 16,1-11 0-16,0-7 0 15,0-7 0-15,1-5-522 16,3-18-1277-16,-4-8 151 16,0-13 131-16,-2-14 115 15</inkml:trace>
  <inkml:trace contextRef="#ctx0" brushRef="#br0" timeOffset="1520.71">1075 7832 6006 0,'-24'-10'231'16,"-11"6"3"-16,-10 11 3 16,-7 22 2-16,7 32 4 15,9 35 2-15,7 26 4 16,16 18 3-16,8 2 3 16,14-7-255-16,18-13 0 15,16-19 0 1,17-20 0-16,23-24 0 15,17-25 0-15,12-21 0 16,2-26 0-16,-4-26 0 16,-16-23 0-16,-24-21 0 15,-26-27 0-15,-28-16 0 16,-22-9 0-16,-27 4 0 16,-24 17 0-16,-27 23 0 15,-14 26 0-15,-9 34 0 16,-3 21-24-16,33 20-867 15,3 17-803 1,25 2 135-16,26-1 118 16</inkml:trace>
  <inkml:trace contextRef="#ctx0" brushRef="#br0" timeOffset="2640.86">3304 8017 6656 0,'4'-14'164'0,"3"0"2"16,-1-5 2-16,1-5 1 15,-2 3 1-15,-4 4 3 16,1-1 0-16,-4 1 1 15,-5 0 4-15,-13 3-178 16,-14 4 0-16,-12 3 0 16,-15 5 0-16,-4 4 0 15,-1 8 0-15,4 7 0 16,11 6 0 0,11 10 0-16,17 8 0 15,17 5 0-15,19 6 0 16,19 4 0-16,18 2 0 15,12 3 0-15,8 2 0 16,-5-4 0-16,-10-2 0 16,-24-3 0-16,-19-8 0 15,-28-4 0-15,-27-8 0 16,-24-12 0 0,-14-8 0-16,-10-9 0 0,6-13 0 15,16-5 0 1,21-5-151-16,40-3-722 15,22-5-792-15,32 2 132 16,25-2 113-16,22 0 102 16</inkml:trace>
  <inkml:trace contextRef="#ctx0" brushRef="#br0" timeOffset="2984.42">3663 8371 8191 0,'0'0'0'0,"0"0"0"15,8 0 0 1,17-2 0-16,26 2 0 15,20 0 0-15,20 0 0 16,7 0 0-16,-4 0 0 16,-12 0 0-16,-13 0 0 15,-14-1 0-15,-14-2 0 16,-12-1 0-16,-12 1 0 16,-11-4-278-16,-5 0-370 15,-8-2-1044-15,-9-3 136 16,-8-1 117-1</inkml:trace>
  <inkml:trace contextRef="#ctx0" brushRef="#br0" timeOffset="3228.67">3974 8185 7254 0,'1'-7'102'0,"16"2"0"15,17 0 2-15,18 7-2 16,21 14 3-16,8 13-1 15,-3 10 2-15,-16 10-1 16,-20 7 2-16,-19 2-107 16,-21 2 0-16,-20-8 0 15,-22-2 0 1,-12-9-48-16,-9-7-638 16,-2-8-1057-16,8-14 144 15,21-9 123-15,25-14 109 16</inkml:trace>
  <inkml:trace contextRef="#ctx0" brushRef="#br0" timeOffset="3932.49">5385 8281 8191 0,'0'-3'0'15,"0"8"0"-15,-3 11 0 16,-6 14 0-16,-5 21 0 15,-12 16 0-15,-3 9 0 16,-3-2 0-16,2-4 0 16,5-15 0-16,11-13 0 15,6-12 0 1,4-10 0-16,1-15 0 16,7-14 0-16,-1-16 0 15,3-19 0-15,6-23 0 16,9-16 0-16,10-5 0 15,3 0 0-15,4 9 0 16,1 15 0-16,-6 16 0 16,0 15 0-16,0 15 0 15,5 12 0-15,3 14 0 16,5 20 0-16,0 11 0 16,-3 18 0-1,-7 8 0-15,-5 6 0 16,-7-2 0-16,-8-5 0 15,-3-6 0-15,-6-8 0 16,-4-13 0-16,-1-11 0 16,-7-7-318-16,23-10-1536 15,-40-8 160-15,-7-8 138 16,-7-5 120-16</inkml:trace>
  <inkml:trace contextRef="#ctx0" brushRef="#br0" timeOffset="4112.39">5254 8614 8191 0,'0'-9'0'15,"9"-5"0"-15,16-3 0 16,15-3 0-16,17 5 0 16,16 3 0-16,8 4-334 15,42 4-1517-15,-48-1 161 16,-6 1 137-16,-9 1 119 15</inkml:trace>
  <inkml:trace contextRef="#ctx0" brushRef="#br0" timeOffset="4609.96">6403 8463 5359 0,'4'-12'296'15,"-1"-4"3"-15,0-2 6 16,-2-3 3-16,-1 7 7 16,-7 4 3-16,-6 2 7 15,-10 4 5-15,-10 2 6 16,-9 5-336-16,-2 10 0 16,1 5 0-16,3 7 0 15,11 9 0 1,4 2 0-16,11 1 0 15,9-1 0-15,7-5 0 16,5-7 0-16,15-6 0 16,7-6 0-16,7-8 0 15,3-6 0-15,3-6 0 16,-9-9 0-16,-4-2 0 16,-6-3 0-16,-3-4 0 15,-4 3 0-15,-6 7 0 16,-6 3 0-16,-1 6 0 15,0 4 0 1,-1 2 0-16,2 5 0 16,6 3 0-16,0 5 0 15,1 8 0-15,1 3 0 16,0 0 0-16,4-1-61 16,3 0-386-16,7-23-1356 15,2 10 152-15,3-5 132 16,-1-5 115-16</inkml:trace>
  <inkml:trace contextRef="#ctx0" brushRef="#br0" timeOffset="5048.25">6908 8288 8191 0,'0'-1'0'16,"0"4"0"-16,-1 8 0 15,-5 10 0-15,-4 14 0 16,-9 11 0-16,-4 7 0 16,-2 1 0-16,2-4 0 15,3-10 0-15,7-7 0 16,7-11 0-16,5-10 0 16,1-10 0-1,3-10 0-15,4-16 0 16,6-16 0-16,7-16 0 15,10-17 0-15,4-5 0 16,3 1 0-16,-3 10 0 16,-4 13 0-16,-6 16 0 15,-2 17 0-15,-3 11 0 16,4 11 0-16,4 13 0 16,2 12 0-16,0 13 0 15,-2 5 0-15,-2 8 0 16,-5 0 0-1,-3-3 0-15,-3-4 0 16,-2-4-185-16,-1-5-452 16,-8-9-1082-16,-8-6 140 15,-9-9 121-15,-11-8 105 16</inkml:trace>
  <inkml:trace contextRef="#ctx0" brushRef="#br0" timeOffset="5220.62">6806 8506 8191 0,'1'-11'0'0,"11"-5"0"16,15-2 0-1,18-1 0-15,11 2 0 16,16 6-142-16,5 1-359 16,-2-29-1266-16,-9 28 147 15,-6-5 127-15,-13-2 111 16</inkml:trace>
  <inkml:trace contextRef="#ctx0" brushRef="#br0" timeOffset="5648.22">7551 8052 6805 0,'1'-7'149'0,"4"-2"2"16,0 6 0-16,2 8 2 15,2 14 1 1,-3 17 1-16,-3 8 1 15,0 6 2-15,-2 4 1 16,-4-4-159-16,2-3 0 16,1-7 0-16,0-8 0 15,-1-10 0-15,1-9 0 16,8-7 0-16,12-13 0 16,11-9 0-16,13-8 0 15,10-5 0-15,4-1 0 16,-2 7 0-16,-4 6 0 15,-9 9 0 1,-4 10 0-16,-6 9 0 16,-14 11 0-16,-10 5 0 15,-10 7 0-15,-18 4 0 16,-22-2 0-16,-12-6 0 16,-14-5 0-16,-9-11 0 15,3-7 0-15,8-9 0 16,15-10 0-16,14-7 0 15,13-7-457-15,14-41-1361 16,5 34 156 0,4 2 132-16</inkml:trace>
  <inkml:trace contextRef="#ctx0" brushRef="#br0" timeOffset="6567.92">1171 10087 7340 0,'-9'-16'93'0,"5"-10"-1"16,0-7 3-16,12-8-2 15,14 3 2-15,17 2-1 16,10 10 2-16,9 8 0 15,-2 10 1-15,-4 16-97 16,-12 16 0 0,-15 17 0-16,-16 13 0 15,-24 15 0-15,-22 4 0 0,-14 1 0 16,-5-8 0 0,-5-10 0-16,12-13 0 15,17-15 0-15,15-12 0 16,7-8 0-16,13-8 0 15,17-8 0-15,19-6 0 16,20-7 0-16,16-6-258 16,19-4-145-16,4-2-342 15,-13-2-819-15,-12-2 116 16,-19-1 103-16,-19-3 91 16</inkml:trace>
  <inkml:trace contextRef="#ctx0" brushRef="#br0" timeOffset="6985.55">1196 9583 5303 0,'-66'13'291'16,"-19"20"5"-16,-15 24 3 15,-18 34 5-15,37 23 6 16,18 26 3-16,19 16 6 15,21 4 6 1,19-6 5-16,24-8-229 16,22-15-101-16,17-19 0 15,17-27 0-15,18-24 0 16,16-28 0-16,14-27 0 16,13-27 0-16,7-28 0 15,-4-29 0-15,-12-24 0 16,-22-24 0-16,-27-18 0 15,-34-20 0 1,-26-9 0-16,-35 2 0 0,-34 11 0 16,-32 18 0-16,-26 30 0 15,-17 36 0 1,-7 32 0-16,11 28 0 16,24 27-484-16,36-18-1326 15,35 52 154-15,42 4 133 16,49 2 114-16</inkml:trace>
  <inkml:trace contextRef="#ctx0" brushRef="#br0" timeOffset="7675.96">3909 9700 6589 0,'0'-17'172'0,"-8"-5"1"16,-10-2 1-16,-16-2 3 16,-17 11 1-16,-22 10 0 15,-10 6 4-15,-1 10 1 16,6 11 2-16,10 8-185 15,17 9 0-15,21 8 0 16,18 7 0-16,21 5 0 16,26 2 0-16,26 1 0 15,16 0 0-15,11-2 0 16,-4-2 0-16,-19-8 0 16,-27-3 0-1,-34-10 0-15,-34-6 0 16,-32-11 0-16,-22-8 0 15,-8-8 0-15,-1-8 0 16,18-8 0-16,32-3-8 16,31-2-386-16,41-3-1439 15,32 1 158-15,24 0 135 16</inkml:trace>
  <inkml:trace contextRef="#ctx0" brushRef="#br0" timeOffset="7995.81">4338 10178 8191 0,'2'0'0'15,"4"0"0"-15,10-1 0 16,22 0 0-16,24 0 0 15,23-1 0-15,13 0 0 16,9 0 0-16,-5 1 0 16,-12-2 0-16,-16 2 0 15,-11-4 0 1,-12 1 0-16,-15-1 0 16,-16 0 0-16,-7-5-330 15,19-1-539-15,-42-6-750 16,-12-7 125-16,-10-5 110 15,-11-2 95-15</inkml:trace>
  <inkml:trace contextRef="#ctx0" brushRef="#br0" timeOffset="8219.73">4725 9837 7259 0,'27'0'101'0,"24"3"1"15,19 8 0 1,24 11 1-16,2 14 0 15,-4 14 1-15,-17 15 1 16,-27 4 0-16,-28 2 2 16,-27 0-107-16,-25-6 0 15,-23-7 0-15,-13-8 0 16,-7-8-198 0,42-11-1689-16,-26-12 165 0,21-12 143 15,26-18 123-15</inkml:trace>
  <inkml:trace contextRef="#ctx0" brushRef="#br0" timeOffset="9284.44">6199 9936 5716 0,'0'-5'260'0,"3"-1"4"16,3 3 3-16,1 12 3 15,-1 13 5-15,1 15 3 16,-4 10 4-16,0 7 5 16,-5 1 5-16,2-2-292 15,0-6 0-15,0-7 0 16,2-8 0-16,-2-8 0 15,0-8 0-15,0-7 0 16,0-4 0-16,0-3 0 16,0-2 0-1,-4-6 0-15,-2-4 0 16,-5-7 0-16,0-6 0 16,1-6 0-16,1-4 0 15,5-6 0-15,2-2 0 16,2-7 0-16,3-3 0 15,9-7 0-15,9-1 0 16,10-5 0-16,14 3 0 16,8 4 0-16,11 12 0 15,2 9 0 1,5 14 0-16,-6 12-35 16,-13 9-35-16,-17 9-10 15,-20 11 0-15,-18 9 21 16,-17 7 9-16,-12 10 31 15,-1 9 11-15,3 2 3 16,11 2 5-16,12 1 33 16,23 0 37-16,15-5 10 15,9-2-29-15,-1-4-22 16,-9-5-27 0,-14-6 12-16,-31-7-7 15,-24-8-2-15,-23-10-5 16,-13-6 0-16,-13-5 0 15,4-6 0-15,16-3-248 16,32-2-493-16,16-2-904 16,20-4 129-16,23-1 112 15</inkml:trace>
  <inkml:trace contextRef="#ctx0" brushRef="#br0" timeOffset="9868.6">6989 9674 6421 0,'0'-9'189'0,"0"4"1"16,3 1 3-1,4 9 1-15,6 17 3 16,-1 18 1-16,-2 14 2 16,-2 14 3-16,-5 1 3 15,-3 0-206-15,-1-6 0 16,1-8 0-16,1-14 0 15,-1-10 0-15,0-10 0 16,3-11 0-16,9-7 0 16,11-13 0-16,9-9 0 15,10-9 0 1,10-9 0-16,2-2 0 16,0 7 0-16,-1 10 0 15,-2 12 0-15,-11 15 0 16,-6 9 0-16,-13 15 0 15,-12 3 0-15,-14 6 0 16,-15-1 0-16,-19 1 0 16,-13-4 0-16,-13-7 0 15,-4-8 0-15,3-8 0 16,8-8 0-16,11-9 0 16,13-10 0-1,17-13-356-15,34-7-1488 16,-1-9 159-16,20-6 136 15,14 2 119-15</inkml:trace>
  <inkml:trace contextRef="#ctx0" brushRef="#br0" timeOffset="10259.9">7763 9793 5756 0,'0'-4'256'16,"2"2"3"-16,0 4 4 15,0 6 3-15,-1 13 5 16,1 16 2-16,-2 8 5 16,0 7 4-16,0 2 5 15,0-2-287 1,0-9 0-16,0-5 0 16,-3-6 0-16,1-11 0 15,0-4 0-15,0-8 0 16,-2-6-401-16,25-6-1432 15,-26-8 158-15,0-9 135 16,5-8 117-16</inkml:trace>
  <inkml:trace contextRef="#ctx0" brushRef="#br0" timeOffset="10753.72">7772 9907 4568 0,'0'-11'338'0,"0"-4"15"16,1-5 7-16,3-8 6 16,4-2 9-16,8-2 5 15,8-6 8-15,11-4 9 16,8 0 7-16,5 6-155 15,2 4-343-15,0 10-102 16,-6 10-46 0,-8 7-7-16,-11 12 4 15,-16 8 11-15,-9 9 96 16,-14 9 57-16,-10 9 38 16,-4 5 22-16,4 8 105 15,9 2 98-15,6 4 37 16,21-2-2-16,17-1-21 15,9-4-15-15,-3-3-102 16,-4-7-63-16,-15-6 30 16,-24-4-23-1,-26-10-7-15,-18-5-13 16,-14-8 10-16,-8-7 16 16,-1-5 25-16,6-6 6 15,18-6-241-15,25-5-360 16,13-4-1168-16,26-5 138 15,20 1 120-15,12 1 104 16</inkml:trace>
  <inkml:trace contextRef="#ctx0" brushRef="#br0" timeOffset="11320.43">8851 9940 6714 0,'12'-19'159'0,"-3"-5"1"16,0-2 0-16,-1-5 3 16,-9 8 2-16,-10 7-1 15,-10 4 3-15,-11 8 2 16,-11 2 1-16,-13 10-170 16,-2 10 0-1,6 8 0-15,6 7 0 16,11 6 0-16,14-1 0 15,12 0 0-15,10-3 0 16,15-10 0-16,10-6 0 16,13-9 0-16,6-5 0 15,5-11 0-15,1-7 0 16,-9-6 0-16,-6-1 0 16,-7-2 0-16,-9 3 0 15,-8 8 0-15,1 5 0 16,1 8 0-1,1 9 0-15,2 5 0 16,3 9 0-16,-1 5 0 16,1 7-38-16,21-3-915 15,-18-3-721-15,-2-5 133 16,-2-7 115-16,-3-5 101 16</inkml:trace>
  <inkml:trace contextRef="#ctx0" brushRef="#br0" timeOffset="12411.91">1196 12013 4636 0,'-2'-2'348'0,"-5"-2"6"16,1-2 7-16,-2-1 5 15,4-3 9 1,3-6 6-16,4-5 9 16,13-6 6-16,14-6 10 15,12-3-228-15,12 1-178 16,1 5 0-16,-1 8-164 16,-16 13-51-16,-15 8-6 15,-13 11-1-15,-16 15 21 16,-11 9 46-16,-2 8 52 15,6 10 48-15,3 3 48 16,13-1 7 0,22-4 154-16,14-1 53 15,9-6 10-15,3-3 4 16,-9-4-16-16,-19-2-41 16,-26-1-55-16,-35-5-51 15,-30-3-50-15,-17-4-8 16,-6-6 0-16,-4-7 0 15,21-6-55-15,26-14-374 16,28-14-1381-16,16-13 154 16,25-13 133-16,14-11 114 15</inkml:trace>
  <inkml:trace contextRef="#ctx0" brushRef="#br0" timeOffset="12827.71">1305 11573 5402 0,'-26'-24'287'16,"-15"0"4"-16,-16 4 4 15,-18 10 5-15,3 34 5 16,-5 38 4-16,6 32 5 16,12 28 5-1,23 21 5-15,18 11-279 0,22-2-45 16,19-9 0-1,22-14 0-15,21-14 0 16,19-22 0-16,22-25 0 16,15-25 0-16,10-26 0 15,8-31 0-15,-6-26 0 16,-8-27 0-16,-16-23 0 16,-28-22 0-16,-31-19 0 15,-30-18 0-15,-34-8 0 16,-33 0 0-1,-32 14 0-15,-26 20 0 0,-22 33 0 16,-12 34 0 0,4 31 0-16,22 28-172 15,37 23-597-15,36 14-918 16,39 4 135-16,44-4 116 16,54-4 104-16</inkml:trace>
  <inkml:trace contextRef="#ctx0" brushRef="#br0" timeOffset="13575.73">3933 11822 8191 0,'0'5'0'0,"-10"14"0"16,-4 16 0-16,-12 16 0 15,-8 16 0 1,-8 10 0-16,2 3 0 16,7-10 0-16,7-12 0 15,13-16 0-15,6-14 0 16,5-13 0-16,2-12 0 16,6-13 0-16,3-17 0 15,6-17 0-15,5-21 0 16,10-16 0-16,6-9 0 15,1-3 0-15,2 6 0 16,2 12 0-16,-5 16 0 16,-4 17 0-16,-2 14 0 15,4 18 0 1,0 12 0-16,3 17 0 16,5 17 0-16,3 13 0 15,-3 9 0-15,-1 8 0 16,-3 4 0-16,-5-2 0 15,-9-7 0-15,-6-8 0 16,-3-9 0-16,-9-14 0 16,-5-10 0-16,0-7 0 15,-9-8-346-15,-7-6-1502 16,-9-7 161-16,-5-8 136 16,-6-5 119-1</inkml:trace>
  <inkml:trace contextRef="#ctx0" brushRef="#br0" timeOffset="13779.79">3825 12104 8191 0,'3'-4'0'0,"11"-2"0"15,15-5 0-15,17-1 0 16,18 1 0-1,18 1-287-15,8 0-237 16,2-43-1198-16,-4 42 140 16,-8-3 122-16,-5 3 105 15</inkml:trace>
  <inkml:trace contextRef="#ctx0" brushRef="#br0" timeOffset="14068.57">4839 12001 8191 0,'0'-1'0'0,"1"1"0"16,13 0 0-16,18 0 0 16,16 0 0-16,24-4 0 15,17-1 0-15,4-4 0 16,0 2 0-16,-8-3 0 15,-16 2 0-15,-12 1 0 16,-19 4 0-16,-16-1-61 16,-8 2-263-16,-9 1-242 15,-8-34-1119-15,-7 27 136 16,-10 0 116-16,-14-8 102 16</inkml:trace>
  <inkml:trace contextRef="#ctx0" brushRef="#br0" timeOffset="14312.48">5083 11772 5192 0,'26'0'293'15,"14"0"5"-15,17 3 5 16,16 7 4-16,1 6 5 16,-3 9 5-16,-11 11 5 15,-11 6 7-15,-17 3 4 16,-17 0-148-1,-14 0-185-15,-14-3 0 16,-15-7 0-16,-6-4 0 16,-9-6-159-16,-7-3-350 15,1-22-1252-15,9 7 147 16,8-3 125-16,15-5 111 16</inkml:trace>
  <inkml:trace contextRef="#ctx0" brushRef="#br0" timeOffset="14832.17">6364 11736 6986 0,'-21'-1'130'15,"-12"1"2"-15,-13 8-1 16,-8 9 2-16,6 10 1 16,4 12 0-16,15 7 2 15,11 2 1-15,13 0 1 16,5-2-138-16,13-2 0 15,9-8 0 1,8-4 0-16,9-9 0 16,12-7 0-16,-4-9 0 15,-3-4 0-15,-7-7-383 16,33-9-1454-16,-52-2 157 16,-12-5 137-16,-12-5 117 15</inkml:trace>
  <inkml:trace contextRef="#ctx0" brushRef="#br0" timeOffset="15004.61">6111 11978 7041 0,'0'-3'125'0,"4"-3"0"15,8-1 1-15,15 0 0 16,9 2 3 0,12 2-1-16,1 2 1 15,-1 0-301-15,-12 1-257 16,-12 1-1279-16,-13-2 138 15,-10 1 120-15,-13 0 104 16</inkml:trace>
  <inkml:trace contextRef="#ctx0" brushRef="#br0" timeOffset="15744.14">1550 13311 8191 0,'0'0'0'16,"-5"6"0"0,-10 7 0-16,-8 13 0 0,-9 11 0 15,-4 14 0 1,1 5 0-16,11-1 0 15,12-3 0-15,8-10 0 16,17-6 0-16,19-9 0 16,14-8 0-16,15-9 0 15,15-7 0-15,-1-3 0 16,-7-5 0-16,-8-2 0 16,-13-1 0-16,-12-2-350 15,31-3-1496-15,-57-1 160 16,-11-5 136-16,-11-2 119 15</inkml:trace>
  <inkml:trace contextRef="#ctx0" brushRef="#br0" timeOffset="15972.69">1702 13461 8191 0,'1'1'0'0,"-1"10"0"16,0 15 0-16,2 14 0 15,-4 12 0 1,2 15 0-16,-1 2 0 16,-2-4 0-16,-1-5 0 0,-2-10 0 15,3-11 0 1,-2-12 0-16,0-10-257 16,14-12-578-16,-8-14-813 15,1-18 129-15,0-16 113 16</inkml:trace>
  <inkml:trace contextRef="#ctx0" brushRef="#br0" timeOffset="16352.31">1474 13188 5665 0,'-43'0'264'16,"-11"15"5"-16,-12 19 4 15,-12 28 3-15,23 29 4 16,12 26 5-16,20 13 3 15,12 8 5-15,18-6 5 16,20-5-298-16,19-14 0 16,19-17 0-16,23-19 0 15,19-24 0-15,11-32 0 16,9-23 0-16,0-30 0 16,-5-27 0-16,-15-24 0 15,-18-17 0-15,-28-21 0 16,-32-17 0-16,-25-12 0 15,-28-7 0 1,-26 6 0-16,-26 18 0 16,-18 28 0-16,-19 35 0 15,-4 33 0-15,2 26 0 16,16 26 0-16,29 19-297 16,59 18-1564-16,2 7 162 15,32 2 139-15,27-6 120 16</inkml:trace>
  <inkml:trace contextRef="#ctx0" brushRef="#br0" timeOffset="17216.04">3948 13333 5911 0,'0'-4'241'15,"0"0"2"-15,-2 4 4 16,-5 8 2-16,-9 21 5 15,-13 14 2-15,-11 21 4 16,-5 11 2-16,-1 2 6 16,7-4-268-16,7-8 0 15,9-10 0-15,5-11 0 16,9-15 0-16,4-7-402 16,7-29-1431-16,9 3 158 15,5-15 135-15</inkml:trace>
  <inkml:trace contextRef="#ctx0" brushRef="#br0" timeOffset="17908.3">3880 13425 2987 0,'-2'-7'205'0,"1"-3"59"0,-4-4 94 0,4-3 130 16,-2 2 21-16,3 0 13 16,-1-2 17-16,6-1 13 15,10-3 17 1,14-1-150-16,18 1-83 15,17-2-65-15,8 1-111 16,3 6-148-16,-5 8-12 16,-14 5 0-16,-17 12 0 15,-19 13 0-15,-22 11 0 16,-20 9 0-16,-21 7 0 16,-8 2 0-16,0-2 0 15,11-8 0 1,15-8 0-16,19-4 0 0,25-3 0 15,20-1 0 1,13 4 0-16,8 10 0 16,-3-1 0-16,-15 5 0 15,-20-1 0-15,-24-3 0 16,-25-4 0-16,-25-6 0 16,-22-8 0-16,-9-7 0 15,-7-10 0-15,5-5 0 16,13-12 0-16,22-6 0 15,19-4-405-15,16-5-1426 16,21 1 157 0,10 2 135-16,5 6 117 15</inkml:trace>
  <inkml:trace contextRef="#ctx0" brushRef="#br0" timeOffset="18541.45">4772 13648 8191 0,'19'-3'0'0,"20"-3"0"16,26-2 0-16,27-2 0 15,21-6 0-15,14 2 0 16,-4 2 0-16,-12 1 0 16,-18 1 0-16,-23 2 0 15,-26 1 0-15,-21 1 0 16,-16 3 0-16,-14-2-23 15,-12-1-323-15,15 1-599 16,-33-5-644-16,-9-5 121 16,0-5 105-1,-3-2 93-15</inkml:trace>
  <inkml:trace contextRef="#ctx0" brushRef="#br0" timeOffset="18788.21">5214 13323 5727 0,'39'2'259'16,"23"6"4"-16,18 7 3 16,15 10 3-16,-5 10 5 15,-16 12 3-15,-21 5 4 16,-21 4 4-16,-18-1 5 16,-17-4-290-1,-19-6 0-15,-10-6 0 16,-5-8 0-16,-5-8 0 15,5-8-167-15,15-7-418 16,12-4-1153-16,19-9 142 16,21-9 124-16,20-5 108 15</inkml:trace>
  <inkml:trace contextRef="#ctx0" brushRef="#br0" timeOffset="19084.41">6563 13264 8191 0,'-12'-1'0'0,"-11"0"0"16,-10 7 0-16,-6 9 0 16,-4 13 0-1,4 14 0-15,8 14 0 16,11 1 0-16,13 2 0 15,7-3 0-15,14-6 0 16,7-12 0-16,12-6 0 16,9-9 0-16,6-12 0 15,2-5 0-15,-5-8-349 16,7-6-1497-16,-26-9 160 16,-12-6 136-16,-9-8 119 15</inkml:trace>
  <inkml:trace contextRef="#ctx0" brushRef="#br0" timeOffset="19256.5">6318 13503 7356 0,'0'-2'91'0,"8"2"1"16,17-3-1-16,16-2 2 16,13 1-146-16,15-1-177 15,2 1-170-15,3-1-413 16,-30-1-607-16,-16 0 98 15,-15 0 86 1,-16 0 78-16</inkml:trace>
  <inkml:trace contextRef="#ctx0" brushRef="#br0" timeOffset="20581.5">9019 7832 6446 0,'18'-21'132'16,"14"-4"43"-16,14-2 3 15,14 0 0-15,5 13 3 16,8 18 0-16,-1 23 4 15,-6 27 0-15,-5 27 2 16,-12 34-72-16,-13 30-67 16,-17 20-48-16,-8 10 0 15,-5 9 0 1,1-2 0-16,10-9 0 16,11-9 0-16,14-9 0 15,10-12 0-15,13-17 0 16,12-14 0-16,12-15 0 15,5-18 0-15,0-17 0 16,-12-16 0-16,-18-22 0 16,-27-16 0-16,-20-18 0 15,-17-11 0-15,-20-6 0 16,-17 2 0 0,-18 5 0-16,-15 12 0 15,-13 16 0-15,-2 20 0 16,-2 23 0-16,12 24 0 15,10 29 0-15,12 31 0 16,16 23 0-16,22 23 0 16,13 26 0-16,24 18 0 15,18 20 0-15,18 24 0 16,14 18 0-16,15 19 0 16,8 11 0-1,-7 14 0-15,-8-4 0 16,-23 3 0-16,-26-14 0 15,-30-13 0-15,-39-22 0 16,-44-21 0-16,-45-33 0 16,-53-25 0-16,-61-32 0 15,-41-32 0-15,-39-35-275 16,30-36-1591-16,-35-39 163 16,34-38 139-16,53-35 120 15</inkml:trace>
  <inkml:trace contextRef="#ctx0" brushRef="#br0" timeOffset="21808.36">11836 10709 5418 0,'5'-4'262'0,"-1"-4"14"15,4-4 4-15,-1-2 4 16,-3-3 6-16,1 0 2 15,-4-4 5-15,2-1 6 16,-7-1 3 0,-8-2-136-16,-9 1-157 0,-11 2-13 15,-11 6 0-15,-13 4 0 16,-3 8 0 0,-12 9 0-16,3 14 0 15,1 15 0-15,5 21 0 16,8 17 0-16,10 14 0 15,9 12 0-15,10 4 0 16,9-4 0-16,6 2 0 16,8-6 0-16,3-9 0 15,3-10 0-15,3-15 0 16,1-17 0-16,3-12 0 16,8-17 0-16,1-8 0 15,6-18 0 1,0-13 0-16,3-19 0 15,2-9 0-15,0-11 0 16,3-1 0-16,5 5 0 16,-1 10 0-16,-2 14 0 15,2 11 0-15,5 15 0 16,-7 14 0-16,4 18 0 16,-4 18 0-16,-2 15 0 15,-8 16 0-15,-5 7 0 16,-10-1 0-16,-1-2 0 15,-9-9 0-15,1-10 0 16,-5-10 0 0,-3-12-301-16,4-19-1558 15,0-3 161-15,1-9 139 16,13-8 120-16</inkml:trace>
  <inkml:trace contextRef="#ctx0" brushRef="#br0" timeOffset="39579.69">15481 2942 5918 0,'0'-13'240'0,"0"1"4"16,0-1 1-16,-10 4 4 16,-17 17 3-16,-11 16 3 15,-14 15 4-15,-14 16 3 16,-1 12 5-16,7 7-267 15,12 2 0 1,8-6 0-16,9-6 0 16,12-8 0-16,11-14 0 15,9-10 0-15,14-13-413 16,17-19-1417-16,5-10 158 16,5-14 134-16,-3-17 118 15</inkml:trace>
  <inkml:trace contextRef="#ctx0" brushRef="#br0" timeOffset="39792.01">15423 2917 5900 0,'17'-8'233'0,"8"5"3"15,10 12 1-15,11 14 5 16,-4 20 3 0,-4 21 2-16,-6 8 4 15,-6 3 3-15,-8-1 2 16,-8-5-166-16,-5-5-90 15,-5-8 0-15,-6-8-118 16,-13-7-291-16,-6-25-1389 16,-9-1 152-16,-15-11 130 15,-7-17 115-15</inkml:trace>
  <inkml:trace contextRef="#ctx0" brushRef="#br0" timeOffset="40844.03">15028 3361 7560 0,'0'-12'69'15,"3"0"0"1,20-5 1-16,17-2-1 16,24 3 1-16,20 5 0 15,15-1 1-15,4 5-1 16,-5-2 3-16,-11 4-73 16,-12-1 0-16,-22 2 0 15,-15 2 0-15,-14-2 0 16,-12 0 0-16,-8 4 0 15,-1-4 0-15,-1 2 0 16,-1 1 0-16,1 1 0 16,-1 0 0-1,-1 0 0-15,4 0 0 16,0 0 0-16,2 0 0 16,0 0 0-16,0-1 0 15,1-1 0-15,-4 1 0 16,0 0 0-1,-2-1 0-15,-1 5 0 0,0 8 0 16,0 9 0-16,0 12 0 16,2 7 0-16,-1 9 0 15,2-2 0-15,6-3 0 16,5-4 0 0,6-8 0-16,5-9 0 15,5-11 0-15,2-10 0 16,-3-8 0-16,-3-14 0 15,-8-8 0-15,-4-7 0 16,-7-5 0-16,-4 2 0 16,-2 8 0-16,1 10 0 15,-2 12 0-15,0 9 0 16,0 12 0-16,1 9 0 16,3 9 0-16,4 7 0 15,5 3 0 1,10 1 0-16,7-7 0 15,9-5 0-15,9-10 0 16,5-9 0-16,1-9 0 16,2-10 0-16,-6-10 0 15,-11-11 0-15,-10-3 0 16,-13-6 0-16,-9-1 0 16,-11 2 0-16,-10 9 0 15,-12 4 0-15,-10 8 0 16,-11 9 0-16,-6 4 0 15,-1 8 0 1,11 9 0-16,8 3 0 16,15 5 0-16,13 7 0 15,7-1 0-15,10 2 0 16,13-3 0-16,9-1 0 16,1-5 0-16,5-1 0 15,-3-3 0-15,-8-2 0 16,-4 5 0-16,-8 6 0 15,-4 8 0-15,-5 13 0 16,-8 14 0-16,-7 10 0 16,-6 10 0-1,-11 7 0-15,-12 2 0 16,-9-3 0-16,-6-11 0 16,-1-13 0-16,2-16 0 15,5-18 0-15,3-17 0 16,6-19 0-16,11-19 0 15,11-19 0-15,13-16 0 16,17-12 0-16,21-4 0 16,14 1 0-16,9 3 0 15,7 9 0-15,3 6-151 16,-2 7-303 0,-1-12-1323-16,-7 25 148 15,-6 7 129-15,-10 5 112 16</inkml:trace>
  <inkml:trace contextRef="#ctx0" brushRef="#br0" timeOffset="42887.46">16855 3398 8191 0,'0'-3'0'0,"3"0"0"15,1 3 0-15,0 6 0 16,2 10 0-16,0 9 0 15,-3 3 0 1,1 3 0-16,-2 1 0 16,-1-5 0-16,0-6 0 15,-1-4 0-15,2-8 0 16,2-7 0-16,5-3 0 16,2-7 0-16,5-5 0 15,3-5 0-15,3-4 0 16,-1-1 0-16,-2 0 0 15,0 9 0-15,-2 4 0 16,-1 6 0-16,-2 5 0 16,-2 7 0-1,-2 5 0-15,-4 5 0 16,-2 6 0-16,-4 1 0 16,0 0 0-16,0-7 0 15,0-3 0-15,0-8 0 16,2-7 0-16,3-8 0 15,6-8 0-15,6-7 0 16,5-6 0-16,5-4 0 16,1 5 0-16,-4 4 0 15,-2 7 0-15,-3 5 0 16,-4 10 0 0,-2 8 0-16,0 7 0 15,-3 11 0-15,-2 7 0 16,-2 4 0-16,-1 1 0 15,5-3 0-15,3-6 0 16,8-7 0-16,7-8 0 16,7-6 0-16,4-8 0 15,1-6 0-15,-4-10 0 16,-4-6 0 0,-6-6 0-16,-8-7 0 0,-8-2 0 15,-5 1 0-15,-3 3 0 16,-8 6 0-1,-5 6 0-15,-4 10 0 16,-8 6 0-16,-6 4 0 16,-1 9 0-16,-2 7 0 15,6 12 0-15,6 6 0 16,4 10 0-16,9 4 0 16,5-2 0-16,4-2 0 15,7-5 0-15,9-7 0 16,7-9 0-16,6-6 0 15,7-10 0-15,-2-6 0 16,0-6 0 0,-2-7 0-16,-5-4 0 15,-4-5 0-15,-2-1 0 16,-5 1 0-16,-4 2 0 16,-4 7 0-16,-4 2 0 15,-3 9 0-15,-1 4 0 16,-2 6 0-16,0 8 0 15,0 5 0-15,0 5 0 16,0 2 0-16,1-1 0 16,2-6 0-16,4-7 0 15,6-5 0 1,7-9 0-16,3-7 0 16,6-6 0-16,-1-5 0 15,-2-4 0-15,-6 1 0 16,-4 7 0-16,-5 2 0 15,-3 9 0-15,-1 8 0 16,0 6 0-16,-1 6 0 16,1 7 0-16,-1 2 0 15,3 1 0-15,6-2 0 16,5-5 0-16,7-4 0 16,3-9 0-1,2-6 0-15,2-12 0 16,-2-13 0-16,-3-17 0 15,-1-17 0-15,2-15 0 16,-1-7 0-16,-6 3 0 16,-6 12 0-16,-8 18 0 15,-8 16 0-15,-4 21 0 16,-6 13 0-16,-2 17 0 16,-1 16 0-16,-5 14 0 15,1 10 0-15,5 10 0 16,5 2 0-1,3-5 0-15,2-5 0 16,4-10 0-16,1-12 0 16,7-9-90-16,2-12-257 15,5-8-209-15,24-11-1117 16,-28-6 133-16,-10-11 115 16,-8-10 101-16,-10 37 6605 15,-33-40-5796-15,14-5 140 16,-3 7 117-16,2 4 207 15,5-35 51-15,10 46 0 16,9 5 77 0,8 3 230-16,22 4 208 15,20 3 157-15,17 0-134 16,20 5-128-16,10-1-116 16,1 1-234-16,-6 1-60 15,-8 2 0-15,-14-4 0 16,-17 1 0-16,-18 1 0 15,-12-4 0-15,-19 2 0 16,-11 3 0-16,-8 1 0 16,-6 5 0-16,-3 5 0 15,3 1 0 1,8 4 0-16,12 0 0 16,10 3 0-16,15 1 0 15,14-5 0-15,15-3 0 16,13-4 0-16,15-6 0 15,10-4-45-15,-3-4-85 16,-2-1-1-16,-9-3 13 16,-15-8 85-16,-12-3 33 15,-12-9 0-15,-14-5 0 16,-8-2 0-16,-10 0 0 16,-9 3 44-16,-13 6 84 15,-3 7 1-15,-6 6-8 16,2 4-86-16,3 8-35 15,5 8 0 1,8 4 0-16,5 4 0 16,5 6 0-16,4 2 0 15,7-4 0-15,8-5 0 16,8-8 0-16,8-6 0 16,6-10 0-16,4-13 0 15,0-14 0-15,0-15 0 16,0-16 0-16,0-12 0 15,-2-12 0-15,-6 0 0 16,-7 8 0-16,-10 14 0 16,-7 21 0-1,-15 23 0-15,-4 25 0 16,-7 22 0-16,4 19 0 16,0 19 0-16,10 12 0 15,5 12 0-15,17 2 0 16,23 6 0-16,18-2 0 15,17-3 0-15,22-8-405 16,5-29-1317-16</inkml:trace>
  <inkml:trace contextRef="#ctx0" brushRef="#br0" timeOffset="43712.08">21434 3148 7586 0,'-23'-18'66'16,"-15"1"1"-16,-15 1-1 0,-16 3 1 16,-4 20 1-1,-2 22-2-15,10 14 2 16,10 15 0-16,16 9 1 15,16 6-69-15,15 0 0 16,9-4 0-16,13-6 0 16,11-8 0-16,12-12 0 15,8-15 0-15,9-11 0 16,2-12 0-16,-2-14 0 16,-4-13 0-16,-4-8 0 15,-4-6 0-15,-10 1 0 16,-9 6 0-1,-9 9 0-15,-6 8 0 16,-5 8 0-16,1 4 0 16,-1 10 0-16,0 9 0 15,1 5 0-15,0 6 0 16,-1 1-126-16,3 2-272 16,4-6-1402-16,-1-7 153 15,1-4 131-15</inkml:trace>
  <inkml:trace contextRef="#ctx0" brushRef="#br0" timeOffset="44007.97">21581 3531 5236 0,'13'-12'305'16,"6"0"7"-16,4 3 4 16,3 6 4-16,-4 13 7 15,-7 15 4-15,-4 7 6 16,-5 2 7-16,-5 4 5 15,0-3-335-15,-1-6-14 16,-1-7 0-16,2-8 0 16,-1-10 0-16,2-8 0 15,2-10 0-15,5-15 0 16,5-13 0 0,5-7 0-16,0-3 0 15,0 4 0-15,-1 11-90 16,-3 13-342-16,3 8-1367 15,1 10 151-15,6 8 131 16,5 6 115-16</inkml:trace>
  <inkml:trace contextRef="#ctx0" brushRef="#br0" timeOffset="44391.99">22207 3495 5305 0,'-3'-11'301'0,"-6"-2"4"16,-7 2 4-16,-13 2 6 15,-5 6 5-15,-13 10 5 16,0 8 6 0,3 6 5-16,7 5 8 15,12 9-344-15,11-2 0 16,8-1 0-16,10-2 0 16,14-8 0-16,6-6 0 15,12-6 0-15,6-7 0 16,6-6 0-16,-3-10 0 15,-6-4 0-15,-7-2 0 16,-9 0 0-16,-9 1 0 16,-8 9 0-16,-5 2 0 15,-1 6 0-15,2 1 0 16,-1 6 0 0,0 4 0-16,1 6 0 15,1 5 0-15,0 3 0 16,1 2-335-16,6-6-223 15,-1-34-1142-15,2 24 137 16,5-4 118-16,-1-12 105 16</inkml:trace>
  <inkml:trace contextRef="#ctx0" brushRef="#br0" timeOffset="44902">22408 3641 4598 0,'8'-18'359'16,"1"-4"7"-16,-1 0 6 15,2 2 10-15,-7 13 5 16,0 8 9-16,-3 11 7 15,2 4 9-15,-1 5 9 16,-1 4-326 0,-1 3-95-16,2-7 0 15,-1-2 0-15,0-7 0 16,4-6 0-16,9-4 0 16,3-7 0-16,6-9 0 15,4-2 0-15,-1-4 0 16,-2-3 0-16,-2 2 0 15,-5 3 0-15,-2 5 0 16,-3 6 0-16,-4 3 0 16,-2 5 0-16,-2 9 0 15,-1 5 0-15,-1 4 0 16,-1 4 0 0,-1 1 0-16,1-2 0 15,0-3 0-15,0-5 0 16,-2-7 0-16,8-5 0 15,6-5 0-15,7-7 0 16,5-5 0-16,5-3 0 16,-3-2 0-16,0 1 0 15,-3 4 0-15,-1 8 0 16,-6 3 0-16,-1 5 0 16,-6 7 0-16,-4 6 0 15,-2 3 0-15,-5 6 0 16,-2 1 0-1,-2 0-238-15,3-2-235 16,-3-14-1276-16,5 5 144 16,-1-8 124-16</inkml:trace>
  <inkml:trace contextRef="#ctx0" brushRef="#br0" timeOffset="45800.28">23028 3614 5559 0,'0'0'275'0,"0"5"5"16,-1 6 3-16,-2 5 5 16,1 2 4-16,-2 6 4 15,0-1 5-15,4-4 4 16,-2-6 7-16,4-5-312 16,4-6 0-1,9-4 0-15,4-9 0 16,4-6 0-16,6-5 0 15,-1-6 0-15,-2 1 0 16,-3 5 0-16,-6 7 0 16,0 7 0-16,-3 8 0 15,-3 9 0-15,-5 8 0 16,-2 5 0-16,-3 4 0 16,-1 2 0-16,0-1 0 15,0-7 0-15,0-4 0 16,0-4 0-16,3-11 0 15,5-1 0 1,6-8 0-16,5-8 0 16,7-5 0-16,4-6 0 15,2-2 0-15,-2 1 0 16,-4 6 0-16,-1 8 0 16,-7 8 0-16,-4 6 0 15,-4 8 0-15,-2 9 0 16,-5 7 0-16,-1 3 0 15,-2 7 0-15,0-1 0 16,0-2 0-16,1-4 0 16,8-6-81-16,8-5-217 15,12-9-56-15,8-4-26 16,11-6-9 0,4-8 7-16,1-6 14 15,-2-8 35-15,0-5 57 16,-12-4 91-16,-9-1 254 15,-11-1 192-15,-11 5 58 16,-8 5 38-16,-11 3 20 16,-12 12 10-16,-9 6-2 15,-7 2-19-15,-12 10-56 16,5 8-95-16,-1 6-215 16,10 4 0-16,9 6 0 15,12 3 0 1,9-3 0-16,7-5 0 15,14-3 0-15,8-6 0 16,7-8 0-16,5-5 0 16,8-4 0-16,-6-3 0 15,-6-5 0-15,-8 5 0 16,-7-1 0-16,-8 0 0 16,-2 2 0-16,-3 2 0 15,2 2 0-15,1 0 0 16,-4 5 0-16,2 4 0 15,-2 1 0-15,1 3-227 16,-2 1-231 0,3-10-1298-16,3 4 146 15,2-7 125-15,4-3 109 16</inkml:trace>
  <inkml:trace contextRef="#ctx0" brushRef="#br0" timeOffset="46104.33">24078 3646 5496 0,'10'-15'282'0,"7"1"3"16,4 5 6-16,5 1 3 16,-3 18 5-16,0 15 4 15,-6 6 6-15,-4 6 4 16,-7 6 6 0,-3-2-319-16,-3-1 0 15,0-8 0-15,-3-7 0 16,2-11 0-16,-2-7 0 15,0-14 0-15,1-14 0 16,8-14 0-16,10-15 0 16,14-17 0-16,5-5 0 15,4 4 0-15,-7 10 0 16,-10 15-334-16,9 22-638 16,-27 9-618-16,-16 9 120 15,-10 3 105-15,-13 0 94 16</inkml:trace>
  <inkml:trace contextRef="#ctx0" brushRef="#br0" timeOffset="46983.94">14609 4185 8191 0,'-16'8'0'0,"14"5"0"16,36 9 0-16,52 7 0 15,92 6 0-15,85 3 0 16,90 1 0-16,98-3 0 16,81 1 0-1,70-1 0-15,60 2 0 16,39-1 0-16,7 5 0 16,-6-1 0-16,-25-6 0 15,-26 1 0-15,-34-1 0 16,-39 2 0-16,-45-4 0 15,-41 5 0-15,-54-5 0 16,-54-2 0-16,-61-6 0 16,-56-3 0-16,-59-6 0 15,-63-4 0-15,-56-8 0 16,-40-1 0-16,-29-1 0 16,-20-1 0-1,0-1 0-15,-4 2 0 16,4-2 0-16,4 0 0 15,-4-2 0-15,0 2 0 16,0 0 0-16,0 0 0 16,0 0 0-16,0 0 0 15,0 0 0-15,0 0 0 16,0 3 0-16,-4-3 0 16,3 0-334-16,-6-1-1517 15,-10 1 161-15,-6-16 137 16,-4-6 119-16</inkml:trace>
  <inkml:trace contextRef="#ctx0" brushRef="#br0" timeOffset="48738.96">26762 679 5021 0,'0'0'78'15,"0"0"103"-15,0 0 78 16,0 0 38-16,0 1 15 16,0-1 5-16,0 0 6 15,0 1 4-15,0-1 6 16,0 0-41-16,0-1-39 16,0 1-116-16,0 0-88 0,0-1-37 15,0-3-12-15,0-5 0 16,0-1 0-1,0-7 0-15,0-2 0 16,-4-2 0-16,-1 1 0 16,-6 2 0-16,-5 0 0 0,-9 4 0 15,-2 1 0-15,-6 5 0 16,-3 3 0-16,-7 4 0 16,0 3 0-16,-3 10 0 15,-4 9 0-15,4 8 0 16,4 15 0-16,2 4 0 15,9 7 0-15,4 5 0 16,8-2 0-16,8 0 0 16,9-3 0-16,0-3 0 15,4-5 0-15,3-9 0 16,3-6 0 0,4-8 0-16,8-9 0 15,7-9 0-15,2-3 0 16,5-9 0-16,-1-10 0 15,1-7 0-15,0-5 0 16,0-11 0-16,-3 0 0 16,1 1 0-16,-1 4 0 15,-4 5 0-15,-3 7 0 16,-3 9 0-16,-1 8 0 16,-2 6 0-16,-4 10 0 15,-3 14 0-15,-3 8 0 16,-2 11 0-1,-4 9 0-15,-2 5 0 16,0 6 0-16,0-5 0 16,-2-3 0-16,2-6 0 15,-3-13 0-15,0-9 0 16,3-10 0-16,0-7 0 16,-6-7 0-16,6-4-238 15,20-9-1638-15,-17-11 164 16,9-13 141-16,7-12 122 15</inkml:trace>
  <inkml:trace contextRef="#ctx0" brushRef="#br0" timeOffset="49847.47">27384 993 7025 0,'-11'-3'126'15,"-1"0"1"-15,2 0 0 16,-1 2 2-16,17-1 0 16,19 2 1-16,17 2 1 15,19 0 1-15,18 3 3 16,11-1-135-1,-3 4 0-15,-6-3 0 0,-10-2 0 16,-17 0 0-16,-13-1 0 16,-17-2 0-1,-9-2 0-15,-11 2 0 16,-1-2-291-16,5 0-524 16,-3-5-829-16,6-4 129 15,11-4 112-15,13 1 99 16</inkml:trace>
  <inkml:trace contextRef="#ctx0" brushRef="#br0" timeOffset="50399.74">29457 649 5898 0,'0'-19'243'0,"0"-5"2"15,-4-2 2-15,-4-5 4 16,-9 11 4-16,-11 3 2 15,-13 2 4-15,-7 5 4 16,-10 0 4-16,-5 7-269 16,-2 0 0-16,0 6 0 15,0 6 0-15,7 4 0 16,7 7 0-16,12 6 0 16,10 6 0-16,18 0 0 15,11 5 0-15,20 4 0 16,18 4 0-16,15 4 0 15,9 4 0-15,6 3 0 16,-4 0 0-16,-11-1 0 16,-15-4 0-16,-15-3 0 15,-16-7 0-15,-13-6 0 16,-18-10 0-16,-17-9 0 16,-14-9 0-16,-11-7 0 15,-5-9 0-15,-1-10 0 16,4-5 0-16,12-3-319 15,17-4-1536-15,9 1 162 16,15 0 137-16,11 7 120 16</inkml:trace>
  <inkml:trace contextRef="#ctx0" brushRef="#br0" timeOffset="51727.62">27141 1948 5283 0,'0'-1'287'16,"0"1"3"-16,0 0 5 16,0-1 5-16,0 2 4 15,0-2 5 1,3 1 6-16,-3-2 4 16,5 0 5-16,-5-4-159 15,6-1-165-15,-5-3 0 16,1-3 0-16,-2-2 0 15,-2-1 0-15,-3-2 0 16,-2 0 0-16,-7 2 0 16,-4 1 0-16,-1 3 0 15,-7 3 0-15,-3 3 0 16,-4 3 0-16,-3 2 0 16,-3 3 0-16,3 6 0 15,-2 9 0-15,0 6 0 16,1 11 0-1,2 8 0-15,4 10 0 16,4 3 0-16,3 5 0 16,9-1 0-16,5 0 0 15,5-3 0-15,5-2 0 16,0-6 0-16,4-5 0 16,-1-5 0-16,3-6 0 15,4-8 0-15,1-5 0 16,0-7 0-16,5-5 0 15,1-5 0-15,6-8 0 16,4-8 0-16,2-8 0 16,3-7 0-1,10-9 0-15,1 1 0 16,2 3 0-16,2 5 0 16,-6 9 0-16,-3 10 0 15,-9 5 0-15,-4 8 0 16,-5 11 0-16,-3 11 0 15,-7 9 0-15,-3 11 0 16,-5 7 0-16,-2 1 0 16,-4-2 0-16,-4-3 0 15,2-9 0-15,-1-7 0 16,-2-10 0-16,3-9-367 16,1-18-1474-16,5 1 159 15,0-14 135 1,5-10 119-16</inkml:trace>
  <inkml:trace contextRef="#ctx0" brushRef="#br0" timeOffset="52607.48">27512 1352 3358 0,'0'-6'221'0,"0"-2"180"16,0-1 60-16,0-3 12 16,0 4 12-16,0 0 12 15,0 2 13-15,0 2 15 16,0 2 13-16,0 2-162 15,0 0-95-15,0 0-216 16,0 0-65 0,0 2 0-16,0 4 0 15,-5 6 0-15,-1 8 0 16,-2 11 0-16,-3 12 0 16,-1 5 0-16,1 5 0 15,-1-1 0-15,3-3 0 16,5-8 0-16,-1-8 0 15,4-9 0-15,1-8 0 16,0-6 0-16,0-6 0 16,0-3 0-16,0-1 0 15,0 0 0-15,0-1 0 16,0-3 0-16,10-2-894 16,-6-4-806-1,1-5 137-15,7-5 118 16,22-2 105-1</inkml:trace>
  <inkml:trace contextRef="#ctx0" brushRef="#br0" timeOffset="53975.09">28159 2053 5328 0,'0'0'283'0,"0"0"6"15,0 0 2-15,0 0 6 16,0 0 4-16,0 0 5 16,0 0 4-16,0 0 6 15,0 0 5-15,0 0-172 16,0 0-149-16,0 0 0 16,0 0 0-16,0 0 0 15,0 0 0-15,0 0 0 16,0 0 0-16,0 0 0 15,0 0 0-15,0 0 0 16,0 0 0-16,0 0 0 16,0 0 0-1,0 0 0-15,0 0 0 16,0 2 0-16,8-1 0 16,2 0 0-16,4-1 0 15,4 2 0-15,0-5 0 16,-3 0 0-16,-4-2 0 15,-3-4 0-15,-7 1 0 16,0 0 0-16,-1-2 0 16,-1 4 0-16,-1 1 0 15,-5 1 0-15,-4 4 0 16,1 0-47-16,-3 4-480 16,5 2-1258-1,-1 3 150-15,5 4 128 16,3 3 114-16</inkml:trace>
  <inkml:trace contextRef="#ctx0" brushRef="#br0" timeOffset="54339.95">28150 2501 5649 0,'6'-2'33'15,"5"0"93"-15,4-6 96 16,3-1 23-16,0 2 3 16,-2-4 3-16,-8 2 4 15,-3 5 3-15,-4 1 3 16,-9 2-3-16,-8 2-26 16,1 2-104-16,-3 1-103 15,-1 3-25-15,6-1 0 16,8 1 0-16,4 0 0 15,4-3 0-15,4 1 0 16,5-2 0 0,1 0 0-16,1-3-54 15,-1 0-235-15,-7 0-108 16,-3 2-249-16,-9-2-923 16,-7 0 117-16,-9 1 103 15,-5-1 92-15</inkml:trace>
  <inkml:trace contextRef="#ctx0" brushRef="#br0" timeOffset="54649.28">26924 2693 8191 0,'-34'4'0'16,"2"0"0"-16,1 3 0 15,6-1 0-15,46-4 0 16,35-1 0-16,34-1 0 16,29 0 0-16,26-1 0 15,13 1 0-15,2 0 0 16,-10 1 0-16,-19 3 0 16,-22 0 0-16,-30 2 0 15,-30 0 0 1,-27-2-28-16,-24-2-329 15,-16 2-531-15,-39-2-712 16,-29 1 123-16,-23 1 106 16,-21 1 94-16</inkml:trace>
  <inkml:trace contextRef="#ctx0" brushRef="#br0" timeOffset="54891.59">26749 2851 7353 0,'-14'5'91'0,"1"1"0"16,5-1 2-16,20 2-1 15,47-2 1-15,31 0 1 16,31-2 0 0,29 2 0-16,12-1 2 0,-3 3-96 15,-10 1 0 1,-11 0 0-16,-19 0 0 16,-20 2 0-16,-22-5 0 15,-26-1 0-15,-20-4 0 16,-12 0 0-16,-10-5 0 15,-1-3-323-15,2-11-1531 16,10-3 161-16,14-8 138 16</inkml:trace>
  <inkml:trace contextRef="#ctx0" brushRef="#br0" timeOffset="55663.15">30508 2023 5124 0,'0'-13'315'0,"-5"-5"5"16,-7-4 5-16,-13-4 6 16,-11 6 6-16,-16 2 5 15,-11 4 6-15,-7 6 7 16,-5 4 6-16,0 8-328 16,7 9-33-16,14 9 0 15,11 6 0-15,22 10 0 16,15 7 0-1,21 6 0-15,22 3 0 16,14 6 0-16,11 4 0 16,8 0 0-16,-8-2 0 15,-14-2 0-15,-17-8 0 16,-19-6 0-16,-20-10 0 16,-15-8 0-16,-20-10 0 15,-7-10 0-15,-9-7 0 16,0-8 0-16,4-5 0 15,8-7 0-15,7-3-321 16,49-8-1533-16,-15-3 161 16,11-5 137-16,19-1 121 15</inkml:trace>
  <inkml:trace contextRef="#ctx0" brushRef="#br0" timeOffset="56280.45">30728 1529 4270 0,'0'-12'350'0,"0"0"30"16,0-1 8-16,0 0 9 16,0 7 7-16,0 3 9 15,0 4 8-15,0 7 10 16,-3 9 10-16,-4 8-175 15,1 13-236 1,0 5-30-16,0 3 0 16,0-3 0-16,2-5 0 15,-1-5 0-15,-1-6 0 16,3-8 0-16,0-4 0 16,1-7 0-16,1-4 0 15,-1-2 0-15,2-2 0 16,-1-3 0-16,1-1-38 15,0-5-537-15,0 0-1200 16,3 1 148-16,1 0 128 16,2 5 112-1</inkml:trace>
  <inkml:trace contextRef="#ctx0" brushRef="#br0" timeOffset="56767.91">30713 2329 5653 0,'-10'0'266'16,"-3"-2"4"-16,-1 2 4 15,1 0 3-15,7 0 5 16,5 0 3-16,8 0 6 16,15 2 2-16,26-1 7 15,25 3-300-15,28 4 0 16,17 1 0-16,5 0 0 15,-6 0 0 1,-12-1 0-16,-11-4 0 16,-17 0 0-16,-14-4 0 15,-12 3 0-15,-15-3 0 16,-12-3 0-16,-10 3 0 16,-9 0 0-16,-5 0 0 15,0 0 0-15,0 0 0 16,-4 0-330-16,3 0-493 15,-13-4-808-15,-3-3 126 16,-2-2 111-16,-1-5 98 16</inkml:trace>
  <inkml:trace contextRef="#ctx0" brushRef="#br0" timeOffset="57144.88">31281 2098 5338 0,'-5'-5'291'15,"-2"0"3"-15,3-2 6 16,0 1 3-16,2 4 6 16,8 2 4-16,14 4 7 15,18 10 3-15,15 5 7 16,16 10-260-16,11 11-70 15,-8 5 0-15,-13 4 0 16,-17 3 0-16,-20 4 0 16,-15 0 0-16,-16-2 0 15,-12-5 0 1,-10-5 0-16,-3-9 0 16,-4-8 0-16,5-8 0 15,7-6 0-15,7-6 0 16,11-3 0-16,3-2-480 15,11-41-1331-15,11 24 153 16,11-8 134-16,11-10 114 16</inkml:trace>
  <inkml:trace contextRef="#ctx0" brushRef="#br0" timeOffset="57691.66">32688 2134 5851 0,'6'-15'247'0,"0"-3"2"16,-1-4 5-16,1-4 1 16,-14 4 5-16,-12 3 3 15,-12-1 4 1,-14 2 3-16,-15 3 5 0,-11 3-275 16,3 7 0-16,4 3 0 15,7 8 0 1,9 7 0-16,13 6 0 15,14 6 0-15,12 7 0 16,10 8 0-16,17 4 0 16,14 3 0-16,9 6 0 15,14 2 0-15,6 0 0 16,-1-1 0-16,-5 0 0 16,-12-6 0-16,-13-4 0 15,-15-10 0-15,-12-6 0 16,-18-11 0-1,-19-8 0-15,-14-5 0 16,-13-8 0-16,-12-5 0 16,-4-7 0-16,7-5-327 15,14-6-1525-15,13-1 160 16,23-1 138-16,18-1 119 16</inkml:trace>
  <inkml:trace contextRef="#ctx0" brushRef="#br0" timeOffset="58227.06">29978 3053 8191 0,'13'0'0'16,"23"0"0"-16,37 0 0 15,44 0 0-15,41 9 0 16,44 0 0-16,27 4 0 16,9 6 0-16,-4 1 0 15,-13-3 0-15,-25 2 0 16,-28-8 0-16,-35-3 0 15,-35-4 0 1,-33-1 0-16,-30-3 0 16,-21 0 0-16,-19-1 0 15,-19 1 0-15,-19-2 0 16,-15 2-179-16,-21-3-204 16,-11 2-468-16,-19 1-712 15,-10 0 117-15,-14 0 102 16,-9 0 91-16</inkml:trace>
  <inkml:trace contextRef="#ctx0" brushRef="#br0" timeOffset="58487.82">30203 3179 8191 0,'-36'0'0'0,"-1"-1"0"16,14 1 0-16,23 0 0 16,76 1 0-1,49 5 0-15,51 7 0 16,37 3 0-16,27 7 0 15,0 5 0-15,-6-4 0 16,-21 1 0-16,-28-2 0 16,-38-8 0-16,-38-6 0 15,-38-5 0-15,-34-5 0 16,-25-3 0-16,-15-7 0 16,-17-3 0-16,-8-5-383 15,-2-8-1454-15,-2 3 157 16,2 0 137-16,12 2 117 15</inkml:trace>
  <inkml:trace contextRef="#ctx0" brushRef="#br0" timeOffset="70407.75">2769 8891 4657 0,'-6'4'272'15,"-3"0"71"-15,-3 0 5 16,2 2 7-1,1-2 6-15,6-1 7 16,2-1 7-16,1 0 8 16,1-2 6-16,11 2-127 15,15-2-184-15,15-4-78 16,16 0 0-16,10-3 0 16,0 1 0-16,-8-4 0 15,-11 2 0-15,-11-1 0 16,-9 6-258-16,-13 0-146 15,-5 2-277 1,-9-1-900-16,-13 4 119 16,-10-1 104-16,-8 5 93 15</inkml:trace>
  <inkml:trace contextRef="#ctx0" brushRef="#br0" timeOffset="70696">2709 9041 4993 0,'-29'13'246'16,"0"1"66"-16,2 3 5 15,4-2 5-15,26-5 6 16,21-6 6-16,19-3 4 16,18-1 7-16,8-3 6 15,12-3-119 1,-6 0-159-16,-8-3-73 16,-13 0 0-16,-13 1 0 15,-14 1 0-15,-11 3 0 16,-9 0 0-16,-5 1 0 15,-2 2 0-15,0 0 0 16,0-1 0-16,0 2 0 16,0 0-251-16,6 0-243 15,2-33-1246-15,7 31 144 16,-2 2 122 0,1-2 109-16</inkml:trace>
  <inkml:trace contextRef="#ctx0" brushRef="#br0" timeOffset="72591.48">18754 6132 5341 0,'0'0'283'0,"0"0"4"15,1 0 4-15,-1-1 6 16,0 1 2-16,2 0 7 16,-2 0 4-16,1 0 5 15,3 0 4-15,1-2-176 16,2 1-143-16,0 0 0 16,0-4 0-16,1-2 0 15,1-1 0-15,0 0 0 16,-3-5 0-16,-3-3 0 15,-1-3 0-15,-4-1 0 16,-8-3 0 0,-7-2 0-16,-9 1 0 15,-13 2 0-15,-15 3 0 16,-5 7 0-16,-10 8 0 16,-1 3 0-16,2 9 0 15,9 6 0-15,7 7 0 16,15 5 0-16,11 5 0 15,15 3 0-15,9 1 0 16,15 1 0-16,20 2 0 16,16 0 0-16,14 3 0 15,17 2 0-15,2 3 0 16,-5 2 0 0,-11 2 0-16,-18 1 0 15,-19-2 0-15,-16-2 0 16,-25-4 0-16,-22-6 0 15,-21-7 0-15,-13-13 0 16,-12-9 0-16,-5-8 0 16,1-13 0-16,8-12 0 15,11-10 0-15,14-4-295 16,42-5-635-16,0 1-682 16,16 5 123-16,15 8 109 15,12 0 96-15</inkml:trace>
  <inkml:trace contextRef="#ctx0" brushRef="#br0" timeOffset="73403.4">18885 5359 4825 0,'2'-9'334'0,"-1"-3"5"0,2 1 6 16,-2-2 6 0,2 6 7-16,-2 2 7 15,-1 4 6-15,0 1 9 16,3 0 6-16,-3 4-249 16,3 8-137-16,-1 7 0 15,-1 11 0-15,-1 9 0 16,0 7 0-16,-1 4 0 15,-1 0 0-15,-2-2 0 16,-2-5 0-16,2-6 0 16,0-8 0-16,-1-8 0 15,5-9 0 1,-1-3 0-16,-1-5 0 16,1-2 0-16,1-2 0 15,-2 1 0-15,2-2 0 16,-1 1 0-16,1-2-275 15,-2-14-1591-15,7 7 163 16,5-5 139-16,18-2 120 16</inkml:trace>
  <inkml:trace contextRef="#ctx0" brushRef="#br0" timeOffset="75251.45">19483 6289 5464 0,'-20'0'285'0,"-5"-4"5"16,1 1 2-16,0-1 6 15,15 1 5-15,6 2 3 16,10 1 7-16,20 1 4 16,31 2 6-16,33-2-323 15,36 5 0 1,28 2 0-16,15-1 0 15,0-2 0-15,-5 2 0 16,-15-1 0-16,-20-4 0 16,-24 3 0-16,-27-5 0 15,-28 3 0-15,-24-4 0 16,-16 1 0-16,-8 0 0 16,-4 0 0-16,-8 0 0 15,-1 0-339-15,-2-4-1510 16,-6 2 160-16,2 0 137 15,-3-4 119 1</inkml:trace>
  <inkml:trace contextRef="#ctx0" brushRef="#br0" timeOffset="75863.08">20337 6099 4771 0,'-5'-3'262'0,"2"-1"70"15,-1 0 4-15,-1 0 7 16,2 2 6-16,3-1 6 15,0 3 6-15,-1 0 8 16,1 0 6-16,0 0-112 16,-1 0-188-16,-1 0-75 15,2 0 0-15,0 0 0 16,-1 0 0-16,1 0 0 16,-4 0 0-16,2 0 0 15,2 0 0 1,-1 0 0-16,1 0 0 0,0 0 0 15,1 0 0 1,2 0 0-16,19 3 0 16,25 4 0-16,25 6 0 15,28 7 0-15,14 5 0 16,0 5 0-16,-17 2 0 16,-22 0 0-16,-23 1 0 15,-20 3 0-15,-20-3 0 16,-23 4 0-16,-19 1 0 15,-16 1 0-15,-15-3 0 16,-7-1 0-16,2-3 0 16,8-3 0-1,7-3 0-15,8-3 0 16,13 0 0-16,9-8 0 16,12-2 0-16,13-6-265 15,57-3-1605-15,-20-8 165 16,13-9 138-16,8-10 122 15</inkml:trace>
  <inkml:trace contextRef="#ctx0" brushRef="#br0" timeOffset="76591.1">22179 5954 5636 0,'2'-13'258'0,"-1"-5"3"16,-1-4 4-16,-4-5 3 16,-12 4 3-16,-12 6 5 15,-12 2 4-15,-12 7 3 16,-10 3 5-16,-5 4-183 16,0 2-105-1,2 6 0-15,8 4 0 16,12 5 0-16,11 9 0 15,12 5 0-15,12 4 0 16,7 3 0-16,12 1 0 16,12 0 0-16,14 2 0 15,10-1 0-15,13 3 0 16,2 0 0-16,-1-1 0 16,-5 2 0-16,-14 2 0 15,-11-2 0-15,-17-2 0 16,-5-4 0-16,-20-6 0 15,-13-6 0 1,-13-8 0-16,-14-9 0 16,-14-6 0-16,-7-7 0 15,-3-10 0-15,3-6 0 16,6-2-289-16,10-8-1573 16,11 1 161-16,16 3 140 15,12 1 120-15</inkml:trace>
  <inkml:trace contextRef="#ctx0" brushRef="#br0" timeOffset="78819.65">18869 7481 3150 0,'0'0'197'0,"0"0"57"16,0 0 133-16,0 0 97 16,0-2 12-16,0 2 14 15,0-1 14-15,0 0 14 16,0 0 15-16,0 1-159 15,0-2-64-15,1 0-65 16,1-2-156 0,1-1-109-16,0-1 0 15,-2-5 0-15,-7-3 0 16,-9-1 0-16,-17 1 0 16,-14 0 0-16,-17 3 0 15,-11 7 0-15,-2 0 0 16,1 8 0-16,10 11 0 15,12 5 0-15,18 9 0 16,22 10 0-16,23 8 0 16,29 4 0-1,22 6 0-15,13 1 0 16,9 5 0-16,-3-4 0 16,-14 0 0-16,-20-11 0 15,-21-2 0-15,-21-9 0 16,-27-10 0-16,-20-9 0 15,-21-10 0-15,-9-8 0 16,-7-8 0-16,8-4 0 16,16-6-4-16,23 1-602 15,18-2-1170-15,22-1 149 16,25-2 128-16,17 1 112 16</inkml:trace>
  <inkml:trace contextRef="#ctx0" brushRef="#br0" timeOffset="79355.19">19136 7790 8191 0,'-14'0'0'0,"-2"0"0"15,0-2 0-15,3 0 0 16,25 4 0-16,22-2 0 16,27 0 0-16,28 0 0 15,21 2 0-15,19 1 0 16,-5-1 0-16,-13 0 0 15,-14 1 0-15,-19-3 0 16,-22 2 0-16,-21-2 0 16,-18 0 0-1,-10 0 0-15,-7-2 0 16,-8 1 0-16,-4-2-231 16,-5-1-328-16,-2-4-1169 15,-4-3 142-15,0 2 122 16,3-4 107-16</inkml:trace>
  <inkml:trace contextRef="#ctx0" brushRef="#br0" timeOffset="79926.8">19605 7654 4759 0,'-6'-5'301'0,"1"-2"34"16,-1 0 6-16,0-1 5 16,5 3 8-16,0 1 6 15,1 4 5-15,0-2 9 16,0 1 7-16,-2 1-141 16,4 0-205-16,-4 0-35 15,1 0 0-15,1 0 0 16,0 0 0-16,-2 0 0 15,2 0 0 1,0 0 0-16,0 0 0 16,0 0 0-16,0 0 0 15,0 0 0-15,0 0 0 16,0 0 0-16,0 0 0 16,0 0 0-16,0 0 0 15,0 0 0-15,5 1 0 16,11 3 0-16,18 7 0 15,23 3 0-15,19 5 0 16,9 4 0-16,-1 3 0 16,-9-1 0-1,-20 1 0-15,-16-2 0 16,-20-1 0-16,-12 3 0 16,-18-2 0-16,-17 2 0 15,-12 0 0-15,-9-1 0 16,-5-3 0-16,2-4 0 15,5-3 0-15,7-3 0 16,9-3 0-16,3-1-358 16,12-5-1487-16,3 1 161 15,6-2 135-15,4-4 120 16</inkml:trace>
  <inkml:trace contextRef="#ctx0" brushRef="#br0" timeOffset="81790.95">21070 7405 7779 0,'-3'-9'45'16,"-6"5"0"-16,-14 7 1 15,-10 12-1-15,-7 17 1 16,-15 18-1-16,-2 9 1 16,4 8 0-16,8-1 2 15,8-1-48-15,6-8 0 16,8-6 0-16,9-8 0 15,7-8 0-15,4-10-297 16,12-11-1564 0,14-9 162-16,4-13 139 15,6-16 120-15</inkml:trace>
  <inkml:trace contextRef="#ctx0" brushRef="#br0" timeOffset="82011.19">21055 7332 8191 0,'12'3'0'0,"8"8"0"16,6 13 0-16,9 12 0 15,0 10 0-15,-1 17 0 16,-2 0 0-16,-3 1 0 16,-9 1 0-16,-8-2 0 15,-8-8 0 1,-5-6-76-16,-13-9-445 15,-9-11-1259-15,-8-12 149 16,-12-10 129-16</inkml:trace>
  <inkml:trace contextRef="#ctx0" brushRef="#br0" timeOffset="82191.02">20787 7709 8191 0,'10'-10'0'0,"15"-1"0"16,14-3 0-16,16 3 0 0,8 2-25 16,13 6-349-1,0-1-1459-15,-1 4 158 16,-6 0 135-16,-7 0 117 16</inkml:trace>
  <inkml:trace contextRef="#ctx0" brushRef="#br0" timeOffset="82663.39">21827 7687 5163 0,'7'-9'309'0,"0"-5"5"16,-1-5 5-16,1-2 5 15,-6 3 6-15,-6 2 6 16,-10 4 5-16,-8 4 7 15,-10 6 5-15,-12 6-299 16,-2 10-54-16,2 6 0 16,6 9 0-16,11 5 0 15,11 3 0-15,11-3 0 16,6-3 0-16,12-5 0 16,9-4 0-16,5-9 0 15,8-5 0 1,3-7 0-16,1-6 0 15,-6-9 0-15,0-5 0 16,-5-3 0-16,-6-2 0 16,-3 2 0-16,-4 5 0 15,-5 4 0-15,-5 5 0 16,2 4 0-16,-2 1 0 16,1 8 0-16,2 6 0 15,2 7 0 1,1 8 0-16,-2 5 0 0,1 3 0 15,2-2-286-15,7-1-357 16,1-10-1047 0,5-5 135-16,5-9 117 15,3-6 104-15</inkml:trace>
  <inkml:trace contextRef="#ctx0" brushRef="#br0" timeOffset="83090.52">22342 7581 8191 0,'0'-7'0'16,"-4"5"0"-16,-6 5 0 16,-9 8 0-16,-3 9 0 15,-8 12 0-15,-5 8 0 16,-1 0 0 0,8-2 0-16,3-1 0 15,5-5 0-15,11-10 0 16,6-6 0-16,1-6 0 15,4-10 0-15,7-12 0 16,8-9 0-16,9-13 0 16,7-13 0-16,11-13 0 15,-4-4 0-15,-4-1 0 16,-4 6 0-16,-5 12 0 16,-5 15 0-1,-2 14 0-15,-4 11 0 0,3 11 0 16,0 14 0-1,1 10 0-15,-3 10 0 16,-2 6 0-16,-7 4 0 16,-3 0 0-16,-1-5 0 15,-4 1 0-15,-3-10-131 16,0-2-428-16,-7-9-1195 16,-6-9 145-16,-7-7 125 15,-7-4 109-15</inkml:trace>
  <inkml:trace contextRef="#ctx0" brushRef="#br0" timeOffset="83243.37">22162 7729 7840 0,'0'-10'39'16,"7"-3"-1"-16,10 0 1 16,14-2 0-16,13 5 0 15,14 6-334-15,51 1-1523 16,-44-1 155-16,-2-2 133 15,-4-3 116-15</inkml:trace>
  <inkml:trace contextRef="#ctx0" brushRef="#br0" timeOffset="83687.48">22887 7395 5120 0,'1'-13'318'15,"-1"1"5"1,0 5 7-16,2 7 5 15,-4 15 5-15,-1 17 7 16,-4 10 5-16,-3 7 7 16,-6 4 8-16,-1 0-367 15,2-1 0-15,4-5 0 16,2-9 0-16,6-5 0 16,3-10 0-16,14-10 0 15,12-7 0-15,13-10 0 16,15-8 0-16,11-10 0 15,3 0 0-15,-2 1 0 16,-7 5 0 0,-5 9 0-16,-8 11 0 15,-11 13 0-15,-11 11 0 16,-13 5 0-16,-13 7 0 16,-15 0 0-16,-23-6 0 15,-11-6 0-15,-17-9 0 16,-17-10 0-16,-2-5 0 15,5-10 0-15,8-9 0 16,18-8 0-16,21-5-228 16,22-10-575-16,11 0-860 15,16 1 131-15,9 5 114 16,5 7 100 0</inkml:trace>
  <inkml:trace contextRef="#ctx0" brushRef="#br0" timeOffset="84991.5">18794 8726 5539 0,'-12'-17'268'0,"-9"-1"2"15,-15-2 5-15,-16 0 2 16,-6 11 6-16,-8 12 3 16,1 7 5-1,4 13 4-15,13 8 5 16,12 11-193-16,20 8-107 16,13 9 0-16,25 3 0 15,18 4 0-15,18 0 0 16,6-1 0-16,4-6 0 15,-14-5 0-15,-17-9 0 16,-24-8 0-16,-23-12 0 16,-27-9 0-16,-22-10 0 15,-13-9 0-15,-7-7 0 16,8-9 0 0,16-1 0-16,26-1-239 0,39-2-554 15,22 0-870 1,24 5 131-16,25-3 114 15,13 0 100-15</inkml:trace>
  <inkml:trace contextRef="#ctx0" brushRef="#br0" timeOffset="85279.23">19063 9141 8191 0,'1'0'0'15,"8"0"0"-15,20 0 0 0,23 2 0 16,19 2 0 0,22 3 0-16,14-3 0 15,0 2 0-15,-5-2 0 16,-9 0 0-16,-14-2 0 16,-12 1 0-16,-15-2 0 15,-17-1 0-15,-14 0 0 16,-11-1 0-16,-7-5-267 15,-3-2-360-15,-12-6-1073 16,-10-8 137-16,-13-4 118 16,-11-4 105-16</inkml:trace>
  <inkml:trace contextRef="#ctx0" brushRef="#br0" timeOffset="85512.01">19461 8909 6868 0,'9'-3'143'0,"20"2"0"15,26 1 2-15,23 11 1 16,18 12 1-16,5 15 1 16,-10 11 1-16,-23 14 1 15,-29 6 2-15,-21-1-152 16,-27-1 0-16,-23-5 0 16,-18-9 0-16,-14-12 0 15,-12-9 0 1,0-10-368-16,9-54-1473 15,12 28 158-15,20-9 137 16,21-14 119-16</inkml:trace>
  <inkml:trace contextRef="#ctx0" brushRef="#br0" timeOffset="86739.05">20923 9031 3560 0,'0'-6'294'16,"0"-1"146"-16,0-2 12 15,0-1 10-15,0 2 11 16,0 2 12 0,0 5 13-16,0 5 12 15,0 9 16-15,-2 11-210 16,-2 10-141-16,-2 11-175 16,-3 6 0-16,0 4 0 15,1-4 0-15,2-1 0 16,0-6 0-16,4-10 0 15,-1-5 0-15,-1-6 0 16,2-9 0-16,2-2 0 16,0-5 0-16,0-3 0 15,0-4 0-15,0 0 0 16,0 0 0 0,0 0 0-16,0-6 0 15,0-2 0-15,0-6 0 16,0-5 0-16,0-6 0 15,0 0 0-15,0-2 0 16,0-2 0-16,0 0 0 16,0 1 0-16,0-4 0 15,4-1 0-15,2-3 0 16,4-5 0-16,10-6 0 16,11-3 0-1,9-2 0-15,16 1 0 0,12 3-5 16,12 13-138-1,2 12-108-15,-1 13-20 16,-16 12-4-16,-19 11 3 16,-27 12 28-16,-25 7 86 15,-21 8 78-15,-15 10 17 16,-4 4 16-16,8 2 141 16,17 7 101-16,22-1 21 15,28 4-36-15,21 0-80 16,9-4-62-1,-4-5-108-15,-14-7-78 0,-24-11 105 16,-33-13 94 0,-33-12-12-16,-26-9 1 15,-17-10 5-15,-12-9 45 16,10-6 81-16,19-4 44 16,24 0-110-16,31 1-272 15,27-9-1596-15,28 13 147 16,23-2 126-16,13-2 111 15</inkml:trace>
  <inkml:trace contextRef="#ctx0" brushRef="#br0" timeOffset="87279.01">21828 8892 8191 0,'1'-5'0'0,"-1"4"0"16,0 6 0-16,0 9 0 16,-1 14 0-16,-2 15 0 15,-5 7 0 1,-2 7 0-16,-2 3 0 15,1-2 0-15,2-5 0 16,3-8 0-16,4-9 0 16,2-12 0-16,0-9 0 15,5-10 0-15,8-7 0 16,10-14 0-16,12-12 0 16,14-9 0-16,8-4 0 15,8 0 0-15,2 8 0 16,-4 13 0-16,-5 13 0 15,-8 7 0-15,-10 11 0 16,-14 14 0-16,-13 7 0 16,-7 6 0-1,-17 5 0-15,-19-2 0 16,-16-6 0-16,-14-6 0 16,-16-6 0-16,1-11 0 15,3-6 0-15,10-6 0 16,12-12 0-16,13-9 0 15,18-6-204-15,13-7-255 16,18-31-1303-16,17 26 146 16,11 6 126-16</inkml:trace>
  <inkml:trace contextRef="#ctx0" brushRef="#br0" timeOffset="88191.32">22627 9042 5129 0,'0'-3'315'0,"0"-1"5"16,0 0 5-16,0 1 6 16,0 10 5-16,0 12 7 15,0 8 5-15,-2 8 7 16,-1 10 6-1,-4 1-333-15,0 0-28 16,-2-7 0-16,3-5 0 16,-1-6 0-16,3-7 0 15,1-5 0-15,2-3 0 16,-2-5 0-16,1-4 0 16,2 0 0-16,0-2 0 15,-1-2 0-15,-1-2 0 16,-1-6 0-16,3-7 0 15,-3-10 0-15,3-10 0 16,0-10 0 0,6-8 0-16,6-4 0 15,10-6 0-15,6 0 0 16,12 2 0-16,7 8 0 16,5 8 0-16,6 11-111 15,4 12-110-15,-3 9-15 16,-10 9-13-16,-17 5 0 15,-17 13 4-15,-21 5 23 16,-17 9 41-16,-9 12 28 16,0 7 20-16,6 9 104 15,15 5 113-15,15 4-8 16,19 4 15 0,10-5 9-16,2-5 6 15,-6-10-28-15,-15-8 93 16,-19-15-16-16,-22-7-15 15,-22-12-5-15,-16-5-10 16,-8-6 27-16,-2-5 3 16,10-4-7-16,16 2-266 15,25-4-300-15,17 2-1294 16,26 2 138-16,21 0 120 16</inkml:trace>
  <inkml:trace contextRef="#ctx0" brushRef="#br0" timeOffset="88683.86">23578 9181 6281 0,'0'-21'204'0,"-5"-4"1"16,-7-4 2-16,-9-3 3 15,-10 13 2-15,-9 9 2 16,-9 6 2-16,1 10 4 16,-1 7 2-1,7 13-222-15,9 7 0 16,10 6 0-16,9 4 0 15,10-3 0-15,4-5 0 16,12-5 0-16,9-10 0 16,8-9 0-16,9-6 0 15,7-7 0-15,-1-12 0 16,-2-2 0-16,-3-3 0 16,-7-1 0-16,-7 3 0 15,-7 8 0-15,-2 5 0 16,0 8 0-16,2 9 0 15,0 9 0 1,4 7 0-16,-5 6 0 16,3 4-507-16,-1-41-1296 15,3 36 152-15,2-6 132 16,-3-4 114-16</inkml:trace>
  <inkml:trace contextRef="#ctx0" brushRef="#br0" timeOffset="89930.84">18713 10154 7950 0,'0'-1'27'0,"-10"2"-1"16,-7 13 1-16,-12 13-1 16,-7 17 2-16,-12 13-2 15,3 9 1-15,4 1-1 16,6-2 2-16,6-8-28 15,10-7 0-15,6-10 0 16,9-13-263-16,7-8-462 16,7-13-950-1,7-14 134-15,6-15 115 16,3-15 101-16</inkml:trace>
  <inkml:trace contextRef="#ctx0" brushRef="#br0" timeOffset="90150.64">18827 10105 5943 0,'25'15'237'0,"7"12"3"15,5 13 4-15,8 13 2 16,-15 3 3-16,-2 6 4 16,-9 0 3-16,-5-6 3 15,-8-3 5 1,-5-7-264-16,-8-9 0 15,-12-7-324-15,44-7-1529 16,-64-11 161-16,-13-8 137 16,-7-13 120-16</inkml:trace>
  <inkml:trace contextRef="#ctx0" brushRef="#br0" timeOffset="90330.47">18377 10435 7046 0,'10'-9'124'0,"13"0"0"16,16 0 2-16,22 0 0 16,12 7 1-1,18 2-115-15,13 2-351 16,2 3-1374-16,-7-2 139 16,-6-1 120-16,-11 1 106 15</inkml:trace>
  <inkml:trace contextRef="#ctx0" brushRef="#br0" timeOffset="90559.27">19441 10465 8191 0,'2'0'0'16,"7"3"0"-16,20 0 0 16,19 1 0-16,22 1 0 15,21 2 0-15,5-2 0 16,-1 2 0-1,-11-3 0-15,-13 0 0 16,-16-4-91-16,-10 0-236 16,-17-2-250-16,-14-7-1096 15,-11-3 133-15,-12-8 115 16,-16-8 101-16</inkml:trace>
  <inkml:trace contextRef="#ctx0" brushRef="#br0" timeOffset="90788.01">19804 10225 4699 0,'17'0'236'0,"17"6"100"16,19 8 6-1,16 12 6-15,0 13 6 16,-2 18 8-16,-13 8 6 16,-22 7 7-16,-19 2 7 15,-20-3-107-15,-22-10-161 16,-14-9-114-16,-12-13 0 15,-6-11 0-15,12-12-459 16,15-10-1357-16,19-9 155 16,24-16 132-16,24-10 116 15</inkml:trace>
  <inkml:trace contextRef="#ctx0" brushRef="#br0" timeOffset="91163.05">20963 10318 8191 0,'-13'-12'0'15,"-13"0"0"-15,-11 0 0 16,-14 2 0-16,-2 9 0 16,-5 11 0-16,5 8 0 15,9 6 0-15,14 11 0 16,13 6 0-16,11 6 0 16,10-1 0-16,13-1 0 15,5-4 0-15,9-7 0 16,7-7 0-16,1-11 0 15,-3-6-66-15,1-7-364 16,-6-28-1377-16,-6 13 154 16,-11-7 132-1,-7-7 114-15</inkml:trace>
  <inkml:trace contextRef="#ctx0" brushRef="#br0" timeOffset="91326.9">20641 10459 7857 0,'0'-1'37'15,"2"0"0"-15,12-1 0 16,12 2 0-16,13 4 0 16,13 2 0-16,11 2-8 15,-2 3-330-15,34-1-1537 16,-51-3 159-16,-15-3 136 16</inkml:trace>
  <inkml:trace contextRef="#ctx0" brushRef="#br0" timeOffset="92126.47">18549 11365 8191 0,'0'0'0'0,"0"0"0"16,0 4 0-16,0 5 0 15,0 10 0-15,0 13 0 16,0 8 0-16,0 10 0 15,0 3 0-15,0 1 0 16,0-3 0-16,0-2 0 16,0-8 0-1,0-8 0-15,0-10 0 16,0-7 0-16,-2-9 0 16,-2-4 0-16,-3-6 0 15,1-10-284-15,13-6-611 16,-7-6-730-16,6-6 126 15,7-2 110-15,1 2 97 16</inkml:trace>
  <inkml:trace contextRef="#ctx0" brushRef="#br0" timeOffset="92579.05">18599 11468 4211 0,'-1'-14'284'15,"1"-7"99"-15,-2-7 8 16,8-6 8-16,11-1 9 16,13 0 8-16,18 1 9 15,17 2 9-15,10 7 11 16,-1 9-164-16,-6 8-167 15,-15 9-114-15,-16 9 0 16,-20 11 0 0,-13 7 0-16,-18 12 0 15,-11 7 0-15,-4 5 0 16,5 6 0-16,5-1 0 16,18 3 0-16,19-2 0 15,10 1 0-15,2-6 0 16,-8-4 0-16,-8-7 0 15,-15-12 0-15,-22-5 0 16,-21-8 0-16,-14-9 0 16,-8-5 0-1,-10-10 0-15,6-4 0 16,21-13-305-16,22-15-1554 16,27-2 162-16,26-5 138 15</inkml:trace>
  <inkml:trace contextRef="#ctx0" brushRef="#br0" timeOffset="93055.55">19543 11633 8191 0,'-8'-3'0'0,"2"-1"0"16,2 2 0-16,14-2 0 15,35 4 0-15,25 2 0 16,27 4 0-16,17 1 0 16,5 3 0-16,-12 0 0 15,-13-2 0 1,-20 1 0-16,-20-4 0 15,-20-2 0-15,-17-2 0 16,-15-1 0-16,-9-4-302 16,-10-2-282-16,-5-7-1118 15,-5-3 138-15,-8-5 118 16,-2-3 105-16</inkml:trace>
  <inkml:trace contextRef="#ctx0" brushRef="#br0" timeOffset="93303.32">19962 11429 5918 0,'2'-8'240'16,"12"0"4"0,12 2 1-16,16 6 4 15,11 15 3-15,12 17 3 16,-4 9 4-16,-10 11 3 16,-12 9 5-16,-25 0-267 15,-12-4 0-15,-21-4 0 16,-16-7 0-16,-7-11 0 15,0-10 0-15,-4-10 0 16,13-10-175-16,17-5-381 16,9-10-1187-16,21-7 144 15,22-10 123-15,21-2 108 16</inkml:trace>
  <inkml:trace contextRef="#ctx0" brushRef="#br0" timeOffset="93611.03">20990 11391 8191 0,'-12'-11'0'16,"-11"3"0"-16,-9 1 0 16,-13 4 0-16,-5 16 0 15,-7 11 0-15,6 9 0 16,4 6 0-1,12 11 0-15,12 0 0 16,16 1 0-16,8-1 0 16,14-4 0-16,13-6 0 15,9-9 0-15,5-8 0 16,7-6 0-16,0-11 0 16,-6-2 0-16,-4-8-302 15,19-4-670-15,-37-8-628 16,-6-6 123-16,-6-7 106 15</inkml:trace>
  <inkml:trace contextRef="#ctx0" brushRef="#br0" timeOffset="93790.87">20652 11587 8191 0,'0'0'0'15,"2"-1"0"-15,16 1 0 16,15 0 0-16,14-1 0 15,12 2 0-15,12-2-279 16,3 1-537-16,-15 0-830 16,-11 0 128-16,-15-4 113 15,-12-2 99-15</inkml:trace>
  <inkml:trace contextRef="#ctx0" brushRef="#br0" timeOffset="-171750.19">3741 14484 8191 0,'3'0'0'16,"17"-3"0"-1,29-3 0-15,38-4 0 16,37-3 0-16,39-5 0 16,18-1 0-16,-2-1 0 15,-17 1 0-15,-23 4 0 16,-24-2 0-16,-26 1 0 15,-25 4 0-15,-22 1 0 16,-23 5 0-16,-22 2-305 16,-31 3-266-1,-31-20-1134-15,-33 31 138 16,-39 8 119-16,-30 12 105 16,-18 93 6845-16,3-46-5767 15,13-22 265-15,32 0 0 16,35-5 0-16,43-93 0 15,35 71 0-15,35-8 0 16,44-11 282-16,44-3 276 16,35-15 19-16,27-4-292 15,21-13-285-15,-3-4 0 16,-17-9 0 0,-20-1 0-16,-21 3 0 15,-24-1 0-15,-24 2 0 16,-23 4-152-16,-17 1-404 15,-23-2-1162-15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7:26:18.4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2369 8835 4726 0,'2'0'218'0,"-2"0"86"16,0 0 34-1,1 0 4-15,1 0 8 16,-2 0 5-16,1 0 7 16,-1 0 6-16,2 0 9 15,-2 0-87-15,1 0-162 16,0-3-95-16,2 0-33 15,0-1 0-15,4-2 0 16,-2-3 0-16,1-1 0 16,-2 0 0-16,0-2 0 15,1-3 0 1,-1 0 0-16,-3 0 0 0,1 1 0 16,-1-1 0-1,-1 2 0-15,-1-2 0 16,1 0 0-16,-3 4 0 15,-6-2 0-15,-2 4 0 16,-5 1 0-16,-3 1 0 16,-3 0 0-16,-2 6 0 15,-4-1 0-15,-2 2 0 16,-3 2 0-16,-5-1 0 16,1 3 0-16,-2 3 0 15,1 2 0 1,4 7 0-16,5-1 0 0,7 2 0 15,6 2 0 1,5 5 0-16,7 0 0 16,4 2 0-16,4-2 0 15,12 4 0-15,8-1 0 16,12 1 0-16,13 3 0 16,3 3 0-16,-1 1 0 15,-5 2 0-15,-9 0 0 16,-11 0 0-16,-14 0 0 15,-11-5 0-15,-12-1 0 16,-18-6 0-16,-16-6 0 16,-8-7 0-16,-12-8 0 15,-4-8 0 1,4-11 0-16,11-5 0 16,11-4-340-16,17-11-1509 15,16 6 160-15,17 1 137 16,11 2 119-16</inkml:trace>
  <inkml:trace contextRef="#ctx0" brushRef="#br0" timeOffset="744.3">2499 8278 5744 0,'2'-5'257'16,"-1"-3"3"-16,-1 1 5 15,2-1 2 1,-2 3 5-16,0 2 4 15,0 3 3-15,0 0 3 16,0 0 7-16,0 0-289 16,3 0 0-16,-2 7 0 15,5 2 0-15,-5 6 0 16,2 7 0-16,-2 5 0 16,-1 5 0-16,0 4 0 15,0 2 0-15,0 1 0 16,0-2 0-16,0-3 0 15,0-7 0 1,0-6 0-16,0-4 0 16,0-11 0-16,0-4 0 15,-1 0 0-15,-5-2 0 16,-4-3 0-16,1-1-431 16,2-5-1393-16,1-2 156 15,4-1 134-15,9 1 116 16</inkml:trace>
  <inkml:trace contextRef="#ctx0" brushRef="#br0" timeOffset="1335.6">2542 8969 6734 0,'-9'0'157'16,"-2"-1"1"-16,3 1 1 15,-4 0 1-15,9 0 2 16,3 0 0-16,5 0 3 16,15 0 1-16,14 0 2 15,17 0-168-15,17 0 0 16,9 0 0-16,5-1 0 16,-4-1 0-16,-8-2 0 15,-10 0 0 1,-11-2 0-16,-12 1 0 15,-13 0 0-15,-10 2 0 16,-10 0 0-16,-2 0 0 16,-2-1-45-16,-2 0-462 15,-4-43-1285-15,-1 35 152 16,-1-2 129-16,-4 2 114 16</inkml:trace>
  <inkml:trace contextRef="#ctx0" brushRef="#br0" timeOffset="1843.86">2863 8764 5633 0,'-4'-3'269'16,"-1"0"2"-16,-2 0 5 16,3 0 4-16,1 2 4 15,3 1 3 1,0 0 6-16,2 0 3 0,-4 0 6 16,2 0-302-16,0 0 0 15,0 1 0 1,0 2 0-16,0 3 0 15,7 4 0-15,16 2 0 16,15 4 0-16,15 0 0 16,12 4 0-16,1-1 0 15,-10 4 0-15,-15 1 0 16,-13 3 0-16,-14 2 0 16,-11 4 0-16,-13 0 0 15,-16 2 0-15,-9-3 0 16,-6-2 0-1,-3-5 0-15,5-5 0 16,9-4 0-16,8-7 0 16,11-2 0-16,4-5-274 15,18-2-345-15,4-2-1081 16,8-2 137-16,4-7 118 16,8-2 105-16</inkml:trace>
  <inkml:trace contextRef="#ctx0" brushRef="#br0" timeOffset="2428.1">3412 9075 8191 0,'1'-7'0'15,"2"0"0"-15,0 0 0 16,0-3 0-16,-3 5 0 15,2 2 0-15,-2 2 0 16,0-1 0-16,0 2 0 16,0 0 0-16,0 0 0 15,0 0 0-15,0 0 0 16,0 3 0 0,-2 0 0-16,1 0 0 15,1 3 0-15,-2 0 0 16,2-2 0-16,0-2 0 15,2 1 0-15,2-2 0 16,3-1 0-16,5 0 0 16,-1-3 0-16,2 0 0 15,-6-3 0-15,-2-2 0 16,-4 1 0-16,-1 3 0 16,0 3 0-16,-1 0 0 15,-5 1 0 1,-1 2 0-16,-3 2 0 15,0 3 0-15,4 1 0 16,3 0 0-16,1 0 0 16,4-2 0-16,-2-3 0 15,1-3 0-15,2 0 0 16,2-2 0-16,0-2 0 16,0 0 0-16,-1-5 0 15,-2-2 0-15,-2 0 0 16,-2 1 0-16,1 1 0 15,1 2-309 1,0 0-1549-16,1 4 162 16,9-2 138-16,6 1 120 15</inkml:trace>
  <inkml:trace contextRef="#ctx0" brushRef="#br0" timeOffset="2992.52">4255 8665 5811 0,'6'-15'251'0,"1"-6"2"15,-3-2 5-15,1-2 2 16,-4 4 5-16,-4 6 2 16,-5 2 5-1,-9 3 2-15,-11 3 6 16,-10 2-280-16,-9 3 0 15,-4 0 0-15,1 8 0 16,-1 1 0-16,9 5 0 16,5 4 0-16,9 8 0 15,7 2 0-15,9 2 0 16,8 5 0-16,11 0 0 16,13 0 0-16,13 6 0 15,12-1 0-15,9 3 0 16,0 2 0-1,-6-2 0-15,-10 0 0 0,-15-5 0 16,-12-2 0 0,-18-4 0-16,-15-7 0 15,-18-7 0-15,-12-6 0 16,-17-6 0-16,-3-8 0 16,20-8-843-16,-6-7-871 15,15-2 139-15,17-7 120 16</inkml:trace>
  <inkml:trace contextRef="#ctx0" brushRef="#br0" timeOffset="22349.53">26130 368 5935 0,'0'-7'238'16,"0"1"3"-16,0-4 3 16,0 4 3-16,3 5 3 15,-3 0 4-15,0 6 3 16,-9 8 3-16,-6 12 5 15,-13 11-265-15,-11 14 0 16,-13 7 0-16,-3 3 0 0,6 2 0 16,4-8 0-16,11-5 0 15,12-9 0-15,11-11 0 16,5-11 0 0,6-8 0-16,12-12 0 15,11-10 0-15,7-15 0 16,10-14 0-16,12-13 0 15,-1-13 0-15,1-6 0 16,-3 1 0-16,-6 6 0 16,-3 9 0-16,-9 13 0 15,-10 14 0-15,-5 11 0 16,-3 12 0-16,3 11 0 16,-3 16 0-16,6 12 0 0,-2 12 0 15,3 7 0-15,-7 3 0 16,0 0 0-1,-1-6 0-15,-5-3 0 16,-1-4 0-16,-2-6 0 16,-2-7 0-16,-2-6 0 15,0-5-312-15,22-6-641 16,-31-7-648-16,-6-4 122 16,-8-6 106-16,-2-3 95 15</inkml:trace>
  <inkml:trace contextRef="#ctx0" brushRef="#br0" timeOffset="22527.39">25830 665 6453 0,'3'-5'186'16,"10"-6"1"-16,11 1 2 16,18-3 2-16,17 2 2 15,16 2 2-15,9 4-248 16,0 2-160-16,31 2-1495 15,-46 1 138-15,-13 1 120 16,-11-2 104-16</inkml:trace>
  <inkml:trace contextRef="#ctx0" brushRef="#br0" timeOffset="22771.54">26618 626 8191 0,'4'0'0'0,"8"0"0"16,15 0 0-16,18 0 0 0,15 4 0 16,15-2 0-16,1 3 0 15,-2 1 0-15,-6 0 0 16,-15-3 0-16,-9 3 0 16,-13-4 0-16,-12-1 0 15,-9 0-356-15,-6-1-295 16,-14-5-1019-16,-9-3 133 15,-8-5 114-15,-11-8 102 16</inkml:trace>
  <inkml:trace contextRef="#ctx0" brushRef="#br0" timeOffset="22995.33">26833 458 4574 0,'0'-9'285'16,"1"2"65"-16,11 1 6 15,15 1 8-15,13 7 6 16,16 11 8-16,7 11 7 15,-2 9 7-15,-10 12 9 16,-10 6-138-16,-16 6-190 0,-14 0-73 16,-7-1 0-1,-11-6 0-15,-13-2 0 16,-7-9 0-16,-3-6-514 16,-5-11-1288-16,14-9 153 15,12-11 131-15,23-13 115 16</inkml:trace>
  <inkml:trace contextRef="#ctx0" brushRef="#br0" timeOffset="23524.16">28218 511 8191 0,'-7'1'0'16,"-6"7"0"-16,-12 9 0 15,-11 8 0-15,-9 6 0 16,-9 13 0-16,-4 0 0 16,-2-1 0-16,1-2 0 15,7-7 0-15,9-8 0 16,4-9 0-16,12-8 0 16,8-11 0-16,3-10 0 15,11-15 0-15,5-12 0 16,9-4 0-16,11-6 0 15,8 4 0-15,3 9 0 16,9 11 0-16,-1 10 0 16,2 6 0-16,-3 15 0 15,1 9 0-15,-7 8 0 16,-1 10 0-16,-6 3 0 16,-2 8 0-16,-8-2 0 15,-1 1 0-15,1-4-281 16,44-3-1584-16,-45-9 163 15,7-11 140-15,4-12 120 16</inkml:trace>
  <inkml:trace contextRef="#ctx0" brushRef="#br0" timeOffset="23871.83">28377 856 8191 0,'2'-5'0'0,"3"-4"0"15,4 1 0-15,1 0 0 16,3 2 0-16,-3 5 0 16,-3-1 0-1,-2 1 0-15,-4 1 0 16,-2 3 0-16,-2 3 0 0,3 2 0 16,-3 1 0-16,0 1 0 15,0-1 0-15,1-5 0 16,4-3 0-16,4-1 0 15,5-4 0-15,1 0 0 16,-1-6 0 0,4 1 0-16,-11-4 0 15,-2 4 0-15,-4-2 0 16,-2 5 0-16,-1 0-333 16,27-1-630-16,-22-4-631 15,6 1 122-15,4-1 105 16,6 0 94-16</inkml:trace>
  <inkml:trace contextRef="#ctx0" brushRef="#br0" timeOffset="24583.17">28765 612 8191 0,'0'-4'0'16,"0"2"0"-16,2 2 0 15,-2 0 0-15,0 7 0 16,0 10 0-16,0 9 0 16,0 7 0-16,-2 12 0 15,-4 1 0 1,2 0 0-16,-4 0 0 16,0-5 0-16,1-2 0 15,3-8 0-15,-1-7 0 16,1-7 0-16,4-6 0 15,0-6 0-15,0 0 0 16,0-4 0-16,0-1 0 16,0 0 0-16,0-1 0 15,0-4 0-15,0-5 0 16,0-4 0-16,0-8 0 16,0-4 0-16,0-4 0 15,4-2 0-15,3-4 0 16,5-1 0-16,3-5 0 15,3 2 0-15,7-1 0 16,-1-3 0-16,7 2 0 16,3 1 0-16,5 3 0 15,3 3 0-15,0 8 0 16,0 5 0-16,-5 9 0 16,-5 9 0-16,-11 5 0 15,-12 12 0-15,-9 6 0 16,-12 7 0-16,-13 6 0 15,-7 7 0-15,-4 0 0 16,-4 1 0-16,6 2 0 16,11 1 0-16,15 3 0 15,9 0 0-15,11 2 0 16,11 3 0-16,1-4 0 16,-5-4 0-16,-7-7 0 15,-17-8 0-15,-21-5 0 16,-18-10 0-16,-10-7 0 15,-5-5 0-15,0-4 0 16,8-5 0-16,20-8-137 16,20-3-552-1,22-13-1029-15,25-1 140 16,18-4 121-16,16 1 105 16</inkml:trace>
  <inkml:trace contextRef="#ctx0" brushRef="#br0" timeOffset="24915.86">29482 676 8191 0,'0'0'0'0,"0"0"0"16,-2 5 0-16,-2 11 0 15,-8 10 0 1,-2 13 0-16,-7 14 0 16,-3 10 0-16,-1 3 0 15,7 3 0-15,3-5 0 16,3-4 0-16,3-6 0 16,1-9 0-16,1-8 0 15,-3-9 0-15,1-10 0 16,1-12-173-16,5-8-538 15,0-12-991-15,0-14 136 16,9-10 119-16,8-8 105 16</inkml:trace>
  <inkml:trace contextRef="#ctx0" brushRef="#br0" timeOffset="25503.82">29440 845 3414 0,'0'-6'188'0,"0"0"45"15,0-4 108-15,0-1 115 16,0 1 14 0,0-1 12-16,-2-2 12 0,-1 1 13 15,2-1 13-15,-2-1-142 16,0 1-69-16,0 0-47 15,3-1-129-15,0-2-129 16,0-1-4-16,7-4 0 16,3 2 0-16,5-5 0 15,7 0 0 1,8-5 0-16,3 6 0 0,3-4 0 16,3 5 0-1,2 4 0-15,-2 4 0 0,-2 5 0 16,-2 4 0-16,-9 5 0 0,-4 2 0 15,-10 7 0-15,-6 4 0 16,-7 9 0 0,-8 5 0-16,-8 4 0 15,-5 0 0-15,-5 1 0 16,-5-4 0-16,5-1 0 16,6 1 0-16,5-5 0 0,11 1 0 15,3 0 0-15,9 4 0 16,5 0 0-1,5 3 0-15,0 1 0 16,0-1 0-16,-9-4 0 16,-5-8 0-16,-19-6 0 15,-13-8 0-15,-14-3 0 16,-10-8 0-16,-13-1 0 16,6-7-576-16,2-4-1209 15,13-12 150-15,8-6 129 16,18-4 112-1</inkml:trace>
  <inkml:trace contextRef="#ctx0" brushRef="#br0" timeOffset="26607.99">28290 1746 8191 0,'0'0'0'15,"0"5"0"-15,0 6 0 16,-2 8 0-16,-2 10 0 15,0 10 0-15,-2 7 0 16,-1 3 0-16,0 1 0 16,-3-2 0-1,2-5 0-15,3-2 0 16,-1-8 0-16,-1-11 0 16,5-5 0-16,2-8 0 15,0-5 0-15,0-2 0 16,0-1 0-16,0-5 0 15,0-4 0-15,0 0 0 16,0-6 0-16,0-2 0 16,0 0 0-16,2-1 0 15,-2-2 0-15,5 1 0 16,0-1 0-16,-1-3 0 16,3-1 0-16,1 0 0 15,1 0 0 1,-1 2 0-16,0 2 0 15,0 2 0-15,2 0 0 16,-1 2 0-16,2-2 0 16,3 0 0-16,4-3 0 15,8-5 0-15,3-2 0 16,8-3 0-16,8-2 0 16,9 5 0-16,1 4 0 15,1 9 0-15,-4 10 0 16,-9 4 0-1,-13 7 0-15,-14 10 0 0,-10 6 0 16,-13 5 0 0,-15 7 0-16,-7 1 0 15,-1 0 0-15,0-1 0 16,9 2 0-16,10 2 0 16,11 3 0-16,13 6 0 15,6 4 0-15,4-1 0 16,-3-4 0-16,-4-3 0 15,-10-9 0-15,-15-8 0 16,-17-8 0-16,-16-13 0 16,-8-6 0-16,-14-8 0 15,5-9 0-15,5-10 0 16,20-5-329-16,55-9-1523 16,-10 3 160-1,20 2 138-15</inkml:trace>
  <inkml:trace contextRef="#ctx0" brushRef="#br0" timeOffset="26907.36">29064 2073 8191 0,'9'0'0'0,"11"0"0"16,13 1 0-16,18-1 0 16,18-1 0-16,11 2 0 15,8 2 0-15,0-3 0 16,-6 0 0-16,-10 1 0 16,-10-1 0-16,-15-3 0 15,-13 1 0-15,-15-1 0 16,-12-5 0-16,-3 1-341 15,17-5-1508-15,-39-2 160 16,-8-7 137-16</inkml:trace>
  <inkml:trace contextRef="#ctx0" brushRef="#br0" timeOffset="27160.12">29399 1829 7452 0,'22'-2'81'15,"17"2"0"-15,11 8 0 16,17 9 0-16,2 10 1 16,-6 10 0-16,-13 9 1 15,-12 5 0-15,-17 2 2 16,-14 2-85-16,-11-4 0 16,-15-6 0-16,-14-7 0 15,-7-9 0 1,-5-10 0-16,5-9-398 15,12-20-1434-15,13 1 156 16,15-6 136-16,19-13 117 16</inkml:trace>
  <inkml:trace contextRef="#ctx0" brushRef="#br0" timeOffset="27511.8">30024 1857 7041 0,'15'-4'125'0,"2"0"0"15,3 8 1-15,-1 4 0 16,-5 12 3-16,-8 12-1 16,-3 4 1-16,-1 7 1 15,-2 0 2 1,-3-1-132-16,0-5 0 16,1-8 0-16,1-8 0 15,-1-7 0-15,5-9 0 16,11-7 0-16,6-10 0 15,6-11 0-15,5-13 0 16,3-13 0-16,-10-14 0 16,-11-6 0-16,-5-1 0 15,-19 2 0-15,-16 3 0 16,-15 12 0-16,-13 9 0 16,-14 12 0-16,0 10-291 15,42 14-1571-15,-26 6 161 16,15 6 140-1,14 6 120-15</inkml:trace>
  <inkml:trace contextRef="#ctx0" brushRef="#br0" timeOffset="28496.01">28803 3065 8191 0,'0'-3'0'0,"0"2"0"15,0 0 0-15,0 3 0 16,0 9 0-16,-2 10 0 15,-2 5 0-15,0 10 0 16,-5 4 0-16,0 1 0 16,1-1 0-16,0-3 0 15,1-5 0-15,-1-5 0 16,5-5 0-16,1-8 0 16,1-6 0-1,1-2 0-15,0-5 0 16,1-1 0-16,-1 0 0 15,0-1 0-15,0-3 0 16,0-5 0-16,2-6 0 16,-1-7 0-16,2-8 0 15,5-8 0-15,4-11 0 16,7-7 0-16,10-6 0 16,4 0 0-16,6 5 0 15,4 4 0 1,5 10 0-16,1 8 0 0,3 7 0 15,-3 12 0 1,-7 8 0-16,-9 6 0 16,-14 12 0-16,-10 11 0 15,-20 5 0-15,-12 6 0 16,-7 10 0-16,-2 3 0 16,1 4 0-16,12 2 0 15,12 2 0-15,5 1 0 16,10-5 0-16,-3-1 0 15,-1-13 0-15,-8-2 0 16,-9-12 0-16,-19-9 0 16,-11-6 0-16,-13-3 0 15,-9-7 0 1,3-5 0-16,14-4-85 16,28-2-666-16,13-4-964 15,28 1 138-15,23 0 121 16,16 6 106-16</inkml:trace>
  <inkml:trace contextRef="#ctx0" brushRef="#br0" timeOffset="28715.97">29360 3295 8191 0,'39'0'0'0,"12"0"0"15,19 0 0-15,16-2 0 16,-8 2 0-16,-3 0 0 15,-3 0 0 1,-12 0 0-16,-13 0 0 16,-14 0 0-16,-16-1-285 15,-11-6-204-15,-15-16-1242 16,-14 3 140-16,-13-7 124 16,-13-6 106-16</inkml:trace>
  <inkml:trace contextRef="#ctx0" brushRef="#br0" timeOffset="28943.1">29663 3038 5282 0,'37'-1'303'0,"12"2"4"15,11 6 6-15,10 9 3 16,-17 12 8-16,-14 11 3 16,-14 11 7-16,-15-1 5 15,-18 3 7-15,-16-1-346 16,-11-6 0-1,-4-5 0-15,-1-7 0 16,9-3-308-16,34-12-667 16,-4-7-622-16,15-9 122 15,18-8 106-15,13-9 94 16</inkml:trace>
  <inkml:trace contextRef="#ctx0" brushRef="#br0" timeOffset="29203.87">30257 3341 8191 0,'8'-10'0'16,"-2"-1"0"-16,3 1 0 16,4-2 0-16,-1 6 0 15,2 2 0-15,6 1 0 16,0 3 0-16,-4-1 0 16,-7 1 0-1,-5 1 0-15,-2-2 0 16,-5 1 0-16,-4 0 0 15,1 0 0-15,-1 0 0 16,-2-2 0-16,1-1-174 16,23-2-745-16,-13-9-728 15,8-5 129-15,11-7 113 16,7 2 98-16</inkml:trace>
  <inkml:trace contextRef="#ctx0" brushRef="#br0" timeOffset="29535.56">30664 3060 8191 0,'19'1'0'16,"6"6"0"-16,2 7 0 15,6 9 0-15,-8 6 0 16,-8 12 0-16,-4 1 0 16,-7 0 0-16,-5-3 0 15,-1-3 0-15,-1-9 0 16,1-8 0-16,6-7 0 15,6-6 0-15,12-12 0 16,9-11 0-16,12-13 0 16,1-18 0-16,0-15 0 15,-10-12 0 1,-8-11 0-16,-18 1 0 16,-16 1 0-16,-29 4 0 15,-30 12 0-15,-24 10 0 16,-21 13-328-16,-13 3-1524 15,-1 23 160-15,0 9 138 16,8 6 119-16</inkml:trace>
  <inkml:trace contextRef="#ctx0" brushRef="#br0" timeOffset="30292.34">26742 3209 6742 0,'-3'-14'156'16,"-5"-3"1"-16,-9-2 1 15,-9 0 2-15,-13 13 1 16,-7 2 1-16,-6 13 1 16,0 7 2-16,5 8 2 15,9 7-167-15,11 5 0 16,11 0 0-16,12-4 0 16,8-5 0-16,14-5 0 15,9-12 0 1,7-4 0-16,8-9 0 15,6-10 0-15,-6-5 0 16,1-2 0-16,-11-1 0 16,-6 1 0-16,-8 7 0 15,-7 4 0-15,-5 6 0 16,-2 1 0-16,0 7 0 16,3 4 0-16,1 5 0 15,0 3 0-15,3 5 0 16,2-1 0-16,10-1-339 15,29-3-573-15,-14-8-694 16,2-5 124-16,5-8 106 16</inkml:trace>
  <inkml:trace contextRef="#ctx0" brushRef="#br0" timeOffset="31068.07">27187 3162 5983 0,'-10'-15'233'16,"-9"2"3"-16,-11 0 4 15,-8 3 1-15,-5 12 4 16,-1 12 4-16,0 6 2 16,15 6 3-16,7 4 5 15,11 2-259-15,6-1 0 16,7-5 0-16,8-6 0 16,12-5 0-16,9-9 0 15,8-6 0-15,3-10 0 16,0-9 0-16,-3-12 0 15,-9-12 0 1,-2-13 0-16,-3-7 0 16,-6-1 0-16,-5 6 0 15,-6 11 0-15,-8 14 0 16,2 15 0-16,-2 11 0 16,-4 15 0-16,-2 10 0 15,-2 13 0-15,2 12 0 16,-1 7 0-16,5 3 0 15,6 3 0-15,7-3 0 16,7-5 0-16,10-7 0 16,9-12-101-16,10-6-227 15,5-13-115-15,2-8-74 16,-1-12-12 0,-5-12 16-16,-3-10 42 15,-11-4 117-15,-10-7 115 16,-10 2 224-16,-7 5 98 15,-12 8 200-15,-13 7 109 16,-9 10 91-16,-5 10 35 16,-3 8 15-16,-3 9-20 15,8 7-109-15,9 5-121 16,7 1-265-16,9 2-18 16,3-3 0-16,13-5 0 15,11-5 0-15,6-7 0 16,9-8-172-1,6-7-87-15,2-15-14 16,-4-13 2-16,-2-16 19 16,-7-21 71-16,-3-17 181 15,-6-7 0-15,-10 5 0 16,-3 14 0-16,-6 19 161 16,-6 29 87-16,-10 26 20 15,1 25 8-15,7 24-15 16,1 22-67-16,16 16-194 15,17 9 0-15,17 5 0 16,7-6-220-16,29-6-758 16,-18-14-642-16,3-20 125 15,-5-20 110 1</inkml:trace>
  <inkml:trace contextRef="#ctx0" brushRef="#br0" timeOffset="32169.57">24666 636 3108 0,'-6'-37'99'0,"0"-11"49"16,-4-7 41-16,3-8 60 15,1 15 88-15,2 16 102 16,2 5 56-16,-2 6 13 16,0 4 13-16,1 3-55 15,0 5-39-15,0 0-47 16,0 5-46-16,0 3-65 15,0 3-101-15,3 19-114 16,3 29-54-16,6 35 0 16,5 41 0-16,-1 38 0 15,-5 28 0-15,-2 14 0 16,-6 22 0-16,-4-8 0 16,-7-3 0-16,1-8 0 15,-9-11 0-15,-6-28 0 16,-2-3 0-16,-2-13 0 15,7-15 0-15,-1-11 0 16,3-16 0-16,6-13 0 16,6-12 0-16,4-10 0 15,3-6 0-15,2-8 0 16,6-8 0 0,5-7 0-16,5-5 0 15,7-6 0-15,6-1 0 16,9-6 0-16,6 2 0 15,9-2 0-15,17-3 0 16,26-3 0-16,36-8 0 16,40-3 0-16,54-9 0 15,54-1 0-15,56-3 0 16,47 0 0-16,43 8 0 16,29 3 0-16,24 10 0 15,14 6 0-15,5 6 0 16,1-2 0-16,0 2 0 15,-15-7 0 1,-20-6 0-16,-22-5 0 16,-28-8 0-16,-40-4 0 15,-41-2 0-15,-45-2 0 16,-45-1 0-16,-45 2 0 16,-42 0 0-16,-34 0 0 15,-28-1 0-15,-18 0 0 16,-13-1 0-16,-5 2 0 15,-2 0 0-15,3 0 0 16,0 4 0-16,-1 2 0 16,1 0 0-16</inkml:trace>
  <inkml:trace contextRef="#ctx0" brushRef="#br0" timeOffset="35971.89">28487 1347 3762 0,'0'0'91'16,"0"0"44"-16,0 0 36 15,-2 0 19-15,2 0 16 16,0 0 55-16,0 0 57 16,0 0 58-16,0 0 67 15,0 0-31-15,-2 0-55 16,2 0-46-16,0 0-37 16,0 0-13-16,0 0-17 15,0 0-58-15,0 0-59 16,0 0-61-16,2 0-66 15,10 0 0 1,14-1 0-16,17 1 0 16,13 0 0-16,13 0 0 15,2 0 0-15,-4 0 0 16,-7 0 0-16,-8 0 0 16,-10 0 0-16,-8 0 0 15,-10 0 0-15,-11 0 0 16,-3 0 0-16,-7 0 0 15,-2 0 0-15,-1 0 0 16,0 0 0-16,0 0 0 16,-1 0 0-16,-5 0-287 15,-8 0-176-15,14-2-1275 16,-32 2 143 0,-7 0 122-16,-4 0 109 15</inkml:trace>
  <inkml:trace contextRef="#ctx0" brushRef="#br0" timeOffset="36208.67">28382 1524 4449 0,'-8'5'260'0,"4"-1"99"16,-1-3 6-16,1 2 6 16,15-3 9-16,14-2 7 15,13 2 7-15,16-1 8 16,10 1 10-1,4-1-112-15,-5-1-188 16,-5 0-112-16,-6 2 0 16,-7-3-236-16,-5 3-212 15,-5-10-1308-15,-2 4 146 16,-3-8 125-16,-1-7 109 16</inkml:trace>
  <inkml:trace contextRef="#ctx0" brushRef="#br0" timeOffset="38196.87">28362 2278 4578 0,'0'0'43'15,"0"0"11"-15,0 0 1 16,0 0-8-16,0 0-47 16,2 0-145-16,4-22-878 15,3 22 52-15,10-1 48 16</inkml:trace>
  <inkml:trace contextRef="#ctx0" brushRef="#br0" timeOffset="38560.21">28305 2357 5360 0,'0'0'90'0,"0"0"81"16,0-1 15-16,0 1-8 15,5 0-96-15,4 0-114 16,0 1-142-16,8-1-1153 16,6 2 85-16,6-2 78 15,6-2 69-15</inkml:trace>
  <inkml:trace contextRef="#ctx0" brushRef="#br0" timeOffset="38999.26">30350 2327 8191 0,'0'0'0'15,"0"0"0"-15,2 0 0 16,-2 0 0-16,0 0 0 16,0 0 0-16,1 0 0 15,-1 0 0-15,0 0 0 16,0 0-73-16,0 0-509 16,-1 0-1182-1,-6 0 147-15,-9-4 126 16,-8-5 111-16</inkml:trace>
  <inkml:trace contextRef="#ctx0" brushRef="#br0" timeOffset="40228.75">29074 3653 5870 0,'0'0'15'16,"0"-1"-6"-16,0-1-29 15,2 1-90-15,13-1-393 16,4 0-674-16,16-4 69 16,13 0 61-16,11-7 57 15</inkml:trace>
  <inkml:trace contextRef="#ctx0" brushRef="#br0" timeOffset="40995.75">30472 3252 5364 0,'0'-4'293'15,"0"2"5"-15,-1-3 5 16,1 1 4 0,0 2 5-16,0 2 6 15,0 0 3-15,0 0 7 16,0 0 5-16,0 0-319 16,0 0-14-16,0-1 0 15,0 1 0-15,0-1 0 16,0-1 0-16,0 0 0 15,0 2 0-15,-7-2 0 16,-8 2 0-16,-8 3 0 16,-5 2 0-16,-3 4 0 15,6 2 0-15,8 0 0 16,8 1 0-16,6-1 0 16,9-2 0-1,8-2 0-15,8-2 0 16,1-1 0-16,6-4 0 15,-4 0 0-15,-8-4 0 16,-11 0 0-16,-3-2 0 16,-8-3 0-16,-6-3 0 15,-2 3 0-15,-3 1 0 16,-6 6-248-16,28-1-715 16,-26 5-652-16,5 1 123 15,3-3 110-15,6 4 95 16</inkml:trace>
  <inkml:trace contextRef="#ctx0" brushRef="#br0" timeOffset="43696.24">3478 9128 4542 0,'2'-1'211'15,"-2"1"126"-15,0-1 19 16,1-1 7-16,-1 1 6 16,2 0 8-16,-2-2 6 15,0 2 9-15,0 1 7 16,0-2-112-16,0 2-127 15,1-1-145-15,-1 1-15 16,0 0 0 0,0-1 0-16,0-1 0 15,0 0 0-15,0-2 0 16,2 2 0-16,-2-1 0 16,0 2 0-16,0 0 0 15,0 1 0-15,0-2 0 16,0 2 0-16,0 0 0 15,0 0 0-15,0 0 0 16,0 2 0-16,0 2 0 16,0 1 0-1,0 1 0-15,0 0 0 16,0-2 0-16,0-1 0 16,6-1 0-16,0-2 0 15,3 0 0-15,1-2 0 16,0-2 0-16,-5 0 0 15,-2-3 0-15,-2 1 0 16,-1 1 0-16,-1 3 0 16,1 0 0-16,-2 2 0 15,-4 0 0-15,-2 0 0 16,4 0 0-16,-1 0 0 16,4 0 0-1,1 0 0-15,1 0 0 16,-1 0 0-16,0 0 0 15,0-1 0-15,0-2 0 16,-1 1 0-16,12 0-893 16,-8-4-807-16,-1 2 137 15,5-3 118-15,6 2 105 16</inkml:trace>
  <inkml:trace contextRef="#ctx0" brushRef="#br0" timeOffset="59656.41">2275 10012 4704 0,'0'0'158'0,"0"-2"118"16,0 2 58-16,0 0 8 15,0 0 7-15,0 0 5 16,0 0 7-16,0-2 8 16,0 2 5-16,0-2-73 15,0-1-100-15,0-1-137 16,2-4-60-16,1 0-4 15,-2 0 0-15,1-3 0 16,2 0 0-16,-1-2 0 16,-2-2 0-1,1-1 0-15,0-3 0 16,-6 0 0-16,-3-1 0 16,-10 5 0-16,-9 3 0 15,-12 5 0-15,-8 3 0 16,-4 3 0-16,2 2 0 15,-1 4 0-15,8 3 0 16,4 3 0-16,3 9 0 16,8 4 0-1,8 5 0-15,9 1 0 16,5 1 0-16,8-1 0 16,11 2 0-16,16-3 0 15,11 2 0-15,10 0 0 16,5 0 0-16,-6-1 0 15,-12-1 0-15,-12-3 0 16,-17-2 0-16,-15-2 0 16,-14-2 0-16,-15-6 0 15,-14-1 0-15,-7-7 0 16,-1-3 0-16,5-6 0 16,5-7 0-16,11-5 0 15,14-3-292-15,17-3-540 16,8 1-807-16,16 2 128 15,15 2 112 1,6 2 97-16</inkml:trace>
  <inkml:trace contextRef="#ctx0" brushRef="#br0" timeOffset="60031.06">2469 10175 7879 0,'0'0'34'15,"0"0"1"-15,0 0-1 16,0 0 1-16,0 0-1 15,16 0 1-15,15 0 0 16,16 0 0-16,16 0 0 16,11 0-35-16,0-2 0 15,-8 0 0 1,-7 0 0-16,-11-2 0 16,-15 0 0-16,-11 2 0 15,-12 0 0-15,-7-1 0 16,-3 0-383-16,0-1-1454 15,-3-3 157-15,0-1 137 16,-7-2 117-16</inkml:trace>
  <inkml:trace contextRef="#ctx0" brushRef="#br0" timeOffset="60445.25">2714 10023 4850 0,'-1'-5'329'0,"0"-1"5"16,-1 1 5-16,1-3 7 16,-1 3 6-16,1 1 7 15,-1 3 6-15,1-1 7 16,1 2 8-16,0 0-215 15,0 0-165-15,7 2 0 16,13 0 0 0,16 7 0-16,14 3 0 15,10 4 0-15,1 9 0 16,-9 5 0-16,-17 3 0 16,-15 4 0-16,-13 2 0 15,-13 0 0-15,-14-3 0 16,-9-4 0-16,-7-7 0 15,-9-4 0-15,-4-8 0 16,7-9-465-16,7-2-1349 16,9-8 154-16,17-9 132 15,20-2 116-15</inkml:trace>
  <inkml:trace contextRef="#ctx0" brushRef="#br0" timeOffset="61334.83">3648 10165 7181 0,'0'0'110'0,"0"-4"0"16,0 2 1-16,0 1 0 15,2 0 1-15,-2-1 1 16,0 1 0-16,1 1 1 16,-1 0 2-16,0-1-116 15,0 1 0-15,2 0 0 16,-2 0 0 0,0 0 0-16,0 0 0 15,-5 2 0-15,-1 4 0 16,-2 6 0-16,-2 3 0 15,0 3 0-15,7 1 0 16,2-4 0-16,1-4 0 16,1-2 0-16,5-4 0 15,8-2 0-15,3-3 0 16,1-1 0-16,4-5 0 16,-11-4 0-1,-5-2 0-15,-4-2 0 16,-2-1 0-16,0 2 0 15,-5 6 0-15,1 0 0 16,-5 2 0-16,-2 4 0 16,1 0 0-16,5 1-373 15,5 0-1467-15,6 0 159 16,10 0 136-16,6-3 119 16</inkml:trace>
  <inkml:trace contextRef="#ctx0" brushRef="#br0" timeOffset="61920.07">4157 9977 8191 0,'0'-6'0'15,"2"-1"0"-15,-2 3 0 16,1 2 0-16,-4 12 0 16,-3 12 0-16,-8 12 0 15,-4 11 0 1,-6 8 0-16,-3-3 0 16,4-3 0-16,4-6 0 15,6-10 0-15,4-7 0 16,5-8 0-16,2-8 0 15,2-5 0-15,0-6 0 16,3-9 0-16,4-12 0 16,9-16 0-16,6-17 0 15,7-14 0-15,4-3 0 16,0 4 0 0,-2 11 0-16,-2 12 0 15,-5 15 0-15,-1 10 0 16,3 9 0-16,3 8 0 15,1 10 0-15,2 13 0 16,3 10 0-16,-4 11 0 16,-3 7 0-16,-8 4 0 15,0-2 0-15,-9-4 0 16,-3-4 0-16,-2-10 0 16,-5-6 0-1,-1-5 0-15,0-6 0 16,0-4 0-16,-6-3-292 15,-3-3-267-15,-7-41-1152 16,-5 33 138-16,-4-4 120 16,1-2 106-16</inkml:trace>
  <inkml:trace contextRef="#ctx0" brushRef="#br0" timeOffset="62107.51">4028 10129 5991 0,'0'-5'233'16,"0"-1"2"-16,6-2 3 16,14-5 3-16,14 1 4 15,12-4 1-15,15 2-228 16,4 1-186-16,-3-11-1527 16,-6 10 136-16,-10 4 118 15,-10 3 103-15</inkml:trace>
  <inkml:trace contextRef="#ctx0" brushRef="#br0" timeOffset="62731.49">4918 10037 5851 0,'0'0'247'0,"3"-4"2"16,-2 0 5-16,4-2 1 16,-4-1 5-16,2-3 3 15,-3 0 4 1,2-4 3-16,-2 0 5 15,-2-1-275-15,-4 1 0 16,-1 0 0-16,-7 2 0 16,-2 3 0-16,-7 5 0 15,-2 3 0-15,-4 2 0 16,-1 9 0-16,-2 8 0 16,2 3 0-16,3 9 0 15,6 6 0-15,10-1 0 16,3 0 0-16,7-4 0 15,4-4 0 1,4-5 0-16,5-6 0 16,4-6 0-16,5-6 0 15,5-3 0-15,-1-6 0 16,-3-8 0-16,-2-4 0 16,-2-2 0-16,-2-5 0 15,-4 3 0-15,-2 5 0 16,-6 6 0-16,1 4 0 15,2 5 0-15,4 4 0 16,-1 7 0 0,4 0 0-16,0 7 0 15,-2 5 0-15,-3 1 0 16,2 0-302-16,29 0-1557 16,-20-5 161-16,5-6 139 15,2-5 120-15</inkml:trace>
  <inkml:trace contextRef="#ctx0" brushRef="#br0" timeOffset="63346.91">5311 9873 7383 0,'0'-1'88'16,"0"0"0"-16,0 6 2 15,-6 7-2-15,-1 15 3 16,-5 9-2-1,-8 9 2-15,-4 2 0 16,1 1 1-16,4-8-92 16,0-3 0-16,9-9 0 15,4-7 0-15,6-11 0 16,0-2 0-16,0-8 0 16,6-10 0-16,7-9 0 15,7-11 0-15,7-15 0 16,5-17 0-16,1-6 0 15,1-5 0 1,-2 2 0-16,-5 9 0 16,-3 14 0-16,-8 16 0 15,0 11 0-15,2 12 0 16,3 10 0-16,8 12 0 16,1 11 0-16,4 11 0 15,-5 10 0-15,-4 5 0 16,-4 3 0-16,-4 0 0 15,-3-5 0-15,-5-5 0 16,-5-6 0 0,-1-7 0-16,-3-8 0 15,-3-7 0-15,-4-5-325 16,20-6-1528-16,-29-7 161 16,-8-4 137-16,-5-8 121 15</inkml:trace>
  <inkml:trace contextRef="#ctx0" brushRef="#br0" timeOffset="63518.75">5298 10053 8191 0,'1'-7'0'0,"8"0"0"16,14-5 0-16,15-1 0 16,9-1 0-1,15 0 0-15,3 0-420 16,0-6-1407-16,-7 3 156 15,-7-3 134-15,-8 0 118 16</inkml:trace>
  <inkml:trace contextRef="#ctx0" brushRef="#br0" timeOffset="63995.31">5985 9642 7972 0,'0'-3'25'0,"3"0"-1"15,4 2 0 1,-1 7 0-16,0 13 1 16,0 15-2-16,0 7 2 15,-6 13-1-15,1 2 1 16,-1 2-25-16,0-5 0 16,-1-2 0-16,1-11 0 15,0-6 0-15,0-11 0 16,0-10 0-16,4-8 0 15,7-7 0-15,12-11 0 16,12-13 0-16,12-10 0 16,7-5 0-1,3-3 0-15,0 7 0 16,-2 11 0-16,-4 14 0 16,-2 7 0-16,-4 13 0 15,-7 11 0-15,-13 10 0 16,-10 6 0-16,-14 4 0 15,-18 0 0-15,-21-5 0 16,-17-1 0-16,-11-9 0 16,-18-6 0-16,-3-11 0 15,2-3 0 1,6-8 0-16,14-4 0 0,16-3-282 16,59-4-1583-1,-29-6 163-15,16-3 140 16,9-3 120-16</inkml:trace>
  <inkml:trace contextRef="#ctx0" brushRef="#br0" timeOffset="67884.06">2329 11148 7348 0,'1'0'92'0,"2"0"1"16,-1-2-2-1,0 2 3-15,0 0 0 16,1-1-1-16,-2 0 2 15,4-3 0-15,-2-3 1 16,1-1-96-16,-1-4 0 16,-3-4 0-16,0-4 0 15,-4 0 0 1,-5-2 0-16,-4 1 0 0,-12 2 0 16,-11 6 0-1,-11 3 0-15,-11 6 0 0,-4 1 0 16,-2 6 0-1,5 7 0-15,8 3 0 16,11 6 0-16,14 8 0 16,11 7 0-16,11 2 0 15,13 5 0-15,18 5 0 16,12-1 0-16,10-2 0 16,13 3 0-16,0-1 0 15,-5-1 0-15,-10-5 0 16,-13-1 0-16,-16-3 0 15,-10-6 0-15,-16-5 0 16,-19-2 0 0,-11-9 0-16,-8-6 0 15,-7-5 0-15,-1-7 0 16,7-6 0-16,9-8 0 16,9 0 0-16,13-3-361 15,13-1-1482-15,15 3 160 16,17 0 135-16,13 0 119 15</inkml:trace>
  <inkml:trace contextRef="#ctx0" brushRef="#br0" timeOffset="68235.43">2599 11410 8191 0,'-1'-3'0'15,"-1"0"0"-15,1 0 0 16,7 1 0-16,18 2 0 16,16 1 0-16,15-1 0 15,17-1 0 1,6 1 0-16,-4 0 0 15,-9 0 0-15,-9 0 0 16,-12-2 0-16,-11 2 0 16,-7 0 0-16,-12 0 0 15,-4-2 0-15,-5-1 0 16,-2-1-456-16,-3-41-1362 16,-3 32 156-16,-5 0 132 15,-4-3 117-15</inkml:trace>
  <inkml:trace contextRef="#ctx0" brushRef="#br0" timeOffset="68527.39">2807 11218 5847 0,'14'-4'174'16,"10"2"60"-16,17 0 3 15,15 4 3-15,3 11 3 16,7 8 3 0,-11 11 3-16,-14 10 4 0,-15 9 3 15,-17 1-112-15,-13 1-76 16,-16-2-68 0,-12-5 0-16,-16-6 0 15,-5-7 0-15,-8-6-565 16,5-8-1224-16,10-11 152 15,22-7 128-15,23-11 114 16</inkml:trace>
  <inkml:trace contextRef="#ctx0" brushRef="#br0" timeOffset="69387.42">3786 11365 8191 0,'0'-8'0'0,"0"0"0"16,0 1 0-16,0 0 0 15,0 4 0-15,0 3 0 16,0 0 0-16,0 0 0 16,0 0 0-1,0 3 0-15,0 1 0 16,0 3 0-16,0 0 0 15,0-1 0-15,0-1 0 16,0-4 0-16,1 2 0 16,4-3 0-16,-1 0 0 15,1-3 0-15,0 3 0 16,-2-4 0-16,-3 1 0 16,0 0 0-16,0 1 0 15,0 0 0 1,0 2 0-16,-3 0 0 15,-2 2 0-15,-1 0 0 16,0 0 0-16,1 0 0 16,4 1 0-16,1-3 0 15,0 0 0-15,1 0 0 16,-1 0 0-16,-1 0 0 16,1 0 0-16,0 0-287 15,7-4-1576-15,4 0 162 16,4-3 140-1,5-1 120-15</inkml:trace>
  <inkml:trace contextRef="#ctx0" brushRef="#br0" timeOffset="70247.42">4124 11195 8191 0,'1'-1'0'0,"-1"-3"0"16,2 3 0-16,1-2 0 15,-2 6 0 1,6 8 0-16,2 5 0 16,0 7 0-16,-2 9 0 15,-3 6 0-15,-2 0 0 16,-1 0 0-16,-1 0 0 15,0-6 0-15,0-6 0 16,0-6 0-16,0-5 0 16,0-5 0-16,0-6 0 15,0-1 0-15,0-3 0 16,0 0 0 0,0-3 0-16,0-2 0 15,0-6 0-15,-1 0 0 16,-1-7 0-16,2-3 0 15,-1 1 0-15,-1-2 0 16,1-1 0-16,-1 1 0 16,1 2 0-16,1 2 0 15,0 0 0-15,0-2 0 16,0 4 0-16,0-1 0 16,1-2 0-1,-1 0 0-15,3 1 0 16,2 0 0-16,3-1 0 15,2-1 0-15,4 2 0 16,6-1 0-16,7 0 0 16,6 3 0-16,6-2 0 15,9 7 0-15,1 2 0 16,2 3 0-16,-5 3 0 16,-12 6 0-16,-10 5 0 15,-14 6 0 1,-12 6 0-16,-12 7 0 15,-11 6 0-15,-6 1 0 16,-4-1 0-16,3-2 0 16,9-6 0-16,8-2 0 15,11-3 0-15,13-1 0 16,11 1 0-16,9 2 0 16,7 2 0-16,5 5 0 15,-5 0 0-15,-12 0 0 16,-11 2 0-1,-13-4 0-15,-20-2 0 16,-13-1 0-16,-12-5 0 16,-7-7 0-16,-6-7 0 15,6-3 0-15,4-8 0 16,10-7 0-16,9-6 0 16,14-3-418-16,11-5-1410 15,11 0 157-15,13 2 134 16,9 2 118-16</inkml:trace>
  <inkml:trace contextRef="#ctx0" brushRef="#br0" timeOffset="70983.06">4894 11071 5582 0,'0'-7'273'0,"0"1"5"16,1 3 2-16,-1-1 6 15,1 11 3-15,1 10 4 16,-1 8 6-16,1 8 4 15,-1 11 5 1,-1 1-308-16,0 0 0 16,0 0 0-16,0-2 0 15,0-7 0-15,0-8 0 16,0-4 0-16,0-11 0 16,0-5 0-16,3-7 0 15,7-3 0-15,5-10 0 16,8-4 0-16,7-8 0 15,8-3 0-15,-1 2 0 16,5 3 0-16,-2 7 0 16,-2 7 0-1,-2 6 0-15,0 8 0 16,-5 9 0-16,-7 9 0 16,-4 4 0-16,-11 8 0 15,-6-2 0-15,-12-2 0 16,-15-1 0-16,-15-6 0 15,-12-8 0-15,-8-5 0 16,-1-8 0-16,6-4 0 16,6-8 0-16,12-7 0 15,9-7 0 1,14-5-551-16,7-6-1240 16,20-2 150-16,15 2 130 15,13 1 113-15</inkml:trace>
  <inkml:trace contextRef="#ctx0" brushRef="#br0" timeOffset="72006.69">5474 11203 8191 0,'0'-3'0'15,"0"1"0"-15,0 1 0 16,3 1 0-16,0 10 0 16,0 8 0-16,1 6 0 15,-1 9 0-15,0 11 0 16,-3-1 0-16,2-2 0 15,-2-3 0-15,0-5 0 16,0-6 0-16,0-2 0 16,0-7 0-16,0-4 0 15,0-3 0 1,0-5 0-16,0-2 0 0,0-3 0 16,0-1 0-1,0-1 0-15,0-3 0 16,0-2 0-16,0-5 0 15,0-1 0-15,1-2 0 16,-1-3 0-16,0-1 0 16,0-1 0-16,0 1 0 15,0-1 0-15,0 3 0 16,2 1 0-16,-2 1 0 16,2-1 0-16,1 0 0 15,-2-3 0 1,2-2 0-16,2-2 0 15,1-2 0-15,-1-3 0 16,4 0 0-16,1-1 0 16,-1-1 0-16,5 3 0 15,2 1 0-15,6 2 0 16,5 3 0-16,6 1 0 16,3 4 0-16,-1 4 0 15,-2 2 0-15,-5 7 0 16,-7 4 0-16,-6 8 0 15,-8 7 0-15,-7 7 0 16,-10 6 0 0,-6 5 0-16,-4 2 0 15,-2 0 0-15,5-2 0 16,5 1 0-16,11-1 0 16,9-2 0-16,8 2 0 15,7 1 0-15,3 1 0 16,-4-1 0-16,-5-2 0 15,-9-2 0-15,-18-4 0 16,-18-3 0-16,-12-4 0 16,-12-6 0-1,-7-8 0-15,1-3 0 16,8-5 0-16,9-8 0 16,15-7-292-16,30-1-675 15,2-9-636-15,21-2 123 16,12 1 106-16,8 5 95 15</inkml:trace>
  <inkml:trace contextRef="#ctx0" brushRef="#br0" timeOffset="72695.23">6330 11410 7572 0,'5'-6'68'16,"-1"-1"0"0,2-1 0-16,1-3 1 15,-2-2-1-15,0 2 1 16,-3-4 0-16,-1-3 1 16,-1-2 0-16,0 0-70 15,-1-3 0-15,-1 2 0 16,-5 2 0-16,-3 4 0 15,-7 2 0-15,-4 6 0 16,-5 3 0-16,-5 4 0 16,-3 6 0-16,1 6 0 15,-2 9 0 1,5 4 0-16,6 10 0 16,4 4 0-16,5-2 0 15,7-2 0-15,5-5 0 16,3-3 0-16,6-11 0 15,11-3 0-15,6-7 0 16,5-5 0-16,6-5 0 16,0-7 0-16,-2-4 0 15,-3-2 0-15,-6-3 0 16,-4 5 0-16,-6 4 0 16,-3 6 0-16,2 2 0 15,3 9 0-15,3 3 0 16,2 6 0-16,2 7 0 15,-2 4 0 1,-1 1-43-16,5-1-531 16,-4-1-1200-16,-2-8 148 15,-3-3 128-15,-6-6 112 16</inkml:trace>
  <inkml:trace contextRef="#ctx0" brushRef="#br0" timeOffset="73827.28">3783 11378 6051 0,'0'0'227'0,"0"0"2"16,0 0 3-16,0 0 2 15,0 0 4-15,0 0 2 16,0 0 4-16,0 0 1 16,0 0 6-16,0 0-251 15,0 0 0-15,0 0 0 16,0 0 0-16,0 0 0 16,0 0 0-16,-1 0 0 15,-1 0 0-15,-6 0 0 16,-4 6 0-16,-3 4 0 15,-2 0 0 1,1 5 0-16,5 3 0 16,8-5 0-16,0-3 0 15,3-1 0-15,4-3 0 16,4-5 0-16,6 1 0 16,-1-2 0-16,1-3 0 15,-5-4 0-15,-5 1 0 16,-4-5 0-16,0-1 0 15,0-1 0-15,-1 6 0 16,0 3 0 0,-4 0-322-16,41 4-1532 15,-43 2 161-15,1-2 137 16,-1 4 121-16</inkml:trace>
  <inkml:trace contextRef="#ctx0" brushRef="#br0" timeOffset="79446.8">3727 10629 3385 0,'0'0'162'16,"0"0"47"-16,0 0 56 15,0 0 79-15,0 0 46 16,0 0 48-16,0 0 45 16,0 0 14-16,0 0 15 15,0 0-121-15,0 0-55 16,3 0-51-16,5 0-61 15,17 0-90 1,17-2-45-16,13 1-46 16,15-2-39-16,4-1-4 15,-2-1 0-15,-3-2 0 16,-7 0 0-16,-8 1 0 16,-5-2 0-16,-10 1 0 15,-7 3 0-15,-12 0 0 16,-5 0 0-16,-7 1 0 15,-5 3 0-15,-3 0-179 16,1-1-150-16,-2 1-180 16,34-1-1157-16,-40 1 131 15,-6-2 114-15,-7 2 102 16</inkml:trace>
  <inkml:trace contextRef="#ctx0" brushRef="#br0" timeOffset="79735.23">3783 10718 3991 0,'-4'4'106'16,"-1"0"57"-16,1-4 111 15,8 3 104-15,17-2 30 16,16-2 8-16,17 0 9 15,11-1 10 1,10-2 9-16,-3 0-68 16,-4-2-41-16,-7 1-68 15,-8-1-384-15,-13 2-239 16,-3 2-404-16,-16-2-804 16,-8-1 116-16,-7-4 103 15,-3-1 91-15</inkml:trace>
  <inkml:trace contextRef="#ctx0" brushRef="#br0" timeOffset="86943.33">2236 12333 8191 0,'0'-1'0'0,"0"1"0"16,-1 4 0-16,-8 10 0 16,-6 14 0-16,-7 11 0 15,-8 9 0-15,-1 8 0 16,1-2 0 0,4-6 0-16,4-3 0 15,3-8 0-15,8-9 0 16,-1-8 0-16,6-5 0 15,2-8 0-15,4-3 0 16,-1-5-265-16,5-8-222 16,6-15-1251-16,8-3 142 15,4-10 124-15,0-5 108 16</inkml:trace>
  <inkml:trace contextRef="#ctx0" brushRef="#br0" timeOffset="87230.8">2257 12330 5966 0,'3'-9'235'16,"-2"-1"3"-16,5-2 3 15,5 4 3-15,6 5 3 16,5 14 3-16,9 8 3 16,3 9 4-16,0 8 3 15,-4 9-260-15,-3 4 0 16,-4 0 0-16,-3-1 0 15,-3-3 0 1,-6-5 0-16,-5-7 0 16,-3-6 0-16,-3-12 0 15,-2-5 0-15,-5-6 0 16,-3-8-468-16,-5-45-1347 16,-2 32 156-16,-2-5 131 15,1-3 117-15</inkml:trace>
  <inkml:trace contextRef="#ctx0" brushRef="#br0" timeOffset="87486.69">2076 12563 6852 0,'-1'-1'144'0,"1"0"1"16,0-1 2-16,5 0 0 16,11-4 3-16,16 2-1 15,14 0 2-15,16-2-129 16,11 2-282-16,16 1-1533 16,-15-2 151-16,-9-2 130 15,-6 1 113 1</inkml:trace>
  <inkml:trace contextRef="#ctx0" brushRef="#br0" timeOffset="87754.95">2840 12533 8191 0,'0'2'0'15,"2"-1"0"-15,2 0 0 16,18 1 0-16,17-1 0 15,20-1 0-15,14 0 0 16,7 0 0 0,-2 0 0-16,-15 0 0 15,-9 0 0-15,-15 0 0 16,-9 0 0-16,-12 0 0 16,-7-1-123-16,-7-1-367 15,-2-46-1285-15,-5 35 148 16,-10-5 128-16,-2-5 112 15</inkml:trace>
  <inkml:trace contextRef="#ctx0" brushRef="#br0" timeOffset="88015.22">2938 12327 8089 0,'16'-6'11'16,"14"-1"0"-16,15 4 0 15,19 0 0-15,5 13 0 16,2 13 1-16,-8 11-1 16,-12 5 0-16,-21 9 2 15,-18 2-13-15,-12-3 0 16,-16-2 0-16,-19-5 0 16,-12-5 0-16,-8-6-264 15,-4-8-1605 1,9-11 163-16,17-6 139 15,20-12 122-15</inkml:trace>
  <inkml:trace contextRef="#ctx0" brushRef="#br0" timeOffset="88875.23">3912 12541 8191 0,'0'-6'0'0,"0"-1"0"15,1 0 0-15,-1 0 0 16,0 6 0-16,0 1 0 15,0 0 0-15,0 0 0 16,-1 1 0-16,-4 2 0 16,2 1 0-16,-1 0 0 15,2 1 0-15,1-3 0 16,1-1 0-16,1-1 0 16,-1 0 0-1,0 0 0-15,0-2 0 16,0 1 0-16,0-2 0 15,0-3 0-15,0 2 0 16,0 3 0-16,0-1 0 16,0 1 0-16,-1 4 0 15,-6 1 0-15,3 0 0 16,-1 4 0-16,1 3 0 16,2-1 0-16,2-2 0 15,6-1 0-15,3-4 0 16,4-2 0-16,-1-1 0 15,-1 0 0 1,-2-3 0-16,-6 0 0 16,-2-1 0-16,-5 0 0 15,-2 0 0-15,-7 3 0 16,0-1 0-16,-3 4 0 16,6 2 0-16,1-2 0 15,8 2 0-15,1 1 0 16,3-2 0-16,4-2 0 15,2-1 0-15,2-1 0 16,-1-1 0 0,-5-2 0-16,-4 0 0 0,-1-2 0 15,-1 1 0 1,-5 1 0-16,-2 1 0 16,-6 1 0-16,2 4-451 15,3-44-1368-15,4 45 155 16,2-2 133-16</inkml:trace>
  <inkml:trace contextRef="#ctx0" brushRef="#br0" timeOffset="90946.35">21248 713 7378 0,'0'-4'88'0,"0"-1"2"16,0 3-1-16,0-1 1 15,0 2 0-15,0 4 1 16,-2 8 0-16,-4 7 1 16,-6 13 0-16,-6 10-92 15,-8 8 0-15,-3 4 0 16,-1-1 0-16,1-5 0 16,6-5 0-16,5-9 0 15,7-8 0-15,7-12 0 16,2-6 0-1,2-5 0-15,0-11 0 16,6-8 0-16,7-14 0 16,6-9 0-16,7-16 0 15,4-7 0-15,2-4 0 16,-5 3 0-16,-1 5 0 16,-4 7 0-16,-5 11 0 15,-2 14 0-15,-5 7 0 16,-6 10 0-16,2 3 0 15,2 6 0-15,6 1 0 16,9 9 0-16,3 8 0 16,2 13 0-16,-1 11 0 15,0 10 0-15,-5 3 0 16,-2 0 0-16,-6-4 0 16,-1-5 0-16,-6-9 0 15,-1-8 0-15,-3-8 0 16,-1-7 0-16,-2-3 0 15,1-6 0-15,-2-3 0 16,1 0-357-16,24-1-609 16,-22-2-620-16,-5-2 120 15,-3-4 105-15,-7 0 93 16</inkml:trace>
  <inkml:trace contextRef="#ctx0" brushRef="#br0" timeOffset="91167.02">21132 935 5309 0,'-1'-6'300'15,"1"0"5"-15,-2-4 4 16,7 1 5-16,16-2 6 16,14 1 4-16,15-1 7 15,15 1 5-15,9 1-88 16,1 4-612-16,-6 2-341 15,-9 3-923 1,-13-4 126-16,-8 2 111 16,-9 1 96-16</inkml:trace>
  <inkml:trace contextRef="#ctx0" brushRef="#br0" timeOffset="91495.71">21854 857 5851 0,'0'-1'247'0,"0"1"2"15,0 0 5-15,4-1 1 0,14 2 5 16,19-2 3 0,20 1 4-16,19 0 3 15,12 0 5-15,2 0-275 16,-11 0 0-16,-12-2 0 15,-18 1 0-15,-16 0 0 16,-13-1 0-16,-10 1 0 16,-7-1 0-16,-1 2 0 15,-2 0 0-15,0 0 0 16,0-3-344-16,0 2-314 16,0-2-1014-1,-5-2 134-15,-1 1 114 16,-1-3 102-16</inkml:trace>
  <inkml:trace contextRef="#ctx0" brushRef="#br0" timeOffset="92062.9">22160 693 4331 0,'-2'-5'311'0,"-1"0"62"0,0-2 8 16,0 0 6-16,3 4 10 15,-2 1 6-15,2 0 10 16,0 2 8-16,-1 0 10 15,-1 0-156-15,2 0-207 16,0 0-68-16,0 0 0 16,0 0 0-16,0 0 0 15,0 0 0-15,0 0 0 16,3 0 0-16,6 0 0 16,11 2 0-16,12 1 0 15,12 6 0-15,9 4 0 16,2 5 0-16,-4 3 0 15,-6 0 0-15,-8 5 0 16,-14 2 0-16,-9 0 0 16,-10 3 0-16,-12 3 0 15,-10-1 0-15,-8-3 0 16,-4-1 0 0,-8-1 0-16,4-5 0 0,3-3 0 15,5-6 0 1,8-4 0-16,6-1 0 15,5-4 0-15,1-2 0 16,6-1-393-16,9-8-1441 16,4-3 157-16,8-8 136 15,13-4 117-15</inkml:trace>
  <inkml:trace contextRef="#ctx0" brushRef="#br0" timeOffset="92754.47">23112 675 4919 0,'4'-6'324'16,"-1"-2"5"-16,0-1 6 0,0 0 7 15,-2 1 4 1,-1 2 7-16,0 0 8 15,0 2 5-15,0 1 7 0,-1 0-230 16,-8 0-143-16,-9 3 0 16,-8 0 0-16,-8 0 0 15,-2 6 0-15,-2 4 0 16,5 9 0-16,3 5 0 16,4 6 0-16,4 4 0 15,9 0 0-15,8 1 0 16,2-2 0-1,11-2 0-15,5-6 0 16,6-3 0-16,3-6 0 16,7-1 0-16,-2-3 0 15,-1-6 0-15,-3-2 0 16,-5-1 0-16,-1-1 0 16,-4-4-164-16,0-1-277 15,9-5-1336-15,-12-2 148 16,-4-8 129-16,-2 0 112 15</inkml:trace>
  <inkml:trace contextRef="#ctx0" brushRef="#br0" timeOffset="92959.28">22911 806 4471 0,'-1'-3'332'15,"1"-2"29"-15,-2-2 6 16,4 0 8-16,9 1 7 0,10 3 8 15,7-2 7-15,10 1-144 16,3 1-119-16,-3-1-216 16,-7 0-337-16,-7 1-156 15,-9-10-886-15,-7 10 103 16,-3 0 92-16,-4-1 80 16</inkml:trace>
  <inkml:trace contextRef="#ctx0" brushRef="#br0" timeOffset="93546.96">22182 1255 8191 0,'0'0'0'15,"0"0"0"-15,2 0 0 16,-2 5 0-16,1 7 0 16,-1 10 0-16,1 7 0 15,-1 13 0 1,2 0 0-16,-2 0 0 0,0-2 0 16,0-8 0-16,-2-5 0 15,2-7 0 1,-1-5 0-16,0-9 0 15,1-1-226-15,1-7-510 16,-1-9-946-16,7-10 134 16,3-9 116-16</inkml:trace>
  <inkml:trace contextRef="#ctx0" brushRef="#br0" timeOffset="93798.72">22371 1230 6063 0,'2'-9'225'0,"-2"2"3"0,4-1 3 16,0 3 2 0,1 10 3-16,2 10 4 15,0 9 1-15,4 11 4 16,-3 8 4-16,-1 5-249 16,-4 2 0-16,0-5 0 15,-3-3 0-15,0-7 0 16,-6-9 0-16,-1-4-54 15,-5-7-413-15,-7-34-1332 16,-5 17 151-16,-2-2 131 16,-6-2 115-1</inkml:trace>
  <inkml:trace contextRef="#ctx0" brushRef="#br0" timeOffset="94003.53">21884 1571 5846 0,'-1'-2'247'15,"1"0"4"-15,-3 0 2 16,15 2 4-16,14 3 3 16,11 1 4-16,11 2 3 15,8-3 4-15,1 3 4 16,-6-2-289-16,-4 2-427 16,-3-9-1377-1,-6 4 156-15,-5-1 132 16,-4-1 116-16</inkml:trace>
  <inkml:trace contextRef="#ctx0" brushRef="#br0" timeOffset="94202.35">22700 1398 8191 0,'0'0'0'0,"0"5"0"16,-5 9 0-16,-7 7 0 15,-8 8 0-15,-11 14 0 16,-12 6 0-16,0-1-336 16,-2 4-1514-16,-3-5 161 15,1-11 137 1,-1-5 119-16</inkml:trace>
  <inkml:trace contextRef="#ctx0" brushRef="#br0" timeOffset="94870.47">21843 2175 8191 0,'0'6'0'0,"-8"8"0"16,-2 10 0-16,-6 6 0 16,-3 8 0-16,-1 2 0 15,3-1 0 1,7-7 0-16,4-9 0 16,3-6 0-16,3-8 0 15,0-7 0-15,2-5 0 16,3-10 0-16,3-15 0 15,7-11 0-15,6-16 0 16,6-9 0-16,2-2 0 16,3 6 0-16,0 8 0 15,-3 10 0-15,-2 17 0 16,-1 7 0-16,0 12 0 16,0 6 0-16,3 13 0 15,1 8 0 1,-5 13 0-16,-1 3 0 15,-2 7 0-15,-6 1 0 16,-2-1 0-16,-5-5 0 16,-5-7 0-16,-1-5 0 15,-3-7 0-15,0-8 0 16,-6-3 0-16,-1-7-619 16,-7-3-1154-1,-7-4 147-15,-3-4 128 16,-5-6 112-16</inkml:trace>
  <inkml:trace contextRef="#ctx0" brushRef="#br0" timeOffset="95050.3">21710 2255 8191 0,'3'-6'0'0,"8"1"0"15,14-3 0-15,16-3 0 16,10 0 0-16,19 3 0 15,4 0-387 1,6-3-1449-16,-5 2 158 16,-8-1 136-16,-10 1 117 15</inkml:trace>
  <inkml:trace contextRef="#ctx0" brushRef="#br0" timeOffset="95319.05">22458 2235 8191 0,'0'0'0'16,"7"1"0"-16,12 2 0 15,14-3 0-15,17 3 0 16,17-5 0-16,8 1 0 16,3-5 0-16,-6 2 0 15,-10 0 0 1,-11 0 0-16,-16 2 0 15,-14 0 0-15,-14-1 0 16,-4 0 0-16,-7-3-200 16,-6-1-263-16,-9-27-1299 15,-1 16 146-15,-9-5 126 16</inkml:trace>
  <inkml:trace contextRef="#ctx0" brushRef="#br0" timeOffset="95586.37">22732 1998 5594 0,'9'-2'272'0,"8"2"4"16,13-2 4-16,10 8 3 15,6 5 6-15,1 9 3 16,-5 11 5 0,-10 9 4-16,-16 4 6 15,-10 4-307-15,-11 0 0 16,-3-6 0-16,-8-3 0 15,6-10 0-15,-6-7 0 16,6-5 0-16,2-8 0 16,6-7-317-16,24 0-659 15,-11-4-618-15,2-6 122 16,10-3 105-16,3-1 94 16</inkml:trace>
  <inkml:trace contextRef="#ctx0" brushRef="#br0" timeOffset="96010.93">23326 2213 8191 0,'7'-8'0'0,"-1"0"0"16,-2-2 0-16,0 1 0 15,-2 4 0-15,-2 4 0 16,0 1 0-16,-3 4 0 15,-3 4 0-15,-1 2 0 16,-3 6 0-16,0 2 0 16,4-3 0-1,3-3 0-15,4-4 0 16,8-4 0-16,7-2 0 16,3-4 0-16,4-5 0 15,0-6 0-15,-6-2 0 16,-5-1 0-16,-6 1 0 15,-5 2 0-15,-2 8 0 16,-7 2 0-16,-2 2 0 16,0 3 0-16,-3 4 0 15,3-2 0-15,4 0 0 16,3 4 0-16,2 0 0 16,1-2 0-1,0 0-495-15,1-49-1311 16,-1 43 152-16,0-5 133 15,0 2 114-15</inkml:trace>
  <inkml:trace contextRef="#ctx0" brushRef="#br0" timeOffset="101842.99">3783 11498 3595 0,'0'0'142'0,"0"0"48"16,0 0 118-16,0 0 114 16,0-1 24-16,0-1 12 15,0 1 10-15,0-3 11 16,0 0 12-16,0 4-89 15,0-3-64 1,0 3-53-16,0 0-137 16,0 0-129-16,0 0-19 15,0 0 0-15,1 0 0 16,-1 0 0-16,2 0 0 16,1 0 0-16,6-1 0 15,2-3 0-15,1-3 0 16,-2-2 0-16,-2-2 0 15,-5 0 0-15,-1 4 0 16,-4 0 0-16,-4 3 0 16,-2 3-117-1,2-1-433-15,-1 5-1210 16,1 2 145-16,12 3 126 16,7 1 111-16</inkml:trace>
  <inkml:trace contextRef="#ctx0" brushRef="#br0" timeOffset="106214.85">2104 13386 7164 0,'0'-7'111'0,"0"0"1"16,0 1 1-16,0-2 1 15,0 6 0 1,0 0 0-16,0 2 2 16,0 0 0-16,0 0 1 15,0 0-117-15,0 3 0 16,0 4 0-16,0 8 0 15,0 7 0-15,0 12 0 16,0 7 0-16,0 5 0 16,-3 1 0-16,-2 2 0 15,1-3 0-15,0-5 0 16,-1-9 0 0,2-3 0-16,1-9 0 15,0-6 0-15,2-6 0 16,-1-2 0-16,1-3 0 15,0-3 0-15,-2 0 0 16,1 0 0-16,-1-4 0 16,1-6-275-16,4-7-509 15,-2-8-872-15,2-10 130 16,-1-6 114-16,1 1 100 16</inkml:trace>
  <inkml:trace contextRef="#ctx0" brushRef="#br0" timeOffset="106794.99">2119 13455 3298 0,'0'-2'160'16,"0"-2"41"-16,0-1 41 15,0 0 94-15,0 1 105 16,0-1 40-16,0 0 10 15,0 0 15-15,0-3 12 16,0 0-97 0,2-1-74-16,-2 1-43 15,0-2-45-15,3 2-108 16,3-4-116-16,6-2-35 16,12 0 0-16,11-4 0 15,11 1 0-15,4 2 0 16,2 0 0-16,-3 6 0 15,-10 4 0-15,-7 5 0 16,-10 9 0-16,-14 7 0 16,-5 7 0-1,-13 9 0-15,-9 4 0 16,-4 6 0-16,-2-4 0 16,0-3 0-16,7-5 0 15,13-4 0-15,3-3 0 16,15 2 0-16,6-2 0 15,7 6 0-15,1 2 0 16,4 6 0-16,-8 1 0 16,-15 3 0-16,-3-2 0 15,-16-2 0 1,-13-3 0-16,-11-7 0 16,-2-9 0-16,-9-7 0 15,1-7 0-15,5-6 0 16,6-9 0-16,10-7 0 15,12-3-394-15,8-12-1440 16,14 10 157-16,10 0 136 16,9 4 117-16</inkml:trace>
  <inkml:trace contextRef="#ctx0" brushRef="#br0" timeOffset="107162.55">2854 13737 8191 0,'0'0'0'16,"2"0"0"-16,12 0 0 15,24 0 0-15,15 0 0 16,22 0 0-16,16 0 0 16,3 0 0-16,-11 0 0 15,-10 0 0-15,-12 0 0 16,-13 0 0-16,-14 0 0 16,-11 0 0-16,-12 0 0 15,-5 0 0-15,-4-1 0 16,-4-3-300-1,58-1-1559-15,-62-6 161 16,-6-4 139-16,-4 1 120 16</inkml:trace>
  <inkml:trace contextRef="#ctx0" brushRef="#br0" timeOffset="107506.23">3152 13539 6225 0,'2'-9'208'16,"4"1"3"-1,9 0 4-15,13 1 0 16,8 8 3-16,14 12 3 16,3 6 2-16,-3 8 2 15,-6 7 5-15,-12 4-230 16,-10 2 0-16,-12-2 0 15,-7-2 0-15,-9-3 0 16,-10-4 0-16,-5-5 0 16,-1-5 0-16,-4-4 0 15,1-5 0 1,2 1 0-16,6-4 0 16,3 1 0-16,6-2-352 15,39-3-1494-15,-26 0 160 16,8-3 136-16,6-4 119 15</inkml:trace>
  <inkml:trace contextRef="#ctx0" brushRef="#br0" timeOffset="108146.93">3886 13780 8191 0,'0'-7'0'0,"0"-3"0"16,0 0 0-16,1-2 0 15,-1 8 0-15,0 1 0 16,0 1 0-16,0 1 0 15,0 1 0-15,0 0 0 16,0-1 0 0,0 2 0-16,0-2 0 15,0 1 0-15,0 0 0 16,0 0 0-16,0 0 0 16,0 0 0-16,0 0 0 15,0 0 0-15,2 0 0 16,2-2 0-16,1-2 0 15,0 0 0-15,-1-2 0 16,-1 0 0-16,-1-1 0 16,-2 4 0-1,1 2 0-15,-2-1 0 16,-4 2 0-16,-2 6 0 16,-3 5 0-16,0 1 0 15,1 5 0-15,6 0 0 16,2-3 0-16,2-2 0 15,1-3 0-15,3-4 0 16,3-3 0-16,1-2 0 16,3-4 0-16,-1-4 0 15,-7-1 0 1,-1-4 0-16,-3 0 0 16,0 1 0-16,-6 3 0 15,-3 4 0-15,-5 1-383 16,-2-20-1454-16,-3 19 157 15,2 0 137-15,2-2 117 16</inkml:trace>
  <inkml:trace contextRef="#ctx0" brushRef="#br0" timeOffset="112418.36">1952 7274 5842 0,'-2'-5'240'15,"0"0"2"1,-1-2 5-16,0 1 1 0,0 2 5 15,-3 2 1 1,-4 0 6-16,-4 4 1 16,-6 2 5-16,-2 5-188 15,-4 7-78-15,-2 5 0 16,1 8 0-16,1 5 0 16,-2 4 0-16,1 4 0 15,3 5 0-15,0 1 0 16,3 2 0-16,0 2 0 15,6 1 0-15,2 1 0 16,1 3 0-16,1 1 0 16,3-1 0-1,-3 3 0-15,-1-2 0 16,-2 3 0-16,-2 3 0 16,-6 3 0-16,1 2 0 15,-5 7 0-15,-4 1 0 16,0 5 0-16,0 4 0 15,-3 0 0-15,1 0 0 16,3 2 0-16,2 2 0 16,0 0 0-16,2 3 0 15,-3 2 0 1,1 3 0-16,2 1 0 16,0 0 0-16,4-1 0 15,2 3 0-15,5 2 0 16,1 1 0-16,3-2 0 15,7 1 0-15,-1-3 0 16,4 0 0-16,2 4 0 16,-2-1 0-16,2 0 0 15,1 3 0-15,1 0 0 16,1-5 0 0,-3 3 0-16,1 3 0 15,-3-1 0-15,0 0 0 16,0-1 0-16,0 0 0 15,0-3 0-15,4 1 0 16,-4 1 0-16,2 0 0 16,2 0 0-16,1 0 0 15,-3-4 0-15,3-3 0 16,-1 1 0-16,-2 0 0 16,3 1 0-1,0-3 0-15,-1 1 0 16,2-3 0-16,-1-2 0 15,3 0 0-15,-2 0 0 16,1-1 0-16,-3 0 0 16,0 0 0-16,2-2 0 15,0-4 0-15,1-2 0 16,3 0 0-16,3-2 0 16,2-1 0-16,5 2 0 15,2-2 0 1,7-2 0-16,6 0 0 15,0-3 0-15,4-4 0 16,0-3 0-16,4-1 0 16,-2-3 0-16,4 1 0 15,0-4 0-15,2-1 0 16,5 0 0-16,2-3 0 16,2-3 0-16,4-3 0 15,4-2 0-15,3-3 0 16,6-5 0-1,4-1 0-15,-1-5 0 16,7-2 0-16,-1-7 0 16,0-4 0-16,2 0 0 15,1-4 0-15,1-3 0 16,5-3 0-16,1 1 0 16,0-6 0-16,1 4 0 15,-4-4 0-15,-4 0 0 16,-1-4 0-16,-3-1 0 15,0-2 0-15,1 0 0 16,-1-1 0-16,1-3 0 16,-1-3 0-1,-1-1 0-15,-2-4 0 16,-2-1 0-16,1-1 0 16,-1-3 0-16,2-2 0 15,0-3 0-15,5 0 0 16,0-1 0-16,1-2 0 15,0-1 0-15,-3-1 0 16,-2 0 0-16,2-4 0 16,0-1 0-1,0-1 0-15,4-2 0 0,0-3 0 16,-1-3 0 0,0-2 0-16,-5-3 0 15,-4 2 0-15,-1-2 0 16,-6 1 0-16,0 1 0 15,0-2 0-15,0-2 0 16,5-1 0-16,-1-1 0 16,5-3 0-16,-5-1 0 15,0 0 0-15,-5-2 0 16,-1 1 0-16,-7-4 0 16,-2 0 0-1,-3-1 0-15,3 3 0 16,-5-3 0-16,-3 1 0 15,-2 0 0-15,-2-3 0 16,-3 0 0-16,-3 1 0 16,-1-4 0-16,-5 1 0 15,-1-3 0-15,0 5 0 16,-5-3 0-16,-3 2 0 16,-1 1 0-16,-2 2 0 15,-4 0 0-15,-2-1 0 16,-3 0 0-16,-1-1 0 15,-3-2 0 1,4 2 0-16,-2 0 0 16,4 2 0-16,2 4 0 15,3-1 0-15,-3 4 0 16,1-1 0-16,1 0 0 16,-1 2 0-16,0-3 0 15,1 0 0-15,0-4 0 16,1-1 0-16,0 0 0 15,2 0 0 1,0 0 0-16,0 3 0 0,-2-2 0 16,-1 1 0-16,-1-2 0 15,-1 1 0 1,-2-1 0-16,-2-3 0 16,-1 1 0-16,1-2 0 15,-5-1 0-15,-1 2 0 16,0 3 0-16,-2-1 0 15,-3 3 0-15,1-1 0 16,-2 1 0-16,3 0 0 16,-3 0 0-16,1-1 0 15,-1-2 0-15,2 0 0 16,-2 3 0 0,1-3 0-16,0 5 0 15,1-1 0-15,1 2 0 16,0-2 0-16,-2-2 0 15,1 1 0-15,-1-1 0 16,-1-3 0-16,0-2 0 16,0 1 0-16,0 1 0 15,-1-1 0-15,-2 0 0 16,-3 2 0-16,0 0 0 16,-4 0 0-16,3 0 0 15,-2 1 0-15,-1-3 0 16,-1-1 0-16,-4-1 0 15,2 1 0 1,-1 1 0-16,-2 0 0 16,3 4 0-16,1 3 0 15,-4-2 0-15,2 1 0 16,-2 1 0-16,-1-3 0 16,-1 0 0-16,0-1 0 15,2 0 0-15,-4-1 0 16,-2 3 0-16,1 0 0 15,-4 4 0-15,-3-1 0 16,-1 2 0 0,2-1 0-16,-2 1 0 15,0 0 0-15,0 0 0 16,-2-3 0-16,-1-1 0 16,-1 0 0-16,-2 2 0 15,-1 0 0-15,2 1 0 16,-3 4 0-16,-2-1 0 15,3 3 0-15,-2 0 0 16,-2 2 0-16,-2 0 0 16,2 1 0-1,-3-2 0-15,0 2 0 16,1-2 0-16,-4-1 0 16,-2 2 0-16,0-2 0 15,-5 2 0-15,-4 5 0 16,-4 2 0-16,-3 0 0 15,-1 3 0-15,-2 1 0 16,-1 2 0-16,1 0 0 16,-1 0 0-16,-2 1 0 15,0 0 0-15,1 2 0 16,-2 1 0 0,-4 0 0-16,2 1 0 15,-4 3 0-15,2 0 0 16,-3 4 0-16,6-3 0 15,2 1 0-15,5 2 0 16,2 0 0-16,4 2 0 16,2-1 0-16,5 4 0 15,3 2 0-15,3 0 0 16,6 2 0-16,5 6 0 16,6 1 0-16,0 0 0 15,6 4 0 1,-1-1 0-16,-2 1 0 15,-2 1 0-15,3 1 0 16,0 2 0-16,-3 0 0 16,1 2 0-16,-1 3 0 15,1 4 0-15,0-3 0 16,-5 2 0-16,-1 3 0 16,-2-1 0-16,-3 1 0 15,1 0 0-15,-2 2 0 16,4-1 0-1,0-1 0-15,1 2 0 16,2-1 0-16,-1 0 0 16,-1 1 0-16,-2-4 0 15,3 2 0-15,0 0 0 16,1 1 0-16,3 0 0 16,2-1 0-16,-2 2 0 15,0-1 0-15,-3-1 0 16,0-2 0-16,-1 1 0 15,-5-2 0-15,-2 1 0 16,0 1 0 0,1 2 0-16,0-6 0 15,4 2 0-15,2 0 0 16,4-1 0-16,-1 0 0 16,3-2 0-16,-2 0 0 15,1 0 0-15,2 0 0 16,-3 1 0-16,0-1 0 15,-1 1 0-15,-6 0 0 16,-1 1 0-16,-3 0 0 16,-5 1 0-1,-1 0 0-15,4-1 0 16,-1 1 0-16,7 1 0 16,3-1 0-16,3 0 0 15,2-1 0-15,2-1 0 16,0 3 0-16,-1-5 0 15,1 2 0-15,-3 1 0 16,0 0 0-16,0 1 0 16,-3 0 0-16,-4 3 0 15,-2 0 0-15,-3-3 0 16,-6 2 0 0,0-2 0-16,-1-3 0 15,2 1 0-15,4-6 0 16,8 1 0-16,12 0 0 15,12-3-449-15,3-10-1370 16,14 8 155-16,10-1 133 16,8-1 116-16</inkml:trace>
  <inkml:trace contextRef="#ctx0" brushRef="#br0" timeOffset="113230.81">4065 6802 8191 0,'0'0'0'16,"0"0"0"-16,0 3 0 16,0 5 0-16,1 8 0 15,-1 12 0-15,0 4 0 16,0 10 0-16,0 1 0 15,0-3 0-15,0-4 0 16,0-3 0 0,-1-5 0-16,-2-3 0 15,-2-5 0-15,-3-3 0 16,-2-4-204-16,19-9-1682 16,-30-7 166-16,-2-11 142 15,-4-9 123-15</inkml:trace>
  <inkml:trace contextRef="#ctx0" brushRef="#br0" timeOffset="113494.56">3470 6960 8191 0,'1'-10'0'0,"14"-5"0"15,18-5 0-15,28-7 0 16,24 2 0-16,19 0 0 15,8 4 0-15,-2 3 0 16,-15 2 0-16,-17 4 0 16,-17 4 0-16,-16 2 0 15,-22 2 0-15,-10 2 0 16,-9 1 0-16,-4 1-365 16,-7-3-1477-16,-9 9 159 15,-8 2 135 1,-12 4 120-16</inkml:trace>
  <inkml:trace contextRef="#ctx0" brushRef="#br0" timeOffset="113714.36">3480 7318 8191 0,'0'10'0'0,"0"1"0"15,10 1 0-15,23-2 0 16,26-4 0-16,19-6 0 15,22-6 0-15,4-1 0 16,-6 0 0-16,-14-2 0 16,-11-4 0-1,-13 2-356-15,15 1-1488 16,-45-3 159-16,-10 1 136 16,-7-2 119-16</inkml:trace>
  <inkml:trace contextRef="#ctx0" brushRef="#br0" timeOffset="114058.04">4486 7149 6091 0,'0'-9'223'15,"0"3"2"-15,0 0 3 16,2 0 1-16,-7 16 5 16,-2 9 1-16,0 8 4 15,-2 10 2 1,2 8 5-16,3 1-246 15,6-1 0-15,6-4 0 16,11-8 0-16,11-9 0 16,10-10 0-16,5-10 0 15,3-10 0-15,-9-13 0 16,-9-10 0-16,-17-10 0 16,-7-13 0-16,-19-3 0 15,-11 1 0-15,-17 8 0 16,-14 11 0-1,-13 13 0-15,2 14-394 16,-1-6-1440-16,7 19 157 16,11 5 136-16,10 5 117 15</inkml:trace>
  <inkml:trace contextRef="#ctx0" brushRef="#br0" timeOffset="159713.93">5756 6669 3494 0,'0'0'106'16,"0"0"39"-16,0 0 39 15,0 0 32-15,0 0 35 16,0 0 79-16,0 0 103 16,0 0 34-16,0 0 12 15,0 0-61-15,0 0-44 16,0 0-39-16,-2 0-38 15,1 0-33 1,-1 0-35-16,1 0-88 16,-2 0-113-16,-3 1-28 0,4 3 0 15,-3-2 0 1,-1 4 0-16,0 1 0 16,1-1 0-16,-1 3 0 15,2-3 0-15,1 2 0 16,1-4 0-16,2 1 0 15,-1-1 0-15,1 0 0 16,0-3 0-16,0 2 0 16,0-1 0-16,0-1 0 15,0 0 0-15,0-1 0 16,0 0 0-16,0 0 0 16,0 0 0-1,0 0 0-15,0 0 0 16,0 0 0-16,10 0 0 15,15-2 0-15,16-7 0 16,21-4 0-16,25-7 0 16,23-9 0-16,14-6 0 15,13-7 0-15,12-5 0 16,4-6 0-16,0 0 0 16,-3 0 0-16,-5 0 0 15,-14 5 0-15,-11 4 0 16,-19 4 0-16,-13 5 0 15,-18 6 0-15,-16 2 0 16,-9 7 0 0,-9 5 0-16,-10 3 0 15,-7 2 0-15,-3 6 0 16,-3 0 0-16,-7 1 0 16,1 2 0-16,-3 1 0 15,-1-1 0-15,-3 1 0 16,0-2 0-16,0 2 0 15,0 0 0-15,0-1 0 16,0 1 0 0,-3-4 0-16,2-3-420 15,-8-42-1407-15,2 34 156 16,-2-4 134-16,0-2 118 16</inkml:trace>
  <inkml:trace contextRef="#ctx0" brushRef="#br0" timeOffset="161115.65">7555 6163 4520 0,'-1'0'97'0,"-1"0"70"16,-2 0 146-16,-1 0 40 16,0 0 8-16,-1 0 6 15,0 0 7-15,2 0 7 16,4 0 9-1,-2 0-62-15,4 0-39 16,8 0-81-16,20-6-165 16,27-5-43-16,22-3 0 15,22-7 0-15,10-3 0 16,-5 1 0-16,-11-2 0 16,-10 2 0-16,-10 2 0 15,-13-1 0-15,-12 3 0 16,-13 3 0-16,-12 6 0 15,-10-1 0-15,-7 5 0 16,-5 1 0 0,-3 4 0-16,0-2 0 15,0 2 0-15,0 1 0 16,0 0 0-16,-2 0-361 16,-5-2-1482-16,-4 2 160 15,-3-2 135-15,1-2 119 16</inkml:trace>
  <inkml:trace contextRef="#ctx0" brushRef="#br0" timeOffset="164586.19">14761 2021 5808 0,'-6'2'247'0,"0"9"5"16,-11 11 3-16,-1 15 3 15,-6 9 3-15,-2 12 5 16,0-3 2-16,4 0 5 15,3-10 2-15,8-6-247 16,0-13-28-16,8-6 0 16,1-8 0-16,2-9 0 15,0-6 0-15,2-5 0 16,1-16 0-16,6-8 0 16,3-16 0-1,3-14 0-15,8-7 0 16,-1 2 0-16,0 5 0 15,0 8 0-15,1 16 0 16,-3 12 0-16,5 14 0 16,4 8 0-16,8 12 0 15,7 15 0-15,6 11 0 16,-2 13 0-16,-3 6 0 16,-10 1 0-16,-8-2 0 15,-8-4 0-15,-5-8 0 16,-5-7 0-16,-3-3 0 15,-5-10 0 1,-1-4 0-16,0-3 0 16,-9-7 0-16,-6-5-405 15,-6-5-1426-15,-2 1 157 16,-6-6 135-16,2 0 117 16</inkml:trace>
  <inkml:trace contextRef="#ctx0" brushRef="#br0" timeOffset="164798">14667 2338 5891 0,'-4'-7'243'0,"-1"1"2"16,1-2 4-16,8-3 3 15,17-1 3-15,17 0 3 16,18-3 5-16,17 0-85 15,13 1-304-15,46 3-1684 16,-48-2 154 0,-9 2 133-16,-6-3 114 0</inkml:trace>
  <inkml:trace contextRef="#ctx0" brushRef="#br0" timeOffset="165098.72">15590 2185 6540 0,'0'0'177'16,"0"-1"1"-16,0 0 2 15,11 1 1-15,17 1 3 16,21-1 0-16,23-1 4 16,19-1 0-16,10-1 3 15,-10-3-191-15,-12-1 0 16,-15 2 0-16,-15 1 0 15,-19-3 0 1,-11 7 0-16,-10-3 0 16,-6 0 0-16,-5-1-180 15,-8-1-197-15,-4-3-277 16,-11-8-961-16,-10 0 123 16,-7-5 110-16,-6 0 95 15</inkml:trace>
  <inkml:trace contextRef="#ctx0" brushRef="#br0" timeOffset="165329.5">15858 1984 4648 0,'0'-5'224'16,"5"-1"80"-16,13-1 48 15,14 2 6-15,16 3 8 16,12 6 7-16,10 14 6 16,-4 11 8-16,-11 14 8 15,-13 14-180-15,-18 4-78 16,-15 1-84-16,-9-1-53 15,-7-9 0-15,-6-7 0 16,3-13 0-16,2-9 0 16,0-8-172-16,5-8-289 15,8-13-1309-15,9-4 147 16,9-9 128-16</inkml:trace>
  <inkml:trace contextRef="#ctx0" brushRef="#br0" timeOffset="165794.34">17083 1949 8191 0,'0'-3'0'16,"0"1"0"-16,0 4 0 15,-3 8 0 1,-10 12 0-16,-10 10 0 16,-12 6 0-16,-11 7 0 15,-10-3 0-15,-2-1 0 16,3-4 0-16,9-7 0 16,8-8 0-16,9-9 0 15,8-7 0-15,10-12 0 16,6-13 0-16,6-13 0 15,9-8 0-15,8-4 0 16,8 1 0-16,6 5 0 16,5 15 0-1,2 11 0-15,0 4 0 16,-3 16 0-16,-1 8 0 16,-5 10 0-16,-2 3 0 15,-5 6 0-15,-9-2 0 16,-1 0 0-16,-7-5 0 15,0-4-116-15,-2-2-383 16,6-35-1276-16,2 19 148 16,3-6 128-16</inkml:trace>
  <inkml:trace contextRef="#ctx0" brushRef="#br0" timeOffset="166154.01">17216 2180 8191 0,'1'-9'0'16,"2"-2"0"-16,0-1 0 16,1-1 0-16,-1 8 0 15,1 2 0-15,-2 2 0 16,-2 1 0-16,0 4 0 16,0 7 0-16,0 4 0 15,0 1 0-15,0 4 0 16,0-3 0-16,0-6 0 15,3-3 0 1,3-4 0-16,2-4 0 16,2-4 0-16,0-4 0 15,-1-10 0-15,-6 0 0 16,-3-5 0-16,0 3 0 16,-3-1 0-16,-3 11 0 15,2 0 0-15,-2 4 0 16,5 4-422-16,1-16-1404 15,7 14 156-15,9 0 134 16,11-3 118-16</inkml:trace>
  <inkml:trace contextRef="#ctx0" brushRef="#br0" timeOffset="166409.77">18005 1802 8191 0,'3'-4'0'16,"-1"3"0"-16,-1 6 0 16,-5 10 0-16,-12 13 0 15,-14 12 0-15,-9 11 0 16,-12 5 0-16,-5 1 0 16,4-1 0-16,3-4 0 15,5-8 0-15,11-12-200 16,12-6-450-1,4-15-1061-15,5-6 138 16,9-10 120-16,1-13 106 16</inkml:trace>
  <inkml:trace contextRef="#ctx0" brushRef="#br0" timeOffset="166613.57">17626 1888 8191 0,'8'-1'0'0,"8"3"0"15,10 8 0-15,11 10 0 16,3 7 0-16,6 11 0 16,1 5 0-16,1 0 0 15,-4 1 0 1,3-1 0-16,-5-2 0 16,0-6-451-16,-9-5-1368 15,-12-8 155-15,-8-11 133 16</inkml:trace>
  <inkml:trace contextRef="#ctx0" brushRef="#br0" timeOffset="167542.14">18153 1971 6852 0,'4'-6'144'16,"-1"2"1"-16,3 2 2 15,1 4 0-15,0 15 3 16,0 12-1-16,-2 16 2 16,-4 9 1-1,-2 8 2-15,-4 3-154 16,-2-2 0-16,5-4 0 15,-4-6 0-15,1-8 0 16,2-9 0-16,3-8 0 16,-1-10 0-16,-1-9 0 15,2-4 0-15,-1-3 0 16,1-2 0-16,-2-2 0 16,4-3 0-16,-2-3 0 15,0-4 0 1,0-6 0-16,0-4 0 0,0 0 0 15,3-2 0 1,0-2 0-16,0 2 0 16,1 1 0-16,1-3 0 15,-3 4 0-15,3-1 0 16,0-1 0-16,0 1 0 16,-1-1 0-16,0-1 0 15,-1 0 0-15,3 1 0 16,0 2 0-16,0 1 0 15,-2 3 0-15,3-1 0 16,-2-1 0-16,-1 2 0 16,3-2 0-1,2-2 0-15,0-1 0 16,3-3 0-16,3-1 0 16,5-2 0-16,0 0 0 15,5 0 0-15,4 3 0 16,3 1 0-16,1 5 0 15,2 3 0-15,-2 6 0 16,0 5 0-16,-10 2 0 16,-3 4 0-16,-13 9 0 15,-2 4 0-15,-11 9 0 16,-7 2 0-16,-7 5 0 16,0 0 0-1,-1-3 0-15,5-1 0 16,11-3 0-16,5-1 0 15,8 1 0-15,8 1 0 16,6 2 0-16,-3-1 0 16,1 1 0-16,-9-4 0 15,-6-2 0-15,-14-5 0 16,-14-4 0-16,-12-4 0 16,-8-3 0-16,-13-5 0 15,-5-2 0-15,8-5-263 16,21 0-670-1,-12-4-687-15,10-5 125 16,6-1 110-16,7 3 95 16</inkml:trace>
  <inkml:trace contextRef="#ctx0" brushRef="#br0" timeOffset="168649.95">17431 2552 5140 0,'-2'0'310'0,"2"0"6"16,-1 0 4-16,1 0 5 16,1 0 6-16,15 0 6 15,13 0 5 1,16-1 7-16,13-3 6 0,11 0-289 15,-2-1-66 1,-5-3 0-16,-8 1 0 16,-9 0 0-16,-11 0 0 15,-11 3 0-15,-9 0 0 16,-7 2 0-16,-5 1 0 16,-2 1 0-16,0-1 0 15,-3 1 0-15,-5 0-281 16,-6 2-281-16,-9-9-1152 15,-12 14 139-15,-2 3 120 16</inkml:trace>
  <inkml:trace contextRef="#ctx0" brushRef="#br0" timeOffset="168853.76">17318 2742 7126 0,'-3'4'116'0,"3"2"-1"16,3 1 3-16,20-2-1 15,25-3 2-15,12-2-1 16,20-1 2-16,13-4 0 16,-7-2 2-16,-11 1-122 15,-7-3 0-15,-13 0-407 16,-10-16-1424 0,-12 12 157-16,-4-5 135 15,-3-6 118-15</inkml:trace>
  <inkml:trace contextRef="#ctx0" brushRef="#br0" timeOffset="180213.67">3399 9158 1118 0,'3'0'45'0,"-1"0"19"15,1 0 41 1,-1-3 31-16,-1 3 18 16,1 0 11-16,-2 0 9 15,0 0 11-15,0 0 14 16,0 0-17-16,0 0-6 15,0 0-10-15,0 0-30 16,0 0-23-16,0 0-5 16,0-1 7-16,0 1 6 15,0 0 0-15,0 0 0 16,0 0-3 0,0 0-6-16,0 0-1 15,0 0-7-15,0-3-3 16,1 2-3-16,-1 0-9 15,2-1-14-15,1-2-2 16,0 2-2-16,1 0 2 16,-1 0-1-16,-2 0-1 15,-1-2-3-15,0 4-5 16,0-2-10-16,0 2-6 16,0 0-1-16,0 0-5 15,0 0-4 1,0 0 2-16,0-1 9 15,0 1 5-15,2 0-1 16,2-1-1-16,-1-2 0 16,3 2 1-16,-1-3-3 15,0 0 2-15,-2 1 8 16,0-1-6-16,-3 2-9 16,1 0 2-16,-1 1 5 15,0-1 9-15,0 1 21 16,0-2 5-1,0 0 20-15,0 2-3 16,0 1-8-16,0 0-7 16,0 0-4-16,-3 0-13 15,-1 0-8-15,-2 0-6 16,-1 1-21-16,1 4-14 16,0 0-15-16,5 1 5 15,1 3-11-15,0-2 6 16,0-1-10-16,0 1-4 15,1-5 11-15,2-1-2 16,4-1 6 0,1 0 20-16,2-1 2 15,1-3 5-15,-2-2 12 16,-3-2-3-16,-2-1 20 16,-2-2 28-16,-2 1 28 15,0 2 4-15,0 2-7 16,0 2-12-16,-2 3-6 15,-1 1-11-15,-4 0-3 16,0 3-1-16,-3-1-13 16,4 2-266-16,1 3-222 15,5-7-1345 1,0 6 146-16,2-3 126 16,2-3 111-16</inkml:trace>
  <inkml:trace contextRef="#ctx0" brushRef="#br0" timeOffset="183585.77">7581 5265 4770 0,'0'0'153'0,"2"0"110"16,-1-2 48-16,2 2 25 16,0 0 7-16,2 0 6 15,-3 0 7-15,2-2 5 16,-1 0 8-1,-1 0-87-15,-2 2-83 16,3-4-125-16,-2 1-49 16,2-3-25-16,-2 0 0 15,4-4 0-15,-4 0 0 16,2-1 0-16,-2-1 0 16,-1 0 0-16,0 1 0 15,-1-2 0-15,-6 0 0 16,-3 1 0-16,-6-1 0 15,-5 3 0-15,-6 0 0 16,1 2 0-16,-1 4 0 16,-2 0 0-16,-1 2 0 15,-1 4 0-15,1 2 0 16,-2 2 0 0,0 1 0-16,2 6 0 15,1 3 0-15,6 2 0 16,1 2 0-16,4 0 0 15,4 4 0-15,6-3 0 16,1 2 0-16,5-3 0 16,1-1 0-16,4-1 0 15,4-1 0-15,4-3 0 16,7-2 0-16,9 2 0 16,4-3 0-1,0 3 0-15,3-2 0 16,1 1 0-16,-3 3 0 15,4 0 0-15,-1 0 0 16,0 1 0-16,-2 0 0 16,-3-1 0-16,-2-1 0 15,-5 1 0-15,-9-1 0 16,-4 2 0-16,-5 2 0 16,-14 1 0-16,-13-3 0 15,-12-1 0-15,-15 0 0 16,-11-5 0-16,-3-4 0 15,-1-6 0-15,5 2 0 16,9-6 0 0,6 2 0-16,11-2-322 15,19-3-1532-15,2 0 161 16,8-4 137-16,5-5 121 16</inkml:trace>
  <inkml:trace contextRef="#ctx0" brushRef="#br0" timeOffset="188329.25">9860 5282 4678 0,'0'0'217'0,"0"0"111"16,1 0 18-16,-1-3 4 15,0 6 9-15,2-3 5 16,-1-3 8-16,1 3 6 16,-2 0 9-1,1 0-128-15,2 0-119 16,0-1-127-16,0-2-13 15,-2-1 0-15,1-1 0 16,-2-4 0-16,1 2 0 16,-1-5 0-16,0-1 0 15,0-2 0-15,-4 0 0 16,-6 0 0-16,-6 0 0 16,-10 0 0-16,-8 4 0 15,-2 3 0 1,-5 1 0-16,0 6 0 0,1-1 0 15,-2 4 0-15,1 3 0 16,2 4 0 0,3 3 0-16,4 4 0 15,3 3 0-15,5 2 0 16,4 1 0-16,8 1 0 16,1 1 0-16,8 0 0 15,3 1 0-15,8 0 0 16,6 0 0-16,9-2 0 15,11 0 0-15,15-3 0 16,8 1 0-16,6-1 0 16,6 2 0-16,-6 3 0 15,-6 1 0 1,-12 7 0-16,-13 2 0 16,-15 1 0-16,-11 0 0 15,-17-5 0-15,-14-1 0 16,-17-7 0-16,-7-5 0 15,-12-8 0-15,-2-6 0 16,-1-8 0-16,6-6 0 16,7-5-318-16,45-6-1536 15,-16-7 160-15,15-2 138 16,13-7 120-16</inkml:trace>
  <inkml:trace contextRef="#ctx0" brushRef="#br0" timeOffset="189097.28">10074 4627 3625 0,'0'-3'184'16,"1"0"58"-16,-1-1 125 16,2 0 76-16,-4 1 10 15,4 0 11-15,-2 1 11 16,0-1 12-16,0 3 13 15,0-1-149-15,0 1-59 16,0 0-65-16,0 1-146 16,0 7-81-16,0 6 0 15,0 8 0-15,0 7 0 16,-3 10 0 0,0-1 0-16,1-1 0 15,-2 1 0-15,1-6 0 16,3-7 0-16,-3-6 0 15,2-5 0-15,1-6 0 16,-2-3 0-16,2-3 0 16,-2-2 0-16,-4 0 0 15,1-1-91-15,8 1-786 16,-7-1-804-16,-1-2 135 16,4 0 115-16</inkml:trace>
  <inkml:trace contextRef="#ctx0" brushRef="#br0" timeOffset="189593.58">10256 5409 5202 0,'-14'0'304'0,"0"2"7"15,1-1 2-15,0 1 6 16,10-2 7-16,3 0 4 16,12 0 5-16,15 0 7 15,25 0 6-15,23-3-287 16,26-1-61-16,13-3 0 16,4-1 0-16,-4-1 0 15,-9 1 0-15,-10-1 0 16,-14 3 0-1,-17 0 0-15,-15 2 0 0,-18-2 0 16,-13 3 0-16,-8-1 0 16,-9 3 0-1,-1-1-179-15,-6 0-269 16,-6-13-1324-16,-4 9 148 16,-9-3 128-16</inkml:trace>
  <inkml:trace contextRef="#ctx0" brushRef="#br0" timeOffset="190213.24">10767 5205 4115 0,'-6'-6'159'16,"0"-2"103"-16,0 0 107 16,1-3 28-16,-1 4 8 15,3 2 9-15,0 1 9 16,2-1 10-16,-2 4 8 16,0 0-105-16,-1 1-71 15,-2-2-118 1,1 2-122-16,-1 0-25 15,1 0 0-15,1 0 0 16,-1 0 0-16,2 2 0 16,2-1 0-16,-1 3 0 15,2 2 0-15,0 0 0 16,9 4 0-16,11 0 0 16,15 0 0-16,17 1 0 15,16 3 0-15,6-1 0 16,2-1 0-16,-7 1 0 15,-8 2 0 1,-11 3 0-16,-12 0 0 16,-11 1 0-16,-10 2 0 15,-12 0 0-15,-8 5 0 16,-13 1 0-16,-11 3 0 16,-9 4 0-16,-7 1 0 15,-5-3 0-15,3-1 0 16,12-7 0-16,6-3 0 15,8-10 0-15,9-3 0 16,5-2 0-16,2-3 0 16,1-3 0-16,-1 0 0 15,1 0-286 1,11-7-1578-16,4-4 162 16,7-9 140-16</inkml:trace>
  <inkml:trace contextRef="#ctx0" brushRef="#br0" timeOffset="190988.83">11958 5078 5477 0,'5'-9'273'15,"2"-3"4"1,-3-4 5-16,3-2 3 15,-3 6 4-15,-3-1 5 16,0-2 4-16,-3 2 5 16,-8 0 3-16,-7 0-199 15,-12 3-107-15,-9 3 0 16,-9 3 0-16,-2 1 0 16,1 1 0-16,5 7 0 15,8 6 0-15,6 3 0 16,10 9 0-16,7 8 0 15,7 0 0 1,7 2 0-16,8 2 0 16,13-2 0-16,13 1 0 15,10 1 0-15,7 0 0 16,1-2 0-16,-6 3 0 16,-12-2 0-16,-10-1 0 15,-10-2 0-15,-10-2 0 16,-8-4 0-16,-11-5 0 15,-11-4 0-15,-6-5 0 16,-8-4 0-16,-7-6 0 16,5-4 0-1,2-3 0-15,6-4 0 16,12-1-282-16,13-3-422 16,9 3-972-16,11-2 134 15,10-1 115-15</inkml:trace>
  <inkml:trace contextRef="#ctx0" brushRef="#br0" timeOffset="191658.57">12289 5334 8191 0,'2'-2'0'0,"0"1"0"15,0-1 0-15,1 0 0 16,-2 2 0-16,2-2 0 16,0 2 0-16,-3-2 0 15,2 2 0-15,-2-2 0 16,0 2 0-16,0 0 0 15,0 0 0-15,0 0 0 16,0 0 0 0,-5 0 0-16,0 0 0 15,-6 0 0-15,1 6 0 16,-3-1 0-16,7 1 0 16,2 1 0-16,4 0 0 15,0-2 0-15,7-2 0 16,7-2 0-16,3-1 0 15,3-1 0-15,2-3 0 16,-4-2 0-16,-6-3 0 16,-3-1 0-16,-5-2 0 15,-3 2 0 1,0 3 0-16,-5 1 0 16,-3 3 0-16,-4 2 0 15,-2 2 0-15,-5 4 0 16,6 3 0-16,1 1 0 15,7 3 0-15,3 1 0 16,1-3 0-16,2-3 0 16,6-1 0-16,0-5 0 15,2 1 0-15,3-5 0 16,-4-4 0-16,-2-1 0 16,-5 0 0-1,-2-1 0-15,-7-1 0 16,-6 6-411-16,-10-18-1418 15,-10 20 156-15,-11 2 135 16,-7 6 117-16</inkml:trace>
  <inkml:trace contextRef="#ctx0" brushRef="#br0" timeOffset="206956.31">11225 4197 4103 0,'0'1'29'0,"2"-1"40"16,0 0 39 0,-2 0 27-16,2 0 15 15,-2 0 11-15,1 0 24 16,-1 0 57-16,0 0 54 15,0 0 36-15,0 0 22 16,0 0-17-16,0 0-38 16,0 0-25-16,0 0-12 15,0 0-9-15,0 0-22 16,0 0-61-16,0-1-58 16,0-1-50-16,-1-1-35 15,-7 0-27 1,-1-3 0-16,-2 2 0 15,-5 2 0-15,-3-1 0 16,-2 0 0-16,-2 2 0 16,-2 0 0-16,0-2 0 15,-2 2 0-15,-2-1 0 16,-1 1 0-16,1-1 0 16,-2 2 0-16,1-1 0 15,3 1 0-15,-2 0 0 16,0 0 0-1,2 0 0-15,-2 0 0 16,1 0 0-16,0 0 0 16,0 0 0-16,-3 0 0 15,1 0 0-15,1 0 0 16,0 0 0-16,3 0 0 16,0 1 0-16,1 1 0 15,-1 1 0-15,-2-2 0 16,3-1 0-16,-4 4 0 15,1-1 0-15,-1-2 0 16,0 4 0 0,0-2 0-16,-1 0 0 15,1 1 0-15,-4 4 0 16,1-1 0-16,0-1 0 16,-1 1 0-16,1 1 0 15,2 1 0-15,1-1 0 16,-1 2 0-16,-1-1 0 15,-2 2 0-15,-2 0 0 16,1 1 0-16,-2 2 0 16,4-2 0-16,2 1 0 15,2 0 0 1,2 0 0-16,0 1 0 16,0 1 0-16,0-2 0 15,-1 3 0-15,-1 0 0 16,-2 2 0-16,-3 0 0 15,0 1 0-15,-2 3 0 16,0 0 0-16,0 0 0 16,2-1 0-16,1 2 0 15,2-1 0-15,-2 3 0 16,3-1 0 0,1 2 0-16,0 1 0 15,2 0 0-15,3 0 0 16,3-2 0-16,1 1 0 15,-1 2 0-15,1-1 0 16,-2 1 0-16,-2 3 0 16,1 0 0-16,0 2 0 15,3-2 0 1,3 1 0-16,1-1 0 0,3 0 0 16,-2-1 0-1,-1-2 0-15,2 3 0 16,-1-5 0-16,1-1 0 15,0 0 0-15,3 0 0 16,-1 2 0-16,3-1 0 16,1 0 0-16,-1 1 0 15,1 3 0-15,-1 0 0 16,-1 2 0-16,3 1 0 16,0 3 0-16,5-1 0 15,-1 2 0-15,2-2 0 16,2-2 0-1,3-1 0-15,1 0 0 16,2-3 0-16,3 0 0 16,2 0 0-16,0 1 0 15,3-3 0-15,0-2 0 16,3 0 0-16,1-2 0 16,2-1 0-16,2-3 0 15,5 1 0-15,3-3 0 16,5-1 0-16,7-1 0 15,1 1 0-15,5-4 0 16,6-1 0-16,-1-1 0 16,5 0 0-1,3-1 0-15,0 1 0 16,2-1 0-16,0-3 0 16,-1 1 0-16,-2-2 0 15,-1 1 0-15,1-1 0 16,0 1 0-16,-2-4 0 15,3 1 0-15,3 0 0 16,1-1 0-16,2-2 0 16,1 0 0-16,3 0 0 15,-4 0 0-15,2 0 0 16,0 0 0-16,-2 0 0 16,3-2 0-1,-1-1 0-15,-2-1 0 16,-1 1 0-16,-4-4 0 15,-5 1 0-15,-4-1 0 16,-5 0 0-16,-2 1 0 16,2-3 0-16,-2-1 0 15,4-2 0-15,0 1 0 16,0-1 0-16,-1-1 0 16,-3 3 0-16,-2 0 0 15,-2-2 0-15,0 2 0 16,-1 1 0-16,2-2 0 15,-2 2 0 1,-1-2 0-16,-1 0 0 16,-1-3 0-16,-1 1 0 15,1-3 0-15,-2 0 0 16,2-1 0-16,1-2 0 16,-2-2 0-16,-2 2 0 15,-1 0 0-15,-4-2 0 16,1 2 0-16,-4 0 0 15,0-3 0 1,0 1 0-16,1 0 0 16,-1-1 0-16,-1-3 0 15,0 3 0-15,4-3 0 16,-7 1 0-16,2 3 0 16,-5-2 0-16,-2 0 0 15,-4 3 0-15,-3-3 0 16,-1 0 0-16,1 1 0 15,-2 0 0-15,1-1 0 16,-1 1 0 0,-2-1 0-16,2 0 0 0,-4-3 0 15,2 2 0 1,-3-3 0-16,2-1 0 16,-4 1 0-16,1 0 0 15,1 0 0-15,-1 1 0 16,-1 2 0-16,1 1 0 15,-1-1 0-15,-3-1 0 16,-1 1 0-16,0-5 0 16,0 3 0-16,0 0 0 15,0 0 0-15,-1 1 0 16,-3 3 0-16,-1 1 0 16,-4 2 0-16,0 0 0 15,-3 1 0 1,-1 0 0-16,-5 0 0 15,3 1 0-15,-6-3 0 16,2 1 0-16,-6 1 0 16,2-3 0-16,0 2 0 15,0 0 0-15,0 0 0 16,0-1 0-16,0 4 0 16,1-3 0-1,-2 0 0-15,-1 1 0 0,0 0 0 16,0 1 0-16,1-2 0 15,-1 4 0-15,-2 0 0 16,0 0 0-16,-2-2 0 16,4 3 0-1,1-2 0-15,-3 2 0 16,2-2 0-16,2 1 0 16,-2 1 0-16,-2-2 0 15,-2 0 0-15,3 2 0 16,-7-2 0-16,0 3 0 15,5-1 0-15,-1 2 0 16,2 0 0-16,0 1 0 16,1 1 0-1,0-1 0-15,-4 4 0 0,-1-1 0 16,-1 3 0-16,-4-1 0 16,0 0 0-1,1 1 0-15,-2-1 0 16,2 1 0-16,2-1 0 15,-2 2 0-15,2 0 0 16,-2-2 0-16,1 2 0 16,-3 1 0-16,0 0 0 15,3 1 0-15,-3 0 0 16,3 0 0-16,-1-1 0 16,2-1 0-16,1 4 0 15,2-2 0-15,1 2 0 16,1 0 0-1,1 0 0-15,-2 2 0 16,-1 2 0-16,1 3-144 16,0 3-276-16,32 2-1368 15,-30 3 150-15,6-1 129 16,3-4 114-16</inkml:trace>
  <inkml:trace contextRef="#ctx0" brushRef="#br0" timeOffset="207761.19">10416 3242 8191 0,'0'-5'0'0,"0"2"0"16,0 0 0-16,1 1 0 15,2 11 0-15,4 9 0 16,-1 10 0-16,0 7 0 15,-3 10 0-15,0 1 0 16,-3-1 0-16,0-2 0 16,0-8 0-16,0-5 0 15,0-8 0 1,0-7 0-16,-2-7 0 0,-2-4 0 16,-3-4 0-1,-5-7-424-15,1-36-1402 16,-7 22 156-16,4-7 134 15,1-3 118-15</inkml:trace>
  <inkml:trace contextRef="#ctx0" brushRef="#br0" timeOffset="208033.94">9997 3387 6176 0,'-2'-12'214'0,"2"-6"2"15,12-4 3-15,17-8 2 16,23 3 2-16,17-1 3 16,18 3 3-16,4-2 2 15,-3 7 5-15,-11 1-236 16,-14 6 0-16,-15 3 0 16,-21 4 0-16,-11 4 0 15,-12 2 0-15,-5 4-294 16,-12 7-284-16,-12 5-1128 15,-9 4 138-15,-15 8 119 16,-10 3 105 0</inkml:trace>
  <inkml:trace contextRef="#ctx0" brushRef="#br0" timeOffset="208244.74">10000 3659 5855 0,'3'4'246'0,"8"-2"3"15,20 1 4-15,21 0 3 16,16-3 3-16,18-8 3 16,8-5 4-16,-4-2 4 15,-15 0 5-15,-13 1-275 16,-13 3-216 0,-14 1-228-16,-11-10-1318 15,-11 11 146-15,-5 2 126 16,-5 0 111-16</inkml:trace>
  <inkml:trace contextRef="#ctx0" brushRef="#br0" timeOffset="208521.21">10855 3529 7075 0,'3'-12'121'0,"-1"5"0"16,0 0 2-16,4 0 0 15,-2 17 0 1,5 7 3-16,2 13-1 16,0 6 1-16,-4 12 2 15,-1 3-128-15,-2 0 0 16,-1-3 0-16,-2-5 0 16,0-7 0-16,-1-5 0 15,0-5 0-15,43-8-1942 16,-49-6 175-16,-9-8 150 15,-4-14 128 1</inkml:trace>
  <inkml:trace contextRef="#ctx0" brushRef="#br0" timeOffset="214185.73">7679 9207 3536 0,'-3'2'22'0,"-1"-1"19"16,0 2 24-16,-1 0 29 16,2-1 26-16,2 0 24 15,-2 0 27 1,1 0 26-16,-1 0 40 16,0-2 83-16,0 0 74 15,-2 0 20-15,-1 0-17 16,-2 0-26-16,-2 2-23 15,0-1-20-15,1 2-23 16,0-2-28-16,5-1-40 16,1 2-106-16,3-2-89 15,0-2-42-15,0 2 0 16,2 0 0-16,-4 0 0 16,2 2 0-16,0-2 0 15,0 1 0 1,0 1 0-16,0 1 0 0,0-2 0 15,0 2 0 1,3-3 0-16,14 1 0 16,19-1 0-16,22-1 0 15,24-2 0-15,22-1 0 16,15-5 0-16,6-2 0 16,7-4 0-16,2 2 0 15,-1 1 0-15,-6 1 0 16,-6-1 0-16,-7 2 0 15,-12 0 0-15,-9-2 0 16,-13 3 0 0,-11-1 0-16,-15 3 0 15,-8 0 0-15,-13 2 0 16,-7-1 0-16,-7 2 0 16,-3 1 0-16,-6 2 0 15,-6-2 0-15,0 3 0 16,-2 0 0-16,-2 0 0 15,-2 0 0-15,2 0-321 16,-9-8-1533-16,-8 7 161 16,-9-4 137-16,-10-7 121 15</inkml:trace>
  <inkml:trace contextRef="#ctx0" brushRef="#br0" timeOffset="-214346.92">8254 8371 6739 0,'0'-6'156'16,"1"2"1"-16,-1 1 2 16,0-1 1-16,-1 5 0 15,-6 12 4-15,-8 10-1 16,-5 17 2-16,-10 16 3 15,-9 15-168-15,1 4 0 16,4 1 0 0,-1-3 0-16,10-10 0 15,8-11 0-15,3-11 0 16,8-12 0-16,3-12 0 16,3-6 0-16,0-7 0 15,0-8 0-15,1-10-521 16,2-6-1278-16,3-10 151 15,1-8 131-15,6-1 115 16</inkml:trace>
  <inkml:trace contextRef="#ctx0" brushRef="#br0" timeOffset="-213931.61">8316 8357 5851 0,'5'-11'247'15,"0"0"2"-15,1-1 5 16,0 2 1-16,-5 4 5 16,2 5 3-1,3 4 4-15,6 5 3 0,6 7 5 16,4 8-275-1,5 12 0-15,2 10 0 16,-1 2 0-16,-1 2 0 16,4 2 0-16,-6-2 0 15,0-4 0-15,-5-4 0 16,-2-6 0-16,-7-4 0 16,-5-8 0-16,-2-5 0 15,-2-5 0-15,-2-7 0 16,-2-3 0-16,2-2 0 15,-6-1 0 1,-5-5 0-16,-2-2-412 16,-4-22-1418-16,1 13 158 15,-5 0 134-15,2 0 118 16</inkml:trace>
  <inkml:trace contextRef="#ctx0" brushRef="#br0" timeOffset="-213571.39">8104 8723 6031 0,'0'-2'229'0,"0"-2"2"16,6-2 3-16,12-4 2 15,14 2 5-15,12-3 1 16,10 0 4-16,6-2 2 16,-6 2 5-16,-9 3-253 15,-11 1 0-15,-11 3 0 16,-11 1-35-1,-7 2-295-15,11 1-494 16,-12-2-797-16,-1 2 124 16,3 0 110-16,-1 0 97 15</inkml:trace>
  <inkml:trace contextRef="#ctx0" brushRef="#br0" timeOffset="-207872.08">10371 8709 5178 0,'1'0'195'15,"-1"-2"98"-15,3 1 3 16,2-4 5-16,2 1 6 16,1 2 3-16,1-3 6 15,-3 2 5 1,-3 0 6-16,-2 0-89 16,-1 0-129-16,0-1-109 15,0 1 0-15,0-4 0 16,0-2 0-16,0-1 0 15,-1-2 0-15,-6 1 0 16,-6-1 0-16,-5-1 0 16,-9 2 0-16,-8 2 0 15,-4 0 0-15,-5 5 0 16,-1 3 0-16,-3-1 0 16,2 6 0-16,1 2 0 15,8 8 0-15,5 4 0 16,7 4 0-1,9 7 0-15,5 3 0 16,8 3 0-16,2-1 0 16,6 1 0-16,14 0 0 15,11 0 0-15,14-2 0 16,14 2 0-16,5-2 0 16,-2-1 0-16,-5 1 0 15,-14-1 0-15,-13-1 0 16,-15-2 0-16,-7-1 0 15,-18-2 0-15,-15-3 0 16,-12-5 0-16,-15-2 0 16,-11-4 0-1,-2-8 0-15,2-3 0 16,8-5 0-16,10-3 0 16,13-2-59-16,15 0-449 15,10-5-1280-15,16-2 151 16,11 0 128-16</inkml:trace>
  <inkml:trace contextRef="#ctx0" brushRef="#br0" timeOffset="-207347.13">10569 8976 4918 0,'-3'0'322'0,"0"-2"5"15,0 2 7-15,-1 0 6 16,2 0 5-16,1 0 6 16,1 0 6-16,3 0 7 15,11 0 7-15,17 0-209 16,18-1-162-16,14-1 0 15,14-2 0 1,1 1 0-16,-7-4 0 0,-9 3 0 16,-10 0 0-1,-13-3 0-15,-16 4 0 16,-9 2 0-16,-7-2 0 16,-5 1 0-16,-2 2 0 15,-6-1 0-15,1 1-332 16,-4-1-1519-16,-3-1 161 15,-5-1 137-15,-3-1 119 16</inkml:trace>
  <inkml:trace contextRef="#ctx0" brushRef="#br0" timeOffset="-206787.88">10791 8812 4644 0,'-1'-6'340'16,"1"1"7"-16,-3 0 6 16,2-4 7-16,-1 5 7 15,-1 2 6 1,3 0 8-16,-1 1 8 15,-1 1 7-15,2 0-155 16,0 0-241-16,-1 0 0 16,1 0 0-16,0 0 0 15,0 0 0-15,0 0 0 16,-2 1 0-16,1 2 0 16,1 1 0-16,0 3 0 15,3 0 0-15,10 3 0 16,9 2 0-16,14 1 0 15,11-1 0-15,5 2 0 16,2-1 0 0,-5-1 0-16,-10-1 0 15,-9 2 0-15,-8 1 0 16,-9 1 0-16,-9 3 0 16,-5 3 0-16,-11 4 0 15,-11 4 0-15,-7-1 0 16,-8 1 0-16,-4-3 0 15,0-2 0-15,5-8 0 16,4 0 0-16,7-4 0 16,4-2 0-1,18-4-909-15,-1-2-787 0,5-10 136 16,8-10 118 0</inkml:trace>
  <inkml:trace contextRef="#ctx0" brushRef="#br0" timeOffset="-205963.63">11810 8657 7769 0,'0'-8'46'0,"0"1"1"0,0 1 0 16,-9 2-1-16,-4 18 1 15,-12 12 0 1,-5 11 0-16,-9 13 0 16,0 10 1-16,1-1-48 15,2 4 0-15,4-8 0 16,5-4 0-16,7-8 0 16,5-7 0-16,7-12 0 15,3-7 0-15,4-7 0 16,7-6-667-16,2-14-1093 15,10-7 145-15,2-11 126 16,7-9 111-16</inkml:trace>
  <inkml:trace contextRef="#ctx0" brushRef="#br0" timeOffset="-205651.92">11815 8657 6116 0,'9'-11'220'16,"6"-2"2"-16,5 5 3 16,5 1 3-16,1 7 2 15,5 17 3-15,-2 9 2 16,-5 9 4-16,3 10 4 16,-6 10-243-1,-5 3 0-15,-3-3 0 16,-3-3 0-16,-2-2 0 15,-3-7 0-15,-1-10 0 16,-4-6 0-16,0-10 0 16,0-7 0-16,-3-5 0 15,-3-4-538-15,-8-7-1256 16,-6-6 150-16,0-3 131 16,-3-5 113-16</inkml:trace>
  <inkml:trace contextRef="#ctx0" brushRef="#br0" timeOffset="-205431.61">11574 8995 7113 0,'4'-11'117'16,"8"-2"1"-16,10-5-1 15,12-2 3-15,9 7-1 16,8 2 1-16,2 3 1 15,1 2-221-15,-8 3-121 16,-4 2-288-16,4-1-1142 16,-11 2 129-16,3 0 114 15,-3-2 98 1</inkml:trace>
  <inkml:trace contextRef="#ctx0" brushRef="#br0" timeOffset="-204803.72">12430 8981 7686 0,'5'-4'56'0,"-1"0"-1"15,3-1 1-15,-1-3 0 16,-4 1 0-1,-1 1 0-15,4 1 0 16,-5 5 0-16,0-1 2 16,0 1-58-16,-2 0 0 15,-2 0 0-15,-4 0 0 16,-1 1 0-16,-5 3 0 16,3 1 0-16,0 4 0 15,4 0 0-15,3 0 0 16,3 0 0-16,1-3 0 15,5 1 0-15,2-3 0 16,2-1 0-16,2-1 0 16,3-2 0-1,-1-2 0-15,-3-4 0 16,-6-2 0-16,-2-3 0 16,0-3 0-16,-6 0 0 15,-3 2 0-15,0 2 0 16,-2 4 0-16,-7 2 0 15,-4 4 0-15,4 0 0 16,9 4-919-16,-9 2-775 16,6 0 137-16,7-2 117 15,4 1 104 1</inkml:trace>
  <inkml:trace contextRef="#ctx0" brushRef="#br0" timeOffset="-203661.87">12992 8861 5644 0,'0'0'263'16,"4"-1"4"-16,0-1 4 15,3 2 4-15,0-3 4 16,0-1 3-16,0-1 5 16,1 0 3-16,-3-4 5 15,0 0-257-15,-3-2-38 16,-2-4 0-16,0 0 0 15,-2 0 0-15,-3-5 0 16,-2 2 0-16,-2 2 0 16,-2 0 0-1,-3 6 0-15,-1 1 0 16,-1 4 0-16,-1 4 0 16,-4 0 0-16,3 3 0 15,0 2 0-15,-2 6 0 16,1 2 0-16,0 7 0 15,3 4 0-15,5 3 0 16,-2 1 0-16,5 3 0 16,2 0 0-16,3 1 0 15,1-3 0-15,2-3 0 16,5-3 0 0,3-4 0-16,6-3 0 15,4-5 0-15,7-2 0 16,4-5 0-16,2-2 0 15,-1-3 0-15,-3-7 0 16,-4-4 0-16,-2-5 0 16,-5-4 0-16,-3-1 0 15,-3 2 0-15,-1 4 0 16,-1 5 0-16,-5 2 0 16,-1 5 0-16,3 3 0 15,-3 2 0 1,5 8 0-16,2 5 0 15,5 6 0-15,-1 2 0 16,-2 7 0-16,3-4 0 16,-4 1 0-16,5-3-324 15,0-6-1529-15,1-2 161 16,-1-6 137-16,3-7 120 16</inkml:trace>
  <inkml:trace contextRef="#ctx0" brushRef="#br0" timeOffset="-203052.75">13513 8711 7241 0,'0'-10'103'0,"0"2"1"15,2 1 0-15,0 2 1 16,-6 14 1-16,-8 12-1 16,1 9 2-16,-12 10 0 15,-6 4 2-15,0 2-109 16,3-3 0 0,-3-4 0-16,10-7 0 15,6-6 0-15,3-6 0 16,6-9 0-16,4-5 0 15,0-5 0-15,4-8-90 16,6-4-221-16,3-11-120 16,8-9-126-16,6-11-211 15,4-7 22-15,-3-1 119 16,2-1 138-16,-3 4 90 16,-4 8 97-1,-1 3 152-15,-2 3 389 16,-4 2 114-16,-1 5 127 15,-1 6 224-15,-3 9 34 16,5 7-71-16,0 10-115 16,7 12-78-16,-3 9-102 15,2 9-91-15,1 12-271 16,-7 2-10-16,-3 0 0 16,-2-1 0-16,1-7 0 15,-6-2 0-15,1-7 0 16,-5-7 0-1,0-6 0-15,-2-7 0 16,-2-3-286-16,4-4-584 16,-15-5-760-16,-8-5 125 15,-6-3 112-15,-6-5 96 16</inkml:trace>
  <inkml:trace contextRef="#ctx0" brushRef="#br0" timeOffset="-202875.09">13389 8903 7577 0,'0'-8'68'0,"7"-2"-1"16,11-4 1-16,14-3-1 15,8 4 2 1,16-2-1-16,1 5-196 16,-2 0-209-16,-3-3-1422 15,-8 2 146-15,-2 0 125 16,-11-1 111-16</inkml:trace>
  <inkml:trace contextRef="#ctx0" brushRef="#br0" timeOffset="-202367.96">14050 8497 8191 0,'0'-7'0'15,"0"-1"0"-15,0 0 0 16,0 1 0-1,0 8 0-15,0 12 0 16,0 10 0-16,-1 8 0 16,-1 13 0-16,-2 10 0 15,-3 0 0-15,1 4 0 16,-4-2 0-16,6-3 0 16,-1-8 0-16,1-5 0 15,4-11 0-15,0-10 0 16,0-7 0-16,4-7 0 15,7-6 0-15,10-7 0 16,10-7 0 0,13-10 0-16,7-2 0 15,0-6 0-15,2 6 0 16,-7 5 0-16,-6 8 0 16,-6 8 0-16,-5 6 0 15,-8 13 0-15,-6 8 0 16,-7 8 0-16,-11 4 0 15,-11 6 0-15,-15-1 0 16,-15-4 0-16,-15-4 0 16,-16-8 0-16,0-8 0 15,3-9 0 1,9-6 0-16,15-9 0 16,19-6-275-16,16-5-343 15,6-4-1082-15,7-5 137 16,2 1 118-16,-1-1 105 15</inkml:trace>
  <inkml:trace contextRef="#ctx0" brushRef="#br0" timeOffset="-178408.27">11343 8000 4621 0,'2'0'86'15,"-2"0"28"-15,2-1 68 16,-2 1 96-16,0 0 35 16,0 0 19-16,0 0 19 15,3 0 13-15,-3 0 8 16,0 0-59 0,0-3-28-16,1 0-28 15,-2 0-77-15,-2-5-106 16,-5 0-37-16,-4-1-15 15,-6-1-12-15,-6-2-10 16,-3 1 0-16,-2-2 0 16,-3 3 0-16,1 0 0 15,-4 3 0-15,2 1 0 16,-1 0 0-16,0 1 0 16,-4 4 0-1,3 0 0-15,-1 1 0 16,-1 0 0-16,1 0 0 15,-2 0 0-15,-2 1 0 16,-2 0 0-16,0 2 0 16,3 1 0-16,0 0 0 15,4 2 0-15,4-1 0 16,-1 1 0-16,3-1 0 16,-1 0 0-16,-1 0 0 15,0 1 0-15,-3 1 0 16,1 1 0-1,-2 2 0-15,1-1 0 16,-1 3 0-16,-1-2 0 16,-1 3 0-16,0 0 0 15,3 3 0-15,-1-2 0 16,5 1 0-16,2 1 0 16,4-2 0-16,2 2 0 15,3 1 0-15,2 0 0 16,1 0 0-16,0 2 0 15,2 1 0 1,-4 3 0-16,2 2 0 16,-2 1 0-16,-4 1 0 15,0 1 0-15,-2 0 0 16,1 0 0-16,2-1 0 16,1 2 0-16,2-3 0 15,2 2 0-15,-2 0 0 16,2 3 0-16,-1-1 0 15,2-1 0-15,0 0 0 16,0 2 0-16,2-4 0 16,3 1 0-1,1 1 0-15,1 1 0 16,4 0 0-16,1 1 0 16,0 3 0-16,3-2 0 15,0 0 0-15,0 0 0 16,0-2 0-16,0-3 0 15,0-2 0-15,0-1 0 16,0-2 0-16,-2 0 0 16,1 2 0-16,-1 2 0 15,2-1 0 1,-1-1 0-16,1 1 0 16,0 0 0-16,0-4 0 15,0 3 0-15,0-2 0 16,0-1 0-16,0-2 0 15,1 1 0-15,2 1 0 16,2 0 0-16,3 0 0 16,2-1 0-16,1-1 0 15,3 0 0-15,-1-2 0 16,3 0 0 0,3-2 0-16,2 1 0 15,2 0 0-15,1 0 0 16,0-2 0-16,2 2 0 15,0-2 0-15,0 0 0 16,3 0 0-16,1-1 0 16,5-1 0-16,2-2 0 15,5 1 0-15,4 1 0 16,-1-2 0-16,3 3 0 16,-5 2 0-16,0-1 0 15,-2 4 0 1,0-1 0-16,-1-1 0 15,5 0 0-15,2-1 0 16,1-3 0-16,8 2 0 16,3-3 0-16,1-3 0 15,2 2 0-15,4 1 0 16,-1-5 0-16,-3 1 0 16,0 1 0-16,2-4 0 15,-6-1 0-15,1-2 0 16,3 2 0-16,7-6 0 15,-1 3 0 1,6 0 0-16,0 3 0 16,2-3 0-16,-4 0 0 15,-1 3 0-15,3 1 0 16,-4 1 0-16,0-1 0 16,-1 3 0-16,-3-2 0 15,2-4 0-15,3-1 0 16,-4 0 0-16,3 1 0 15,0-2 0-15,-3 2 0 16,0-1 0-16,-2 0 0 16,-1-1 0-1,-2 0 0-15,-1-1 0 0,-5-1 0 16,0-5 0 0,-1-1 0-16,-1-1 0 15,-3-1 0-15,1-1 0 16,0 0 0-16,-3-1 0 15,0 3 0-15,3-3 0 16,-3 1 0-16,1 1 0 16,-3-1 0-16,2 4 0 15,-4-2 0-15,-2 0 0 16,-1 1 0 0,-1-1 0-16,0 1 0 15,3-2 0-15,1 2 0 16,-2-2 0-16,1-1 0 15,0 1 0-15,2 1 0 16,-2-2 0-16,-2 2 0 16,1-1 0-16,-2 0 0 15,-4 0 0-15,-1 2 0 16,0-4 0-16,-5 1 0 16,0-1 0-16,-3-3 0 15,1 0 0-15,-2 1 0 16,0 0 0-1,2-1 0-15,-3 2 0 16,-2 0 0-16,-2-1 0 16,1 2 0-16,-3-2 0 15,-1 2 0-15,-2-3 0 16,-2 1 0-16,1-3 0 16,-5 0 0-16,3-1 0 15,0-1 0-15,-2-3 0 16,2 3 0-16,-3-2 0 15,1 1 0-15,-1 1 0 16,-2 0 0-16,-2-3 0 16,0-2 0-16,-1 0 0 15,1-2 0-15,2 1 0 16,0 0 0 0,-2 4 0-16,3 0 0 15,-2 2 0-15,0 1 0 16,-3 0 0-16,0 0 0 15,-2 1 0-15,0-1 0 16,-3-3 0-16,4 0 0 16,-4-2 0-1,1-1 0-15,1 1 0 0,-2 0 0 16,1 1 0-16,-1 1 0 16,2 2 0-1,-2 0 0-15,0 1 0 0,-2 0 0 16,-1-2 0-1,-2-1 0-15,1-3 0 16,-5 0 0-16,3 1 0 16,-3-1 0-16,1 2 0 15,-1 3 0-15,0-2 0 16,-2 0 0-16,4 2 0 16,-4-2 0-16,-1 0 0 15,-3 1 0 1,-5 0 0-16,-1 1 0 15,-5-1 0-15,-1 2 0 0,0 0 0 16,-2 1 0 0,2 1 0-16,-1 1 0 15,-1 0 0-15,-4 0 0 16,-3 1 0-16,1 0 0 16,-3 2 0-16,-6-1 0 15,2 1 0-15,-3 1 0 16,0 0 0-16,-3 0 0 15,4 1 0-15,-1 1 0 16,-2-1 0-16,2 0 0 16,0 1 0-1,0 0 0-15,2-2 0 16,-1 1 0-16,0 0 0 16,-2 4 0-16,-2-3 0 15,-3 1 0-15,-3 0 0 16,-2 1 0-16,-1 2 0 15,3-1 0-15,3 3 0 16,3-1 0-16,2 3 0 16,0-3 0-16,2 5 0 15,-4-4 0-15,2 2 0 16,-2-2 0 0,1 1 0-16,2 0 0 15,2-2 0-15,0 1 0 16,1 1 0-16,0-1 0 15,-1 1 0-15,-2 0 0 16,-1 2 0-16,-2-1 0 16,-2 2 0-16,3 0 0 15,0 0 0-15,2 0 0 16,4 0 0-16,1 0 0 16,4 0 0-16,-2 0 0 15,0 0 0-15,0 2 0 16,0-1 0-1,-3 2 0-15,-7 0 0 16,-1 1 0-16,-3-4 0 16,-2 2 0-16,1-1 0 15,2 0 0-15,-4 2 0 16,-1-2 0-16,-6 2 0 16,0-1 0-16,1 0 0 15,4-2 0-15,7 1 0 16,7-2 0-16,6 1 0 15,7 0 0-15,6 0 0 16,8 0 0 0,5 0-249-16,7 1-328 15,2-34-1141-15,2 33 140 16,6-2 121-16,5 1 105 16</inkml:trace>
  <inkml:trace contextRef="#ctx0" brushRef="#br0" timeOffset="-177587.8">11821 7122 8191 0,'0'-1'0'0,"0"1"0"16,3 4 0-16,1 8 0 16,1 8 0-16,1 9 0 15,0 4 0-15,-1 0 0 16,0-5 0-16,-3-2 0 16,-2-4 0-16,2-7 0 15,-2-3 0-15,-6-2 0 16,-3-4-418-16,-7-16-1410 15,-9 7 157 1,-8-1 134-16,1-4 118 16</inkml:trace>
  <inkml:trace contextRef="#ctx0" brushRef="#br0" timeOffset="-177368">11439 7251 5866 0,'0'-12'245'16,"0"-2"4"-16,6-5 2 15,16-1 4-15,21-1 3 16,19-2 3-16,24 3 4 16,8 1 3-1,-5 2 5-15,-10 4-273 0,-18 4 0 16,-25 2 0 0,-11 4 0-16,-15 2-235 15,-7 2-163-15,6 4-1372 16,-31 6 147-16,-10 5 128 15</inkml:trace>
  <inkml:trace contextRef="#ctx0" brushRef="#br0" timeOffset="-177171.18">11518 7465 5641 0,'0'7'267'15,"3"-2"5"-15,11 1 2 16,16-1 5-16,18-3 4 15,19-4 4-15,10-1 4 16,3-3 5-16,-4 0-269 16,-8-2-589-16,-10 0-1153 15,-8 0 138-15,-12 3 121 16,-11 2 106-16</inkml:trace>
  <inkml:trace contextRef="#ctx0" brushRef="#br0" timeOffset="-176783.94">12215 7420 5262 0,'2'-14'305'0,"5"-6"4"16,5-3 6 0,9-5 4-16,6 6 6 15,9 2 5-15,2 7 6 16,1 7 5-16,-3 1 8 16,-3 10-349-16,-6 10 0 15,-9 5 0-15,-8 10 0 16,-10 8 0-16,-15 5 0 15,-12 0 0-15,-6-1 0 16,2-6 0-16,3-7 0 16,11-9 0-16,10-7 0 15,11-6 0 1,23-6 0-16,31-2 0 16,17-6 0-16,19 1 0 15,16-4 0-15,-4-1 0 16,-14-1 0-16,-16-1 0 15,-15 4 0-15,-20 2 0 16,-17 3 0-16,-13-2 0 16,-8 6 0-16,-12-1-282 15,43 1-1583-15,-59 0 163 16,-3 0 140-16,-10 1 120 16</inkml:trace>
  <inkml:trace contextRef="#ctx0" brushRef="#br0" timeOffset="-173526.98">7535 11940 3746 0,'0'0'157'0,"1"-1"34"16,1 1 45-16,-2 0 48 16,0 0 29-1,1 0 54-15,1 0 81 0,-2 0 10 16,0 0 12 0,1 0-126-16,-1 0-42 15,0 0-36-15,0 0-48 16,0 0-52-16,0 0-26 15,0 0-55-15,0 0-85 16,0 0 0-16,0 0 0 16,0 0 0-16,0 0 0 15,0 1 0-15,0 2 0 16,4 4 0-16,14 2 0 16,19 4 0-1,31 4 0-15,33 1 0 16,27 2 0-16,17 1 0 15,10 0 0-15,-4 0 0 16,-2 3 0-16,-10 1 0 16,-8-6 0-16,-11 4 0 15,-12-4 0-15,-14-3 0 16,-13-2 0-16,-16-3 0 16,-12 1 0-16,-14-4 0 15,-10-3 0-15,-10 0 0 16,-5-3 0-16,-8 0 0 15,-3-1 0-15,-3 0 0 16,0-1 0 0,-1 0 0-16,-1 0 0 15,-5-4-505-15,-10-7-1299 16,-7-4 152-16,-11-10 132 16,-7-3 115-16</inkml:trace>
  <inkml:trace contextRef="#ctx0" brushRef="#br0" timeOffset="-172216.08">8299 11456 3261 0,'0'-6'210'0,"0"-4"124"16,0-3 133-16,0 0 11 15,0 2 13 1,0 3 12-16,0 1 14 16,0 3 13-16,0 2 16 15,0 1-151-15,0 1-92 16,0 0-147-16,0 7-156 15,0 6 0-15,0 12 0 16,0 8 0-16,0 9 0 16,-1 3 0-16,-1-1 0 15,1-2 0-15,-2-5 0 16,1-7 0 0,1-7 0-16,-1-5 0 15,2-8 0-15,0-2 0 16,0-4 0-16,0-3 0 15,0-1 0-15,0 0 0 16,-1 0 0-16,1-3 0 16,0-1 0-16,0-4 0 15,0-5 0-15,0-7 0 16,0-3 0-16,1-1 0 16,1-2 0-16,-1 1 0 15,2 3 0 1,0 2 0-16,2 3 0 15,-2 2 0-15,0-1 0 16,-1 1 0-16,1-2 0 16,-2-2 0-16,1 1 0 15,1-1 0-15,2-3 0 16,5 1 0-16,1 2 0 16,2-3 0-16,5 2 0 15,7-1 0-15,2 1 0 16,6 3 0-1,7 2 0-15,3 3 0 16,2 5 0-16,0 3 0 16,0 4 0-16,-4 4 0 15,-8 4 0-15,-7 6 0 16,-10 7 0-16,-12 6 0 16,-12 3 0-16,-13 4 0 15,-9 3 0-15,-8-5 0 16,-3 1 0-16,8-8 0 15,10-4 0-15,8-7 0 16,11-6 0-16,2-2 0 16,2-1 0-16,7-1 0 15,10 2 0-15,7 1 0 16,12 0 0 0,9 5 0-16,1 1 0 15,0 2 0-15,-4 5 0 16,-7 1 0-16,-6 5 0 15,-12 2 0-15,-8 1 0 16,-15 0 0-16,-19-4 0 16,-15-2 0-16,-15-3 0 15,-14-9 0-15,-11-3 0 16,4-8 0-16,4-4 0 16,7-7 0-16,12-3 0 15,10-1 0 1,13-6-247-16,43 2-1627 15,-22 1 164-15,11 2 140 16,6 1 122-16</inkml:trace>
  <inkml:trace contextRef="#ctx0" brushRef="#br0" timeOffset="-170719.83">10218 12040 4457 0,'3'-5'145'0,"0"-1"90"16,1-2 68-16,2-2 60 15,-2 0 11-15,2 1 7 16,-2-2 8-16,-2 1 7 16,-1 0 8-16,1-1-121 15,-7 0-38-15,-6-2-102 16,-5 4-75-16,-13 0-63 16,-7 2-5-1,-9 6 0-15,-1-2 0 16,-5 3 0-16,5 7 0 15,0 0 0-15,7 6 0 16,7 8 0-16,9 7 0 16,10 6 0-16,6 5 0 15,7 0 0-15,8 2 0 16,10-3 0-16,11 2 0 16,11-3 0-16,9 2 0 15,6-1 0-15,-4 0 0 16,-12-3 0-1,-12 0 0-15,-14-5 0 16,-11-4 0-16,-13 0 0 16,-13-6 0-16,-14-7 0 15,-8-4 0-15,-9-6 0 16,-3-9 0-16,7-6 0 16,8-3 0-16,13-4 0 15,13 0-263-15,17 5-498 16,9 2-904-16,14-1 132 15,7 3 113 1,9 2 102-16</inkml:trace>
  <inkml:trace contextRef="#ctx0" brushRef="#br0" timeOffset="-170295.65">10409 12405 5946 0,'0'-4'237'15,"0"-2"3"-15,0 2 3 16,0 0 3-16,3 3 3 15,11 1 4-15,12 0 2 16,22 0 4-16,17 0 4 16,20 0-263-16,6 0 0 15,3 0 0-15,-6 0 0 16,-10 0 0-16,-12 0 0 16,-14 0 0-16,-17 0 0 15,-12 0 0 1,-11 0 0-16,-9 0 0 15,-2 0 0-15,-1 0 0 16,-4-1 0-16,-5 1-295 16,-4-2-297-16,-9 1-1110 15,-4-2 138-15,0-1 118 16,0 0 105-16</inkml:trace>
  <inkml:trace contextRef="#ctx0" brushRef="#br0" timeOffset="-169851.72">10721 12241 2986 0,'-6'-4'193'16,"-2"0"60"-16,0-1 117 15,-1-2 122-15,8 2 15 16,-1 1 15-16,2 1 14 16,0 1 13-16,2 0 18 15,7 2-128-15,12 0-90 16,15 3-68 0,13 3-137-16,13 6-141 15,3 5-3-15,-5 5 0 16,-13 5 0-16,-9 3 0 15,-18 2 0-15,-12 1 0 16,-13 1 0-16,-11-2 0 16,-13-3 0-16,-9-3 0 15,-8-4 0-15,1-8 0 16,5-1 0-16,6-7 0 16,6 0 0-1,14-3-262-15,6 0-514 16,7-3-886-16,13-2 132 15,13-2 113-15,6-4 100 16</inkml:trace>
  <inkml:trace contextRef="#ctx0" brushRef="#br0" timeOffset="-169317.64">11457 12194 5978 0,'2'-5'235'0,"-2"-2"1"16,0 3 3-1,0-1 4-15,0 7 3 16,0 9 1-16,0 10 6 15,1 9 2-15,-1 9 4 16,0 8-259-16,1-1 0 16,-1 2 0-16,0-7 0 15,0-4 0-15,0-8 0 16,3-7 0-16,-3-9 0 16,0-4 0-16,0-5 0 15,0-3 0 1,-3-2 0-16,1-6 0 15,0-7-275-15,2-6-516 16,-1-6-863-16,2-6 129 16,1 2 114-16,0 1 100 15</inkml:trace>
  <inkml:trace contextRef="#ctx0" brushRef="#br0" timeOffset="-168720.15">11496 12221 3785 0,'0'-9'185'16,"0"-2"99"-1,0-5 107-15,0-3 38 16,0 2 10-16,0-1 10 16,0 1 11-16,0 3 10 15,3-3 12-15,5 1-132 16,4-1-77-16,8-1-114 15,6 0-124-15,6 2-35 16,6 0 0-16,2 6 0 16,-1 3 0-16,1 5 0 15,-4 1 0 1,-7 4 0-16,-4 3 0 16,-8 3 0-16,-8 6 0 15,-3 8 0-15,-12 5 0 16,-7 5 0-16,-10 2 0 15,-3-2 0-15,-6 2 0 16,6-5 0-16,4-7 0 16,11-1 0-16,8-6 0 15,5-4 0-15,10-1 0 16,10 1 0-16,4 2 0 16,5 3 0-1,3 0 0-15,-5 5 0 16,-6 3 0-16,-7 2 0 15,-7 1 0-15,-5 3 0 16,-13-4 0-16,-13-2 0 16,-18-1 0-16,-12-7 0 15,-16-3 0-15,-3-7 0 16,1-3 0-16,9-4 0 16,10-9 0-16,7-2 0 15,17-3-204 1,13 0-391-16,9-2-1130 15,8 0 140-15,8 1 122 16,6-2 107-16</inkml:trace>
  <inkml:trace contextRef="#ctx0" brushRef="#br0" timeOffset="-165799.98">12195 12450 5747 0,'0'-1'257'0,"0"-1"3"16,0 0 4-16,0 0 4 16,0 2 3-16,0 0 4 15,0 0 4-15,0 0 4 16,0 0 4 0,0 0-287-16,1-2 0 15,-1-2 0-15,2 2 0 16,-1-2 0-16,1 0 0 15,-2 0 0-15,0 2 0 16,0 0 0-16,0 1 0 16,0 0 0-16,-5 1 0 15,-3 1 0-15,-2 2 0 16,0 2 0-16,1 2 0 16,4 5 0-16,3 0 0 15,0 0 0-15,2 0 0 16,4-4 0-16,1-2 0 15,4-1 0-15,1-4 0 16,4-1 0 0,-1-1 0-16,-1-5 0 15,-7 1 0-15,1-2 0 16,-6-2 0-16,0 2 0 16,0 3 0-16,0-1 0 15,-6 4 0-15,1-1 0 16,-7 2 0-16,3 4 0 15,3 3 0-15,1 3 0 16,2 0 0-16,3 2 0 16,1-2 0-16,1-5 0 15,-1-1 0 1,5-3 0-16,-3 0 0 16,3-2 0-16,-2-4 0 15,-2-3 0-15,-1-2 0 16,-1-2 0-16,0-2 0 15,-1 4 0-15,-1 3 0 16,-2 3 0-16,2 2-309 16,27 2-1549-16,-21-2 162 15,2 2 138-15,8-4 120 16</inkml:trace>
  <inkml:trace contextRef="#ctx0" brushRef="#br0" timeOffset="-164955.76">12590 12022 5075 0,'2'-8'322'0,"-2"-2"5"16,2 1 5-16,0-1 7 15,-2 7 5-15,0 2 6 16,0 7 7-16,0 7 6 15,0 9 6-15,0 8-356 16,2 12-13-16,-4 3 0 16,2 2 0-16,0-1 0 15,0-3 0-15,0-7 0 16,-2-1 0-16,2-12 0 16,-2-3 0-1,4-9 0-15,-2-4 0 16,0-6 0-16,2-1 0 15,5-7 0-15,5-3 0 16,3-5 0-16,8-2 0 16,4-3 0-16,2-1 0 15,2 2 0-15,-1 5 0 16,1 1 0-16,0 4 0 16,-4 5 0-16,-2 4 0 15,1 6 0-15,-3 5 0 16,-7 5 0-16,-3 6 0 15,-6 5 0-15,-7 1 0 16,-7 1 0 0,-11-2 0-16,-11-3 0 15,-7-4 0-15,-11-2 0 16,0-5 0-16,4-6 0 16,3-5 0-16,8-3 0 15,0-7 0-15,13-5 0 16,5-1 0-16,5-2-83 15,9-2-443-15,9-7-1251 16,9 9 149-16,3-3 128 16</inkml:trace>
  <inkml:trace contextRef="#ctx0" brushRef="#br0" timeOffset="-164460.16">13203 12139 5418 0,'2'-8'289'0,"-2"2"5"16,0 0 4-16,0 1 5 15,2 5 5-15,-2 7 4 16,0 7 6-16,-2 8 4 15,-2 7 7-15,2 9-329 16,-6 1 0 0,2 2 0-16,-1-1 0 15,1-2 0-15,-2-6 0 16,6-3 0-16,-2-8 0 16,1-6 0-16,3-5 0 15,-4-5 0-15,0-4 0 16,2-2-168-16,6-8-601 15,-2-10-920-15,2-6 136 16,5-5 116-16,1-5 104 16</inkml:trace>
  <inkml:trace contextRef="#ctx0" brushRef="#br0" timeOffset="-163852.41">13225 12194 4536 0,'0'-9'307'0,"0"-4"49"15,0-3 7 1,0-1 7-16,0 1 7 0,3 1 6 16,-1 1 8-16,2-1 9 15,5-1 8-15,4-1-160 16,6-2-196-1,10 3-52-15,4-1 0 16,8 1 0-16,0 3 0 16,1 3 0-16,-4 6 0 15,-7 3 0-15,-6 4 0 16,-4 5 0-16,-6 7 0 16,-7 5 0-16,-6 9 0 15,-5 8 0-15,-13-1 0 16,-11 5 0-16,0-4 0 15,-4-2 0-15,4-9 0 16,9-2 0 0,6-9 0-16,10-6 0 15,0-2 0-15,10 0 0 16,5 1 0-16,7-1 0 16,0 4 0-16,5 5 0 15,-1 5 0-15,-8 2 0 16,-2 3 0-16,-8 0 0 15,-3-1 0-15,-8-2 0 16,-13-4 0-16,-16-6 0 16,-10-2 0-16,-15-4 0 15,-4-5 0-15,3 0 0 16,3-5 0 0,11-3 0-16,11-4 0 15,13-1-258-15,31-5-712 16,-5-4-641-16,17-2 123 15,17 0 109-15,14-3 95 16</inkml:trace>
  <inkml:trace contextRef="#ctx0" brushRef="#br0" timeOffset="-163107.85">14064 12265 7582 0,'4'-2'67'0,"4"-3"-1"16,-1 0 1-16,5-4 1 15,-1 1-1-15,-3-4 1 16,0 0 0-16,-2-5 0 15,-4 0 2-15,-2-4-70 16,-2 1 0 0,-2-3 0-16,-5 4 0 15,-4 2 0-15,-4 3 0 16,-4 5 0-16,-3 2 0 16,-5 5 0-16,-4 2 0 15,1 4 0-15,-1 10 0 16,1 9 0-16,3 8 0 15,2 5 0-15,9 5 0 16,4-1 0-16,4-4 0 16,7-6 0-16,3-4 0 15,9-5 0 1,4-6 0-16,10-7 0 16,6-4 0-16,3-3 0 15,5-6 0-15,-5-4 0 16,1-7 0-16,-1 0 0 15,-3-6 0-15,-6 3 0 16,-3 5 0-16,-10 2 0 16,2 8 0-16,2 4 0 15,-1 9 0-15,4 5 0 16,2 5 0 0,-1 6 0-16,-7 3 0 15,2 0 0-15,2 1-219 16,43-3-1663-16,-44-5 165 15,2-3 142-15</inkml:trace>
  <inkml:trace contextRef="#ctx0" brushRef="#br0" timeOffset="-153279.28">9725 11543 3405 0,'0'0'114'16,"0"0"45"-16,0 0 31 15,-5 2 27 1,-5 0 35-16,-2 4 67 16,-7 3 59-16,0 1 42 15,-1 3 65-15,0-1-64 16,1 0-50-16,-2 1-43 15,2 2-32-15,2 1-24 16,-1 0-36-16,4 2-72 16,0 0-63-16,0 2-38 15,3 1-63-15,-1 2 0 16,4 2 0 0,2 2 0-16,1 2 0 15,0 3 0-15,2 3 0 16,0 3 0-16,2 1 0 15,-1 2 0-15,-1-1 0 16,2-1 0-16,-1-4 0 16,-2-2 0-16,1 1 0 15,0-6 0-15,-2 3 0 16,-1-5 0-16,3 3 0 16,0-1 0-1,0-3 0-15,1 3 0 16,2-2 0-16,0-1 0 15,0-1 0-15,0 2 0 16,0-3 0-16,0 0 0 16,0-1 0-16,0 1 0 15,0-1 0-15,0-1 0 16,0 0 0-16,2-1 0 16,1 2 0-16,0 0 0 15,3 0 0-15,1 0 0 16,1 1 0-16,3-1 0 15,0-2 0-15,1 2 0 16,1-4 0 0,1 2 0-16,1-2 0 15,3 0 0-15,-2-2 0 16,3 1 0-16,2-1 0 16,1-3 0-16,3 1 0 15,2-1 0-15,1-1 0 16,-1 3 0-16,3-1 0 15,-1-1 0-15,2-1 0 16,-1 1 0-16,3-3 0 16,2 0 0-16,5-2 0 15,2-1 0 1,6-2 0-16,2-2 0 16,2 1 0-16,-1 0 0 15,2 0 0-15,-5 0 0 16,0 1 0-16,-1-2 0 15,-3-2 0-15,-2 2 0 16,5-2 0-16,1 0 0 16,-1 1 0-16,2 1 0 15,-5 0 0-15,-6 1 0 16,-4 2 0-16,-2-2 0 16,-5-2 0-16,7 1 0 15,3 0 0 1,3 1 0-16,5-1 0 15,4 0 0-15,2 1 0 16,-2 0 0-16,-1-2 0 16,-4 4 0-16,0-2 0 15,-4 0 0-15,4 2 0 16,2-3 0-16,0 1 0 16,6 0 0-16,0 0 0 15,0-2 0-15,4 2 0 16,-1 3 0-1,3-5 0-15,0 2 0 16,-1-2 0-16,-2 1 0 16,-1-2 0-16,0-1 0 15,-2 0 0-15,-1 0 0 16,1 0 0-16,-3 0 0 16,-1 0 0-16,-1 0 0 15,0 2 0-15,-2-2 0 16,-2 1 0-16,-1 0 0 15,1 1 0-15,-1-1 0 16,1 0 0-16,0-1 0 16,0 3 0-16,-3-3 0 15,-1 0 0 1,0 0 0-16,-1 0 0 16,1 0 0-16,-1 0 0 15,2 0 0-15,-2 0 0 16,4 0 0-16,0 0 0 15,0 0 0-15,6 0 0 16,-1 0 0-16,2-3 0 16,3 2 0-16,-3-2 0 15,1-1 0-15,0-1 0 16,0 0 0-16,-2-1 0 16,-3 2 0-1,-2-1 0-15,-1-1 0 16,-2 0 0-16,2 2 0 15,-2-3 0-15,0 1 0 16,5-1 0-16,0 0 0 16,0 0 0-16,-3 0 0 15,4 2 0-15,-4 0 0 16,-2 1 0-16,1-2 0 16,0 2 0-16,-8-1 0 15,0 0 0-15,-3-3 0 16,-1 2 0-1,0-4 0-15,0-1 0 16,1-1 0-16,2-3 0 16,-3 0 0-16,4-3 0 15,1 0 0-15,0-1 0 16,-1 2 0-16,-1-4 0 16,-1 1 0-16,-4-1 0 15,-2-3 0-15,2-4 0 16,-5-1 0-16,1-6 0 15,0-2 0 1,-1-6 0-16,1 2 0 16,-2 0 0-16,-1 2 0 15,-4 0 0-15,-1 4 0 16,-7 1 0-16,0 0 0 16,-4-1 0-16,0 0 0 15,-4-1 0-15,0-1 0 16,0-6 0-16,0 0 0 15,3-3 0-15,-2 2 0 16,1 1 0-16,-1 4 0 16,-1 3 0-1,2 7 0-15,-2 1 0 16,0 2 0-16,0 3 0 16,0 0 0-16,-3 1 0 15,-3 0 0-15,1 2 0 16,-4-2 0-16,-1 0 0 15,0 5 0-15,-2-2 0 16,-3 4 0-16,0 2 0 16,-4 1 0-16,1-3 0 15,-2 1 0-15,0 3 0 16,-2-4 0 0,-2 1 0-16,-2 1 0 15,1 1 0-15,1-2 0 16,2 1 0-16,-2 3 0 15,2-1 0-15,0 2 0 16,1-1 0-16,-1 1 0 16,2 0 0-16,-2 1 0 15,1 2 0-15,3-3 0 16,-4 1 0-16,-1 0 0 16,0-2 0-1,1 1 0-15,-3-1 0 16,-1 0 0-16,0 1 0 15,-3 0 0-15,-2-3 0 16,0 2 0-16,-5-1 0 16,0 0 0-16,-2 2 0 15,-3 3 0 1,-1-1 0-16,2 1 0 0,-2 2 0 16,5-1 0-16,-1 1 0 15,0 0 0-15,-1-1 0 16,3 0 0-1,-4-1 0-15,2 0 0 16,-3 0 0-16,1 1 0 16,2-2 0-16,-2 2 0 15,0-1 0-15,3 0 0 16,1 0 0-16,4 2 0 16,1-2 0-16,2 2 0 15,-1 2 0-15,-1-2 0 16,-3 0 0-16,-3-1 0 15,-5 0 0 1,0 0 0-16,0-2 0 16,-1 1 0-16,2-1 0 15,4 2 0-15,-2-1 0 16,3 2 0-16,0-1 0 16,-2 1 0-16,-5 0 0 15,1 0 0-15,-3 0 0 16,-1 0 0-16,0-1 0 15,-2 1 0-15,4 2 0 16,-4-2 0-16,-1 1 0 16,4 0 0-1,2 2 0-15,1-2 0 16,1 3 0-16,1-2 0 16,-5 1 0-16,0 1 0 15,-1-2 0-15,-2 1 0 16,3 1 0-16,-2 0 0 15,-1-3 0-15,2 2 0 16,0 1 0-16,1 0 0 16,1 0 0-16,1-1 0 15,-2 1 0 1,3 0 0-16,-2-2 0 16,1 2 0-16,0-1 0 15,1 1 0-15,4 0 0 16,1 0 0-16,-1-1 0 15,3 1 0-15,-2 0 0 16,-2 0 0-16,-4 0 0 16,-5 0 0-16,2 0 0 15,0 1 0-15,2 0 0 16,4 2 0-16,7-2 0 16,1 3 0-1,3-1 0-15,6 0 0 16,0-1 0-16,0 0 0 15,1 1 0-15,0-1 0 16,-2 2 0-16,-2 2 0 16,-2 0 0-16,2-1 0 15,-4 3 0-15,-2 0 0 16,1 0 0-16,3-1 0 16,2-1 0-16,0-1 0 15,4 0 0-15,2-2 0 16,3 1 0-16,-2-2 0 15,3 1 0-15,-1 0 0 16,-3-1 0 0,-2 0 0-16,-4 2 0 15,-4 0 0-15,-2 0 0 16,2 0 0-16,-1 0 0 16,1 1 0-16,4 1 0 15,-1 1 0-15,-1 1 0 16,1 0 0-16,-6 3 0 15,-2 0 0-15,3 0 0 16,0 1 0-16,-2 0 0 16,3 1 0-1,1 2 0-15,-3-1 0 0,-5 0 0 16,3 0 0 0,2-2 0-16,0 1 0 15,4-2 0-15,3 0 0 16,2 1 0-16,-1 0 0 15,4 1 0-15,0 0 0 16,4-3 0-16,-1-1 0 16,7-2 0-16,5 0-334 15,23-5-1517-15,-17 4 161 16,6-5 137-16,-1-1 119 16</inkml:trace>
  <inkml:trace contextRef="#ctx0" brushRef="#br0" timeOffset="-149284.12">13055 10633 7604 0,'0'-7'64'16,"2"1"0"-16,-2 0 1 16,0 2 0-16,0 4 0 15,4 4 0 1,0 6 1-16,1 8-1 16,0 4 3-16,-3 5-68 15,-2 3 0-15,0 0 0 16,0-5 0-16,0-4 0 15,0 0 0-15,0-6 0 16,-5-7 0-16,1 1 0 16,-5-4-249-16,-2-4-180 15,33 1-1328-15,-40-6 145 16,-2-4 126-16,-1-5 109 16</inkml:trace>
  <inkml:trace contextRef="#ctx0" brushRef="#br0" timeOffset="-149048.92">12666 10695 3778 0,'-2'-9'239'0,"2"-5"137"15,8-5 52-15,15-3 10 16,18 3 10-16,12 1 11 16,14 2 11-16,4 1 12 15,-4 1 11-15,-4 4-183 16,-11 1-95-16,-6 1-160 15,-8 4-55 1,-15 0 0-16,-5 4-92 16,-13-1-206-16,-5 5-185 15,-9-3-1223-15,-11 10 138 16,-12 4 119-16</inkml:trace>
  <inkml:trace contextRef="#ctx0" brushRef="#br0" timeOffset="-148807.79">12661 10910 4654 0,'-2'8'339'16,"2"1"7"-16,11 3 5 15,16-1 8-15,18-3 5 16,16-7 8 0,15 2 7-16,3-3 8 15,-3-3 6-15,-3 2-146 16,-11-3-247-16,-13 0 0 15,-11-1 0-15,-9 1-296 16,-6-2-284-16,-4 2-1125 16,-6-1 138-16,1 2 119 15,-4 2 105-15</inkml:trace>
  <inkml:trace contextRef="#ctx0" brushRef="#br0" timeOffset="-148315.86">13448 10983 5316 0,'2'0'294'16,"-2"0"4"-16,4 0 4 15,-4-1 6-15,3-3 5 16,-1 1 3-16,0-3 7 16,2-4 5-16,1 0 5 15,4-2-273-15,2-3-60 16,5-2 0-16,4-2 0 15,9 1 0 1,5 1 0-16,4 2 0 16,1 4 0-16,-3 5 0 15,-5 4 0-15,-6 3 0 16,-10 6 0-16,-8 7 0 16,-7 2 0-16,-9 4 0 15,-8 4 0-15,-8-3 0 16,2 2 0-16,0-4 0 15,10-3 0-15,7-1 0 16,10 0 0-16,13 1 0 16,6 3 0-16,4 2 0 15,2 3 0-15,-4 1 0 16,-12-3 0 0,-9-1 0-16,-14-5 0 15,-17-2 0-15,-11-6 0 16,-12-7 0-16,-11-2 0 15,0-3 0-15,8-5-287 16,31-1-1576-16,-14-6 162 16,7-4 140-16,15-1 120 15</inkml:trace>
  <inkml:trace contextRef="#ctx0" brushRef="#br0" timeOffset="-131416.33">14225 8093 3540 0,'0'0'113'0,"0"-1"36"16,0 1 23-16,0 0 17 16,0 0 18-16,0 0 18 15,0 0 51-15,0 0 80 16,0 0 73-16,0 0-33 15,0 0-43-15,0 0-33 16,0 0-22-16,0 0-14 16,0 0-14-16,0 0-14 15,0 0-55-15,0 0-84 16,0 0-77-16,0 0-40 16,0 0 0-16,0 0 0 15,0 0 0 1,2 0 0-16,2 0 0 15,1 0 0-15,4-1 0 16,0 1 0-16,4-2 0 16,3-1 0-16,2-2 0 15,6-3 0-15,2-4 0 16,-1-1 0-16,3 0 0 16,-1-4 0-16,0 2 0 15,-2-2 0-15,4 2 0 16,-2-2 0-16,3 1 0 15,1-3 0-15,0 0 0 16,3-1 0 0,1 1 0-16,4 1 0 15,0 0 0-15,0-1 0 16,2 1 0-16,0 0 0 16,1-1 0-16,-4 1 0 15,4 0 0-15,-2 2 0 16,1-5 0-16,0 2 0 15,2-2 0-15,2 1 0 16,0-1 0-16,0-1 0 16,0 1 0-16,1 2 0 15,0-1 0 1,-2 0 0-16,-1 1 0 16,-1-3 0-16,-3 5 0 15,1-2 0-15,-4 0 0 16,-3 2 0-16,4 2 0 15,-3-3 0-15,4 1 0 16,-1-1 0-16,1 0 0 16,-2 1 0-16,-1 1 0 15,-1-2 0-15,1 1 0 16,-1 2 0-16,0-2 0 16,-3 1 0-1,4 0 0-15,-3-3 0 16,1 3 0-16,-2 0 0 15,-3 0 0-15,1 1 0 16,2 0 0-16,-4 1 0 16,3-1 0-16,2 2 0 15,-3 1 0-15,0 0 0 16,-3 1 0-16,2 0 0 16,-4 0 0-16,2 0 0 15,-2-1 0-15,0 2 0 16,0-1 0-1,1-2 0-15,-4 3 0 16,-3 1 0-16,-1-1 0 16,-2 2 0-16,0-1 0 15,-2 3 0-15,2-3 0 16,-1 3 0-16,0-1 0 16,-2 1 0-16,2-1 0 15,-3 1 0-15,-3 1 0 16,0-1 0-16,-4 4 0 15,-1-1 0-15,-3 3 0 16,0 0-235 0,4 0-696-16,-17 0-697 15,-3 0 126-15,-11-1 111 16,-11-1 96-16</inkml:trace>
  <inkml:trace contextRef="#ctx0" brushRef="#br0" timeOffset="-128968.68">15548 6735 5606 0,'0'0'269'0,"3"0"6"15,-3 0 2-15,1 0 5 16,-1 0 3-16,2 0 6 16,-2-3 2-16,2 0 7 15,1 1 3-15,2-3-293 16,-2 2-10-1,1-3 0-15,-1-1 0 16,-2 0 0-16,-1-3 0 16,0-1 0-16,0-2 0 15,-1 2 0-15,-2-4 0 16,-4 1 0-16,-2 4 0 16,0 0 0-16,-5 2 0 15,-2 0 0-15,-1 4 0 16,-2 1 0-16,-3 2 0 15,1 0 0-15,2 2 0 16,-3 1 0 0,-1 4 0-16,3 2 0 15,-2 6 0-15,-1 3 0 16,3 4 0-16,2 2 0 16,3 4 0-16,3-4 0 15,6 2 0-15,3-2 0 16,3-1 0-16,2-1 0 15,2-2 0-15,3-3 0 16,5-3 0-16,5-1 0 16,6-6 0-16,5-2 0 15,0-2 0 1,1-4 0-16,2-3 0 16,-5-6 0-16,-2-6 0 15,-4-4 0-15,-2-9 0 16,-2 1 0-16,-6 1 0 15,0 4 0-15,-4 5 0 16,-3 7 0-16,-3 5 0 16,6 5 0-16,1 3 0 15,7 6 0-15,2 6 0 16,9 7 0-16,3 7 0 16,4 5 0-1,0 3 0-15,3 0-231 16,17-2-720-16,-21-4-672 15,-2-7 125-15,-4-5 110 16,-5-5 96-16</inkml:trace>
  <inkml:trace contextRef="#ctx0" brushRef="#br0" timeOffset="-128167.99">15577 7054 6961 0,'-3'0'133'15,"-4"0"1"-15,1 0 0 0,-1 3 2 16,1 1 0 0,3 0 1-16,3 2 2 15,0 2 0-15,6 2 3 16,14 1-142-16,10 2 0 15,16-1 0-15,15 3 0 16,6-1 0-16,-4-1 0 16,-4 4 0-16,-8-1 0 15,-12 2 0-15,-9 1 0 16,-10 2 0-16,-11 3 0 16,-8 3 0-16,-9 2 0 15,-14 3 0-15,-8 4 0 16,-5 0 0-1,-8 1 0-15,-2-1 0 16,7-4 0-16,2-5 0 16,6-1-580-16,0-8-1203 15,1-9 149-15,0-5 129 16,0-7 112-16</inkml:trace>
  <inkml:trace contextRef="#ctx0" brushRef="#br0" timeOffset="-126944.98">8195 5757 5305 0,'-7'-1'301'15,"-2"-2"4"-15,-3 1 4 16,4 0 6-16,5 0 5 16,1 2 5-1,2 0 6-15,0 0 5 16,3 3 8-16,9 4-344 16,11 3 0-16,15 2 0 15,13 4 0-15,13 0 0 16,4-2 0-16,0 3 0 15,-6 0 0-15,-10 2 0 16,-13 2 0-16,-9 5 0 16,-10 3 0-16,-11 0 0 15,-6 7 0 1,-6-1 0-16,-7 2 0 16,-9-1 0-16,3-2 0 15,-7-4 0-15,-4-2 0 16,-2-2 0-16,-4-1 0 15,-5-3 0-15,2-3-417 16,1-42-1411-16,2 34 157 16,4-9 134-16,3 1 118 15</inkml:trace>
  <inkml:trace contextRef="#ctx0" brushRef="#br0" timeOffset="-125712.35">9109 8935 4030 0,'0'0'226'16,"0"-3"131"-16,0 0 48 16,0 0 9-16,0 1 8 15,0 0 10-15,0 2 8 16,0 0 12-16,0 0 10 15,0 0-160-15,0 0-102 16,0 0-151-16,0 0-49 16,4 4 0-16,6 5 0 15,15 3 0-15,10 5 0 16,12 3 0 0,5 0 0-16,0 1 0 15,-4 1 0-15,-9-2 0 16,-9-4 0-16,-4 2 0 15,-8-1 0-15,-4-4 0 16,-4 1 0-16,-3 1 0 16,-2-3 0-16,-3 3 0 15,0 1 0-15,-6 3 0 16,-11 1 0-16,-11 6 0 16,-14 1 0-16,-12 3 0 15,-13 1 0-15,-2-1 0 16,4 0-301-1,9-11-1558-15,9 4 161 16,14-7 139-16,6 1 120 16</inkml:trace>
  <inkml:trace contextRef="#ctx0" brushRef="#br0" timeOffset="-124657.09">9154 11895 4759 0,'0'-2'334'15,"0"-1"4"-15,0-1 7 16,0 0 5-16,0 4 8 16,0 0 5-16,0 0 8 15,-2 0 6-15,-1 0 9 16,0 3-176 0,1-1-210-16,0 4 0 15,1 2 0-15,1 2 0 16,4 3 0-16,9 3 0 15,12 3 0-15,6 4 0 16,11 3 0-16,3 3 0 16,-6-1 0-16,-4 2 0 15,-9 1 0-15,-11-3 0 16,-9 3 0-16,-13 0 0 16,-18 0 0-16,-12 0 0 15,-11 2 0-15,-14-1 0 16,-3-3 0-1,5-1 0-15,3-1 0 16,8-3 0-16,7-2 0 16,11-4-248-16,9-1-405 15,3-5-1046-15,5-5 138 16,5-4 118-16,2-5 103 16</inkml:trace>
  <inkml:trace contextRef="#ctx0" brushRef="#br0" timeOffset="-120044.52">18164 6316 4732 0,'0'0'224'16,"2"0"109"-16,1 0 8 16,3-1 4-16,-3 1 8 15,2 0 5-15,1 0 8 16,-2 0 5-16,1 0 9 15,-2 0-119-15,-2 0-134 16,2 0-127-16,0 0 0 16,0-2 0-16,0-1 0 15,2-3 0-15,-3-2 0 16,-1-5 0 0,-1 1 0-16,0-2 0 15,-1-1 0-15,-2 2 0 16,-7-2 0-16,-6 2 0 15,-7 0 0-15,-9 4 0 16,-7 3 0-16,-6 2 0 16,-1 2 0-16,0 2 0 15,4 2 0-15,6 4 0 16,4 5 0-16,7 5 0 16,7 4 0-16,8 4 0 15,5 5 0-15,8 1 0 16,12 6 0-1,14 1 0-15,12 0 0 16,10 5 0-16,13 3 0 16,-2-2 0-16,-5 1 0 15,-12-1 0-15,-12-3 0 16,-20-3 0-16,-10-4 0 16,-19-5 0-16,-11-7 0 15,-14-6 0-15,-11-7 0 16,-8-5 0-16,1-7 0 15,1-7 0-15,8 0 0 16,9-3 0-16,14-2-297 16,64-2-1564-1,-33 2 162-15,14-2 139 16,12 0 120-16</inkml:trace>
  <inkml:trace contextRef="#ctx0" brushRef="#br0" timeOffset="-119648.35">18400 6612 8191 0,'0'-1'0'16,"0"1"0"-16,3-2 0 16,-1 1 0-16,10 2 0 15,14 1 0-15,15-1 0 16,15 4 0-16,13-2 0 16,6 2 0-16,-2-1 0 15,-7-1 0-15,-5 0 0 16,-11 0 0-16,-11-2 0 15,-10-1 0-15,-9 0 0 16,-11 0 0 0,-6-1 0-16,0 1 0 15,-5 0 0-15,-2 0-14 16,-3 0-387-16,-3-6-1428 16,-5 2 157-16,-2-1 134 15</inkml:trace>
  <inkml:trace contextRef="#ctx0" brushRef="#br0" timeOffset="-119080.97">18712 6515 4789 0,'-4'-9'337'0,"1"0"4"16,0-2 9-16,0 0 5 15,3 6 6-15,0 2 8 16,0 3 7-16,0 0 7 16,0 0 6-16,0 0-248 15,0 0-141-15,0 0 0 16,0 0 0-16,0 0 0 16,-2 0 0-16,2 0 0 15,0 0 0 1,-1 0 0-16,1 0 0 15,0 0 0-15,0 0 0 16,0 0 0-16,0 0 0 16,0 0 0-16,0 0 0 15,0 0 0-15,0 0 0 16,4 2 0-16,10 4 0 16,11 7 0-16,14 5 0 15,13 8 0-15,9 2 0 16,-2 1 0-16,-4 2 0 15,-9-2 0 1,-16 0 0-16,-11-3 0 16,-11-3 0-16,-8 0 0 15,-11-2 0-15,-10-1 0 16,-8-4 0-16,-7-1 0 16,-6-2 0-16,-4-3 0 15,5-1 0-15,4 1 0 16,2 1 0-16,6 0-306 15,73-2-1552-15,-53-3 162 16,10-3 138-16,9-2 120 16</inkml:trace>
  <inkml:trace contextRef="#ctx0" brushRef="#br0" timeOffset="-117340.8">19741 6223 6355 0,'0'-5'196'0,"0"0"1"16,2-2 3-16,-2 3 2 15,-2 4 2-15,-9 4 1 16,-11 12 4-16,-7 10 0 15,-11 12 5-15,-8 14-214 16,3 7 0-16,4 3 0 16,5-3 0-16,8-4 0 15,6-8 0-15,8-6 0 16,4-9 0 0,1-5 0-16,8-9 0 15,-1-6 0-15,1-8 0 16,8-2-493-16,5-56-1314 15,4 35 152-15,8-10 133 16,4-10 114-16</inkml:trace>
  <inkml:trace contextRef="#ctx0" brushRef="#br0" timeOffset="-116964.69">19752 6240 5355 0,'8'-4'295'16,"-2"-1"6"-16,1-3 3 16,3 2 6-16,5 4 5 15,-2 1 4-15,7 6 6 16,3 8 6-16,0 7 5 15,0 13-336-15,-1 11 0 16,-2 6 0-16,-5 5 0 16,-1-3 0-1,-5-3 0-15,-4-9 0 16,-2-7 0-16,-3-6 0 16,0-8 0-16,0-8 0 15,-1-2 0-15,-6-5 0 16,-6-4-268-16,6-4-390 15,-8-1-1034-15,1-5 136 16,2-4 117-16</inkml:trace>
  <inkml:trace contextRef="#ctx0" brushRef="#br0" timeOffset="-116721.24">19568 6474 7669 0,'0'-7'57'16,"7"-6"1"-16,8-1-1 15,12-2 1-15,11 5-1 16,12 4 1-16,5 1 1 16,-3 5-1-1,-3 1-253-15,-7 0-218 0,3 0-383 16,-11 0-753-1,-2 1 114-15,-1 1 101 16,0 1 90-16</inkml:trace>
  <inkml:trace contextRef="#ctx0" brushRef="#br0" timeOffset="-116001.1">20450 6509 6383 0,'3'0'193'0,"0"-3"2"16,2 3 1-16,2-1 3 15,-2 1 2-15,1-5 1 16,-1-2 3-16,-1-3 2 16,-1 0 3-16,-3-6-210 15,-1 1 0-15,-2-3 0 16,-5-4 0-16,0 2 0 16,-7 1 0-1,1 2 0-15,-6 5 0 16,-2 5 0-16,0 3 0 15,-2 2 0-15,-2 6 0 16,-2 2 0-16,2 9 0 16,-1 8 0-16,4 8 0 15,0 5 0-15,5 2 0 16,5-2 0-16,6-1 0 16,4-6 0-16,2-4 0 15,5-5 0-15,6-2 0 16,7-6 0-1,5-5 0-15,9-3 0 16,2-4 0-16,0-6 0 16,-1-5 0-16,-3-5 0 15,-5-5 0-15,-2-3 0 16,-8 1 0-16,-1 4 0 16,-8 4 0-16,0 7 0 15,-5 2 0-15,2 5 0 16,-1 4 0-16,4 5 0 15,0 11 0-15,1 6 0 16,1 3 0 0,-1 7 0-16,0-3 0 0,1-3 0 15,-4-4 0 1,1-4 0-16,5-6-412 16,4-15-1418-16,3 4 158 15,4-5 134-15,2-6 118 16</inkml:trace>
  <inkml:trace contextRef="#ctx0" brushRef="#br0" timeOffset="-115520.36">20796 6659 7743 0,'1'-7'49'16,"1"2"0"-16,-1-1 1 15,1-3-1-15,-2 6 1 16,0 1 0-16,0 2 0 16,0-2-1-16,0 2 3 15,0 0-52-15,0 0 0 16,-2 2 0-16,-1 0 0 15,-3 3 0-15,2 3 0 16,-2 0 0 0,5 3 0-16,-1-3 0 15,4-1 0-15,2-1 0 16,5-4 0-16,5 0 0 16,1-1 0-16,3-4 0 15,-2-5 0-15,-3-3 0 16,-7-2 0-16,-3-2 0 15,-2 0 0-15,-2 2 0 16,-8 4 0-16,-5 1 0 16,-4 5 0-1,-8 0 0-15,-1 2-69 16,49 3-1854-16,-37 3 172 16,12-4 147-16,11-1 126 15</inkml:trace>
  <inkml:trace contextRef="#ctx0" brushRef="#br0" timeOffset="-114434.7">21408 6252 5418 0,'0'-7'289'0,"0"0"5"15,0 0 4-15,1 1 5 16,-6 4 5-16,-9 11 4 16,-9 9 6-16,-11 14 4 15,-12 11 7-15,-2 15-329 16,-1 3 0-16,4 1 0 16,5-1 0-16,9-6 0 15,6-8 0-15,8-7 0 16,6-10 0-16,5-8 0 15,5-9 0 1,4-6-265-16,31-6-656 16,-16-9-702-16,5-9 125 15,5-11 110-15</inkml:trace>
  <inkml:trace contextRef="#ctx0" brushRef="#br0" timeOffset="-114145.15">21427 6223 5374 0,'13'-9'294'0,"7"0"4"15,4 1 5-15,8 3 4 16,-6 15 6-16,0 11 4 16,-1 13 6-1,-5 13 5-15,-5 9 6 16,-4 2-334-16,-5 2 0 15,-2-7 0-15,-4-7 0 16,2-8 0-16,-2-4 0 16,0-9 0-16,-2-6 0 15,-4-5-281-15,-4-6-349 16,-10-4-1065-16,-8-10 136 16,-8-3 118-16,-7-11 103 15</inkml:trace>
  <inkml:trace contextRef="#ctx0" brushRef="#br0" timeOffset="-113965.31">21116 6525 6910 0,'1'-8'138'0,"10"-3"1"16,12-2 2-16,14-1 0 16,14 2 1-16,15 6 1 15,4 0-186-15,-1 2-196 16,3 3-419-16,-17-5-914 15,-7 0 118-15,-11-7 103 16,-5-3 92-16</inkml:trace>
  <inkml:trace contextRef="#ctx0" brushRef="#br0" timeOffset="-113521.44">21929 6205 6233 0,'2'-9'208'0,"-2"2"2"15,1 4 3-15,-1 3 2 16,0 16 3-16,0 11 1 16,-3 14 4-16,-6 10 1 15,-3 8 4-15,-3 1-228 16,-1-1 0-16,3-6 0 16,4-12 0-16,4-6 0 15,4-9 0-15,-1-10 0 16,7-8 0-1,7-6 0-15,10-6 0 16,11-8 0-16,12-7 0 16,11-4 0-16,2-2 0 15,-2 5 0-15,-5 8 0 16,-6 7 0-16,-12 15 0 16,-10 9 0-16,-13 9 0 15,-4 2 0-15,-15 5 0 16,-11-4 0-16,-16-6 0 15,-11-6 0-15,-16-6 0 16,-3-9 0 0,-4-2 0-16,7-5 0 15,2-7 0-15,12-3-444 16,16-24-1377 0,12 11 156-16,13 0 133 0,7-1 116 15</inkml:trace>
  <inkml:trace contextRef="#ctx0" brushRef="#br0" timeOffset="-93528.83">18125 7263 8191 0,'0'-5'0'15,"0"1"0"-15,-5 1 0 16,-5-1 0-16,-8 11 0 16,-6 6 0-16,-10 9 0 15,-3 7 0-15,-2 7 0 16,3 6 0-16,4 0 0 16,2-1 0-16,7-2 0 15,7-4 0 1,4-6 0-16,5-8 0 15,3-4 0-15,1-6 0 16,3-6 0-16,-2-3 0 16,4 0 0-16,-2-4-35 15,7-5-507-15,2-10-1243 16,5-7 150-16,4-5 129 16,2-3 112-16</inkml:trace>
  <inkml:trace contextRef="#ctx0" brushRef="#br0" timeOffset="-93185.55">18102 7256 5958 0,'8'-17'236'16,"3"1"3"-16,1-1 2 15,1 0 4-15,4 12 3 16,3 7 2-16,5 5 5 15,7 12 2-15,1 10 5 16,-1 9-262-16,-3 8 0 16,-4 3 0-16,-4 1 0 15,-7-2 0-15,0-6 0 16,-8-3 0 0,-1-6 0-16,-4-7 0 15,1-6 0-15,-2-6 0 16,0-5 0-16,-5-1 0 15,-5-7 0-15,-4-2-251 16,2-7-373-16,-10-5-1081 16,5-1 138-16,0-3 119 15,0-4 105-15</inkml:trace>
  <inkml:trace contextRef="#ctx0" brushRef="#br0" timeOffset="-92912.8">17855 7470 5943 0,'0'-5'237'15,"0"3"3"-15,6 0 4 16,13-2 2-16,15 4 3 15,16 0 4-15,15 0 3 16,13 4 3-16,-2-1-165 16,-1 3-558-16,-8-27-1305 15,-7 24 147-15,-8-3 128 16,-8-2 110 0</inkml:trace>
  <inkml:trace contextRef="#ctx0" brushRef="#br0" timeOffset="-92588.92">18777 7549 8191 0,'0'0'0'16,"0"1"0"-16,7 2 0 15,12-1 0-15,15 3 0 16,19 0 0 0,18 0 0-16,11 1 0 15,0 0 0-15,-3 0 0 16,-11 1 0-16,-12-3 0 16,-11 0 0-16,-12-2 0 15,-13-1 0-15,-11-1 0 16,-4 0-43-16,-5 0-341 15,27-3-1442-15,-33-3 157 16,-3-3 134-16</inkml:trace>
  <inkml:trace contextRef="#ctx0" brushRef="#br0" timeOffset="-92152.88">19049 7420 5515 0,'-8'-11'281'0,"2"-2"2"16,0 3 6-16,-2-2 2 15,8 5 7-15,0 5 2 16,0 2 7-16,7 2 3 16,6 2 7-16,7 6-317 15,9 4 0 1,7 1 0-16,-1 4 0 15,1 0 0-15,3-2 0 16,-3 1 0-16,2 4 0 16,1 1 0-16,1 2 0 15,-1 5 0-15,-4 5 0 16,-8-2 0-16,-5 4 0 16,-14 0 0-16,-8-2 0 15,-15-2 0-15,-9-3 0 16,-13-2 0-16,-3-8 0 15,-5-5 0 1,3-4 0-16,6-8 0 16,7 0 0-16,7-7 0 15,15-8-527-15,9-4-1271 16,15-1 152-16,12-6 130 16,11 2 115-16</inkml:trace>
  <inkml:trace contextRef="#ctx0" brushRef="#br0" timeOffset="-91568.91">19932 7715 8191 0,'7'-9'0'0,"2"0"0"15,1-4 0-15,2-1 0 16,-4 5 0-16,-4 1 0 16,-1 2 0-16,-1 1 0 15,-4 5 0-15,2-2 0 16,0 2 0-16,-3 0 0 16,-2 2 0-1,-4 1 0-15,2 1 0 16,-2-2 0-16,6 2 0 15,2 0 0-15,1-2 0 16,0-2 0-16,7 0 0 16,2 0 0-16,4 0 0 15,3-4 0-15,1 1 0 16,-5-2 0-16,-5-2 0 16,-3 0 0-16,-4-1 0 15,3 5 0-15,-9 1 0 16,-4 2 0-16,-3 0 0 15,-6 3 0-15,-1 4 0 16,4 3 0 0,3 5 0-16,9-2 0 15,1 1 0-15,3-5 0 16,0-1 0-16,6-4 0 16,4-3 0-16,0 0 0 15,3-3 0-15,-3-2 0 16,-6-2 0-16,-2 1 0 15,-2-3-628-15,-7-4-1143 16,-5 1 148-16,-2 1 128 16,-5-1 110-16</inkml:trace>
  <inkml:trace contextRef="#ctx0" brushRef="#br0" timeOffset="-87869.55">17650 5899 4747 0,'-4'-4'93'0,"-3"-5"96"16,-9 1 114-16,-3 0 31 15,-8 3 6-15,-7 3 6 16,-4 2 6-16,-1 0 6 15,-6 8 8 1,0 4-60-16,-3 7-39 16,-1 8-107-16,-3 4-130 15,6 4-30-15,-1-1 0 16,3 2 0-16,6 2 0 16,5-1 0-16,1 0 0 15,5 0 0-15,2 1 0 16,4-1 0-16,2 8 0 15,2-1 0-15,1 2 0 16,-1 1 0-16,-1 3 0 16,2-4 0-16,-1 0 0 15,4 1 0 1,0-1 0-16,3-1 0 16,1 0 0-16,0 1 0 15,0 0 0-15,1-3 0 16,1 2 0-16,1 1 0 15,1-3 0-15,3 1 0 16,2-1 0-16,0-2 0 16,3-2 0-16,4 0 0 15,-1-4 0-15,4 0 0 16,4-2 0 0,1-2 0-16,4-1 0 15,-2-1 0-15,5 2 0 16,-2-2 0-16,0 0 0 15,2-3 0-15,2 1 0 16,2-1 0-16,3-3 0 16,1 0 0-16,4-2 0 15,0-2 0-15,1-2 0 16,1-1 0-16,3-3 0 16,6 0 0-16,3 0 0 15,6-1 0 1,4 1 0-16,4 0 0 15,0 0 0-15,1 3 0 16,-1 0 0-16,1 0 0 16,-1 1 0-16,2 2 0 15,-4-2 0-15,-2 1 0 16,-2 0 0-16,1-3 0 16,-1 3 0-16,-1-1 0 15,3 0 0-15,-2-2 0 16,-6-1 0-16,-3-1 0 15,-1 3 0-15,-3-5 0 16,-2-1 0 0,4 1 0-16,1-7 0 15,6 1 0-15,4-2 0 16,8-2 0-16,5 0 0 16,3-1 0-16,-4 2 0 15,1-2 0-15,-5 1 0 16,-3 1 0-16,-4-2 0 15,-2 1 0-15,-3 1 0 16,0 0 0-16,1-1 0 16,1-1 0-1,-2 0 0-15,1 0 0 16,-1 0 0-16,-1 0 0 16,1 0 0-16,0 0 0 15,-1 0 0-15,-1 0 0 16,2 0 0-16,-1 0 0 15,-2 0 0-15,0 0 0 16,1-1 0-16,1 1 0 16,-3-4 0-16,1 3 0 15,-2 1 0-15,1-3 0 16,1-1 0-16,-3-1 0 16,6 1 0-1,6 1 0-15,2-3 0 16,0 1 0-16,-1 1 0 15,2-1 0-15,0-1 0 16,-2-3 0-16,-2 2 0 16,1 0 0-16,-6-1 0 15,-7 0 0-15,-1-1 0 16,0 0 0-16,-2-1 0 16,1-3 0-16,2 2 0 15,10-2 0-15,0-1 0 16,2 2 0-1,0 0 0-15,-1-1 0 16,2 2 0-16,0 0 0 16,1-2 0-16,0 2 0 15,-3-4 0-15,-9 2 0 16,-4 0 0-16,-4 1 0 16,-2-3 0-16,-3 0 0 15,-1-2 0-15,0-1 0 16,1-1 0-16,-2-2 0 15,3-1 0-15,0 1 0 16,1 2 0-16,0 0 0 16,0 3 0-1,1-1 0-15,3 3 0 16,-1-3 0-16,-2 0 0 16,-2-1 0-16,-1-3 0 15,-6-3 0-15,0-4 0 16,-1-5 0-16,-1 0 0 15,0-3 0-15,-6 1 0 16,-3 2 0-16,-2 1 0 16,-5 4 0-16,-4-1 0 15,-2 0 0-15,-2 0 0 16,-2-1 0-16,1-3 0 16,2 0 0-1,2-1 0-15,-2-3 0 16,2 2 0-16,-4-2 0 15,1 0 0-15,-1 3 0 16,1 1 0-16,-1-2 0 16,1 4 0-16,-2 2 0 15,0-3 0-15,0 4 0 16,0 0 0-16,0 1 0 16,0 0 0-16,0 1 0 15,0-2 0-15,0-1 0 16,0-2 0-16,0-1 0 15,-2 2 0 1,-2 1 0-16,-2 7 0 16,-4 0 0-16,-2 5 0 15,1 1 0-15,-4 1 0 16,1-2 0-16,-1 1 0 16,1 0 0-16,-6 0 0 15,-3-4 0-15,-2-1 0 16,-5-1 0-16,-2 1 0 15,-1-1 0-15,-3 1 0 16,3 1 0-16,2 2 0 16,-2 4 0-1,0 0 0-15,-2 1 0 16,-3 1 0-16,-6 1 0 16,-3-1 0-16,-9 0 0 15,-2 0 0-15,-2-2 0 16,4 1 0-16,5 1 0 15,2 3 0-15,5 1 0 16,0 1 0-16,2 2 0 16,-3-1 0-16,2 0 0 15,-1-1 0-15,-2 0 0 16,0-1 0-16,-6 0 0 16,-1 0 0-1,-2-1 0-15,0 1 0 16,-2-1 0-16,3 1 0 15,-3 0 0-15,1-2 0 16,2-2 0-16,-2 1 0 16,0-4 0-16,-2-1 0 15,2 2 0-15,-2-1 0 16,6 2 0-16,0 3 0 16,6 1 0-16,-2 0 0 15,2 3 0-15,0 2 0 16,-3-1 0-1,-1 4 0-15,-3-2 0 16,-7-1 0-16,0-2 0 16,0 1 0-16,1 0 0 15,-1-3 0-15,5 1 0 16,-6 1 0-16,-1 0 0 16,-2-1 0-16,4 0 0 15,0 3 0-15,0 0 0 16,-3-1 0-16,1 1 0 15,4-1 0-15,2 1 0 16,1 1 0 0,7 0 0-16,1 3 0 15,-5 0 0-15,-6 0 0 16,4 0 0-16,1-2 0 16,-5 2 0-16,1 0 0 15,2 0 0-15,-2 0 0 16,-5 0 0-16,6 0 0 15,5 0 0-15,6 0 0 16,2 0 0-16,6 0 0 16,-5 0 0-16,-4 0 0 15,5 2 0 1,5 0 0-16,1 2 0 16,1 1 0-16,4 3 0 15,-5-1 0-15,-1 2 0 16,4 0 0-16,2-1 0 15,1 0 0-15,3 3 0 16,-2 1 0-16,2 2 0 16,-3 3 0-16,-3-1 0 15,1 0 0-15,-7-1 0 16,-1 2 0-16,0-3 0 16,-1 0 0-1,1 0 0-15,1-2 0 16,5-1 0-16,0-2 0 15,1 0 0-15,0-1 0 16,5 0 0-16,-2-1 0 16,5 1 0-16,2 2 0 15,-3-4 0-15,2 2 0 16,-1 1 0-16,-2-2 0 16,2 0-347-16,12 0-551 15,-6-2-709-15,1-2 123 16,7-1 107-16</inkml:trace>
  <inkml:trace contextRef="#ctx0" brushRef="#br0" timeOffset="-86832.9">19538 4714 8191 0,'0'-1'0'15,"0"1"0"-15,1 6 0 16,-1 8 0-16,0 13 0 16,0 9 0-16,0 9 0 15,0-1 0-15,0 2 0 16,0-7 0-16,0-7 0 16,0-5 0-1,-1-8 0-15,-2-7 0 16,-3-3-268-16,-6-4-275 15,-8-8-1179-15,-4-2 140 16,-3-7 122-16,-5-8 105 16</inkml:trace>
  <inkml:trace contextRef="#ctx0" brushRef="#br0" timeOffset="-86581.29">19090 4799 5835 0,'0'-14'248'0,"4"-1"4"0,11-5 2 15,19-1 4-15,17 3 3 16,23 3 4 0,11 2 3-16,8 4 4 15,-2 2 6-15,-6 3-278 16,-8 4 0-16,-15 0 0 16,-15-2 0-16,-14 2 0 15,-11 0 0-15,-15 2 0 16,-4 2-289-16,-6 4-207 15,-10 0-1232-15,-13 10 140 16,-16 0 123 0,-14 3 106-16</inkml:trace>
  <inkml:trace contextRef="#ctx0" brushRef="#br0" timeOffset="-86368.92">19112 5037 4593 0,'-13'11'356'16,"3"-3"9"-16,4 2 5 15,6 3 8-15,30-3 7 16,19-10 8-16,23 3 8 16,14-3 8-16,16 0 9 15,-4 0-295-15,-5-3-123 16,-12 3 0-16,-11 0-334 16,0-4-496-1,-28-4-798-15,-12-6 126 16,-5-7 111-16,-7-2 96 15</inkml:trace>
  <inkml:trace contextRef="#ctx0" brushRef="#br0" timeOffset="-85985.49">20264 4880 5515 0,'6'-7'281'15,"0"0"2"-15,-1 0 6 0,0-1 2 16,-5 7 7 0,0 1 2-16,-3 1 7 15,-4 9 3-15,-6 4 7 16,-9 6-317-16,-4 13 0 16,0 5 0-16,4 1 0 15,8 1 0-15,8-2 0 16,8-2 0-16,15-6 0 15,12-2 0-15,11-6 0 16,11-3 0-16,8-8 0 16,-2-4 0-1,-3-1 0-15,-6-5 0 0,-11 0 0 16,-11-2 0 0,-10-4 0-16,-10-1-317 15,-2-8-450-15,-14-8-882 16,-3-4 128-16,-5-3 114 15,-4-3 98-15</inkml:trace>
  <inkml:trace contextRef="#ctx0" brushRef="#br0" timeOffset="-85809.78">20411 4999 5684 0,'0'-4'263'16,"0"1"4"-16,0 12 4 16,0 7 3-16,0 17 3 15,0 14 6 1,0 9 3-16,0 4 4 15,-1 4 6-15,-3 0-296 16,-5-3-343-16,-3-21-1504 16,-3 7 159-16,-1-12 137 15,-3-15 119-15</inkml:trace>
  <inkml:trace contextRef="#ctx0" brushRef="#br0" timeOffset="-81716.98">15045 12298 4624 0,'0'0'119'0,"0"0"151"16,0 0 74-1,0-2 6-15,0 2 6 16,0 0 8-16,3 0 6 15,-3 0 7-15,0 0 8 16,1 0-91-16,1 0-39 16,-2 0-172-16,1 0-83 15,1 0 0 1,4 2 0-16,8-1 0 16,20 1 0-16,25 1 0 15,29 0 0-15,23-3 0 16,23 0 0-16,5-4 0 15,-8-1 0-15,-13 1 0 16,-15-3 0-16,-16 0 0 16,-16 0 0-16,-14 2 0 15,-11 0 0-15,-12 0 0 16,-11 2 0-16,-9 1 0 16,-9-1 0-16,-2 3 0 15,-3 0 0-15,-3 0-275 16,-6-3-1591-16,-13 2 163 15,-11-5 139-15,-12-1 120 16</inkml:trace>
  <inkml:trace contextRef="#ctx0" brushRef="#br0" timeOffset="-79137.09">16141 12314 4164 0,'-1'-3'153'0,"-1"-1"127"16,1 0 106-16,-1 0 10 16,2 3 6-16,3-1 10 15,9 2 8-15,15-1 10 16,17 0 9-16,19 1-121 16,18 0-49-16,10 0-147 15,2-2-122-15,-4 2 0 16,-8 0 0-16,-10 0 0 15,-15 0 0-15,-11 0 0 16,-15 0 0 0,-11 0 0-16,-10 0 0 15,-6 0 0-15,-3 0-161 16,0 0-376-16,0-3-1216 16,-5-1 146-16,-1-4 124 15,-7-6 110-15</inkml:trace>
  <inkml:trace contextRef="#ctx0" brushRef="#br0" timeOffset="-77317.09">16533 12014 5951 0,'1'-1'237'15,"-1"1"2"-15,0 0 4 16,1-2 2-16,-1 4 4 15,0-4 2-15,0 2 4 16,0 2 3-16,0 0 5 16,0 2-263-16,0 0 0 15,0 3 0 1,0-1 0-16,0 2 0 16,5 4 0-16,7 1 0 15,12 5 0-15,11 3 0 16,11 2 0-16,2 2 0 15,-2 1 0-15,-6 1 0 16,-8-1 0-16,-5 2 0 16,-7-2 0-16,-5 2 0 15,-9-1 0-15,-4 4 0 16,-13-3 0-16,-8 2 0 16,-14-1 0-1,-3-1 0-15,-6-2 0 16,4-6 0-16,2-5 0 15,3-4 0-15,9-7-398 16,1-34-1434-16,3 21 156 16,0-6 136-16,0-3 117 15</inkml:trace>
  <inkml:trace contextRef="#ctx0" brushRef="#br0" timeOffset="-76057.44">15532 11335 5966 0,'3'-9'235'0,"-3"3"3"15,1-1 3-15,2 1 3 16,-3 3 3-16,1 4 3 15,4 6 3-15,-2 11 4 16,1 9 3-16,-2 11-260 16,-1 10 0-1,-1 4 0-15,-1 0 0 16,2-2 0-16,-1-2 0 16,0-8 0-16,0-8 0 15,0-8 0-15,0-6 0 16,0-9 0-16,0-2 0 15,4-6 0-15,6-2 0 16,3-7 0-16,10-1 0 16,8-8 0-16,5-3 0 15,6-2 0 1,7 3 0-16,0 2 0 16,5 4 0-16,-6 5 0 15,-1 5 0-15,-7 3 0 16,-8 7 0-16,-9 5 0 15,-9 7 0-15,-8 5 0 16,-10 7 0-16,-13 1 0 16,-12-1 0-16,-9 0 0 15,-10-4 0-15,-8-5 0 16,1-8 0-16,3-8 0 16,3-1 0-1,5-11 0-15,9-7 0 16,6-4 0-16,6-1 0 15,11-6 0-15,6 2 0 16,4 4-533-16,2 0-1263 16,5 4 151-16,1 0 131 15,10 3 113-15</inkml:trace>
  <inkml:trace contextRef="#ctx0" brushRef="#br0" timeOffset="-73961.08">17838 12041 4985 0,'3'-1'321'16,"0"-3"6"-16,1 1 5 15,-1-1 7-15,0 1 5 16,-2 0 6 0,2 2 6-16,2 0 7 15,-1-1 6-15,0 1-264 16,1-2-105-16,0-1 0 15,0-3 0-15,-2-1 0 16,-2-3 0-16,0-1 0 16,-1-3 0-16,-1 2 0 15,-5 0 0-15,-5 2 0 16,-7 2 0-16,-11 1 0 16,-7 1 0-1,-7 4 0-15,-2 2 0 16,1 1 0-16,3 4 0 15,8 4 0-15,3 5 0 16,5 5 0-16,10 5 0 16,6 3 0-16,4 3 0 15,10 0 0-15,7 3 0 16,6 0 0-16,8 0 0 16,7 2 0-16,3 1 0 15,0 0 0-15,-4 0 0 16,-7 2 0-1,-7-2 0-15,-7-4 0 16,-6-4 0-16,-9-2 0 16,-8-8 0-16,-9-2 0 15,-11-7 0-15,-7-3 0 16,-6-8 0-16,-1-8 0 16,5-6 0-16,7-1 0 15,6-4 0-15,10 0-265 16,16 4-487-16,5 3-914 15,13 4 131-15,6 2 114 16,11 0 102 0</inkml:trace>
  <inkml:trace contextRef="#ctx0" brushRef="#br0" timeOffset="-73537.3">17987 12278 6261 0,'-6'-1'206'0,"0"1"1"15,2 0 2-15,-2 0 3 16,6 0 3-16,10 0 0 16,15 0 5-16,22 0 1 15,23 0 4-15,18 0-225 16,10 0 0-16,-2 0 0 16,-10 0 0-16,-10 0 0 15,-13-1 0-15,-13 1 0 16,-12-1 0-16,-14-1 0 15,-12 2 0 1,-6 0 0-16,-6-1 0 16,-3 1 0-16,-3-1-313 15,12-1-642-15,-21-1-646 16,-4-2 122-16,-5-1 106 16</inkml:trace>
  <inkml:trace contextRef="#ctx0" brushRef="#br0" timeOffset="-72997.33">18375 12114 4071 0,'-1'-4'244'16,"-1"-2"150"-16,0-3 9 15,0 1 8-15,2 4 10 16,0 2 8-16,0-1 10 16,-1 1 11-16,1 1 9 15,0 1-167-15,0 0-114 16,-2 0-178-16,1 0 0 16,1 0 0-16,-2 0 0 15,1 0 0 1,1 0 0-16,0 1 0 15,1 4 0-15,1 3 0 16,12 3 0-16,16 5 0 16,15 1 0-16,15 0 0 15,6-1 0-15,-1 4 0 16,-7-2 0-16,-12 2 0 16,-12 0 0-16,-12 5 0 15,-13 2 0-15,-14 2 0 16,-13 1 0-16,-13 0 0 15,-6-1 0 1,-8-4 0-16,3-2 0 16,8-6 0-16,3-3 0 15,13-6 0-15,4 0 0 16,4-5 0-16,2-2-185 16,5 0-489-16,3-4-1035 15,-2-4 138-15,4-4 120 16,2-4 104-16</inkml:trace>
  <inkml:trace contextRef="#ctx0" brushRef="#br0" timeOffset="-71437.3">19214 12085 5356 0,'0'-3'294'0,"0"0"5"15,0 0 5-15,0 2 5 16,-1 2 4-16,-1 10 5 16,-2 9 6-16,0 10 5 15,-2 8 6 1,0 7-325-16,0 3-10 0,2-3 0 16,0-6 0-1,1-4 0-15,1-8 0 16,0-8 0-16,0-6 0 15,-1-6 0-15,2-3 0 16,-2-4-373-16,1-11-1467 16,1 0 159-16,1-6 136 15,0-6 119-15</inkml:trace>
  <inkml:trace contextRef="#ctx0" brushRef="#br0" timeOffset="-70738.14">19184 12200 2672 0,'0'-6'112'0,"0"2"49"15,1-1 53-15,1-2 46 16,-1 2 31-16,1 3 56 15,-1-3 107-15,1 1 90 16,-2 2 18 0,0-2-81-16,1-1-27 15,1-1-48-15,-1 0-55 16,2-6-49-16,4 3-30 16,-3-2-59-16,4-2-118 15,3-2-95-15,5 0 0 16,4-3 0-16,4-1 0 15,7 3 0-15,5-4 0 16,3 5 0-16,2 2 0 16,2 7 0-16,-3 3 0 15,-2 2 0-15,-2 3 0 16,-5 5 0 0,-6 3 0-16,-9 6 0 15,-10 10 0-15,-13 6 0 16,-13 3 0-16,-12 3 0 15,-4-3 0-15,-6-2 0 16,9-4 0-16,7-8 0 16,13-3 0-16,7-4 0 15,13-2 0-15,15-1 0 16,9 4 0-16,10 1 0 16,9 5 0-16,-5 3 0 15,-7 6 0 1,-8 3 0-16,-13 1 0 15,-9 1 0-15,-16-3 0 16,-16-3 0-16,-17-8 0 16,-7-5 0-16,-10-7 0 15,0-5 0-15,7-8 0 16,5-7 0-16,9-6 0 16,8-5 0-16,13-8-262 15,7 0-289-15,12-3-1171 16,14 2 140-16,9 6 122 15</inkml:trace>
  <inkml:trace contextRef="#ctx0" brushRef="#br0" timeOffset="-70045.09">20036 12032 6079 0,'1'-9'224'0,"1"1"2"16,-1 4 3-1,1-3 2-15,-1 7 4 16,2 10 1-16,0 8 5 16,1 8 2-16,-1 10 4 15,0 11-247-15,-3 3 0 16,0 2 0-16,0-6 0 15,0-2 0-15,0-8 0 16,0-7 0-16,0-10 0 16,0-9 0-16,3-6 0 15,4-4 0-15,5-8 0 16,6-8 0 0,10-6 0-16,6-4 0 15,4-1 0-15,3 2 0 16,0 7 0-16,0 7 0 15,-3 6 0-15,-5 7 0 16,-4 7 0-16,-3 8 0 16,-10 7 0-16,-8 5 0 15,-8 2 0-15,-13 1 0 16,-14-4 0-16,-14-4 0 16,-9-4 0-1,-8-8 0-15,2-6 0 16,2-5 0-16,9-4 0 15,8-5 0-15,11-7 0 16,6-1 0-16,12-3 0 16,7-2-365-16,47 2-1477 15,-23 3 159-15,8 4 135 16,3 2 120-16</inkml:trace>
  <inkml:trace contextRef="#ctx0" brushRef="#br0" timeOffset="-69585.11">20652 12430 8191 0,'2'-4'0'16,"-2"0"0"-16,3-1 0 15,-3-1 0-15,1 5 0 16,-1-2 0-16,2 3 0 16,-4-2 0-16,2 2 0 15,0 3 0-15,-3 3 0 16,0 5 0 0,-2-1 0-16,2 5 0 15,2-3 0-15,-1-2 0 16,2-1 0-16,6-5 0 15,4-3 0-15,0-1 0 16,0-1 0-16,3-6 0 16,-7-5 0-16,-5 0 0 15,-1-3 0-15,-3-1 0 16,-4 1 0-16,-1 2 0 16,-5 4 0-1,-1 2 0-15,2 3 0 16,4 1-264-16,10 3-433 15,1-1-985-15,4-3 134 16,10-1 116-16,5-3 103 16</inkml:trace>
  <inkml:trace contextRef="#ctx0" brushRef="#br0" timeOffset="-69249.9">20995 12139 7262 0,'0'-6'101'0,"0"-1"1"16,0 2-1-16,0 3 2 16,0 13 1-16,-2 8-2 15,-2 13 3-15,-4 5 0 16,-3 8 1-16,-3 3-106 15,4-3 0-15,0-3 0 16,2-7 0-16,1-4 0 16,3-8 0-16,0-9 0 15,1-3 0-15,3-6 0 16,-2-5-324 0,17-6-557-16,-12-8-736 15,7-8 124-15,3-8 110 16,5-1 95-16</inkml:trace>
  <inkml:trace contextRef="#ctx0" brushRef="#br0" timeOffset="-68741.13">21017 12236 4410 0,'0'-10'339'0,"0"0"28"15,0-5 8-15,0-4 7 16,0 2 7-16,1 1 8 15,5-2 10 1,2-1 7-16,7-2 8 16,7 2-161-16,6-3-233 15,6 1-28-15,3 3 0 16,3 2 0-16,-2 5 0 16,-2 5 0-16,-5 5 0 15,-7 5 0-15,-8 7 0 16,-7 8 0-16,-9 5 0 15,-10 6 0-15,-9 3 0 16,-9 0 0-16,-4-2 0 16,4-6 0-1,6-1 0-15,10-3 0 16,9 0 0-16,12-1 0 16,7 5 0-16,6 0 0 15,1 7 0-15,0 0 0 16,-8 3 0-16,-8-4 0 15,-13-2 0-15,-16-3 0 16,-11-4 0-16,-10-8 0 16,-11-4 0-16,-3-6 0 15,6-4 0 1,5-4 0-16,8-6 0 16,12-2-44-16,16-2-558 15,12-3-1164-15,15-2 147 16,16 2 127-16,9 1 110 15</inkml:trace>
  <inkml:trace contextRef="#ctx0" brushRef="#br0" timeOffset="-68062">21829 12318 5684 0,'2'-1'263'16,"1"-1"4"-16,1 0 4 16,2-3 3-16,4 4 3 15,0-8 6-15,2-1 3 16,1-1 4 0,-5-4 6-16,0-1-296 15,-5-4 0-15,-2-1 0 16,-1-2 0-16,-3-1 0 15,-4 5 0-15,-5 3 0 16,-6 7 0-16,-8 5 0 16,-8 6 0-16,-2 9 0 15,-4 11 0-15,0 5 0 16,3 8 0-16,7 4 0 16,6-3 0-16,10-3 0 15,7-4 0 1,4-8 0-16,10-3 0 15,10-7 0-15,6-7 0 16,8-2 0-16,7-8 0 16,2-6 0-16,-5-5 0 15,-5 2 0-15,-5 0 0 16,-9 2 0-16,-7 6 0 16,0 5 0-16,0 3 0 15,1 7 0-15,6 7 0 16,2 7 0-1,0 6 0-15,1 3-86 16,6 0-716-16,-5-4-900 16,-2-5 138-16,-3-7 118 15,1-4 105-15</inkml:trace>
  <inkml:trace contextRef="#ctx0" brushRef="#br0" timeOffset="-56945.05">17597 13073 7452 0,'0'-7'81'0,"0"-3"0"16,2-1 0-1,-1 1 0-15,-1 5 1 16,0 4 0-16,2 1 1 16,-2 0 0-16,0 0 2 15,3 4-85-15,2 4 0 16,1 9 0-16,-2 11 0 15,-1 8 0-15,-2 7 0 16,-1 3 0-16,-1 1 0 16,1-4 0-16,1-1 0 15,-1-10 0-15,0-6 0 16,0-9 0 0,0-4 0-16,0-8 0 15,0-2 0-15,0-2 0 16,0-1 0-16,0-4 0 15,0-4 0-15,0-7-333 16,45-9-1518-16,-39-8 161 16,0-4 137-16,3-4 119 15</inkml:trace>
  <inkml:trace contextRef="#ctx0" brushRef="#br0" timeOffset="-56385.16">17656 13056 4112 0,'0'-6'170'0,"0"-1"157"16,0-3 67-16,2 0 10 16,-4 1 7-16,2-1 8 15,2 0 10-15,-2-3 11 16,1-1 8-16,3-3-141 15,8-3-51-15,11-3-182 16,13-2-74-16,12 1 0 16,11 3 0-1,3 8 0-15,-1 7 0 16,-11 5 0-16,-11 9 0 16,-16 7 0-16,-14 8 0 15,-13 6 0-15,-15 9 0 16,-13 0 0-16,-4-1 0 15,-3 1 0-15,4-8 0 16,12-3 0-16,15-6 0 16,10-1 0-16,17-3 0 15,14 1 0-15,6 2 0 16,2 6 0-16,-2 2 0 16,-10 8 0-1,-15 3 0-15,-11 0 0 16,-16-2 0-16,-21-1 0 15,-16-7 0-15,-12-7 0 16,-11-9 0-16,-2-9 0 16,4-8 0-16,7-8 0 15,9-8 0-15,15-3 0 16,18-3-365-16,16-12-1477 16,17 16 159-16,17 3 135 15,14 1 120-15</inkml:trace>
  <inkml:trace contextRef="#ctx0" brushRef="#br0" timeOffset="-55961.86">18404 13314 8191 0,'-1'0'0'0,"1"0"0"15,2 0 0-15,19 0 0 16,19 0 0-1,21 4 0-15,18-1 0 16,15 2 0-16,-1-1 0 16,-8-1 0-16,-11 1 0 15,-14-4 0-15,-15 2 0 16,-13 0 0-16,-13-2 0 16,-11-2 0-16,-5 2 0 15,-2 0 0-15,-2 0 0 16,-2-2-330-16,19-2-1521 15,-28-2 160-15,-5-7 138 16,-5 0 119 0</inkml:trace>
  <inkml:trace contextRef="#ctx0" brushRef="#br0" timeOffset="-55637.46">18681 13153 5739 0,'0'-9'258'0,"0"1"4"16,11 0 2-16,11 1 4 15,16 7 4-15,14 7 3 16,12 5 5-16,-1 6 4 16,-9 8 5-1,-11 7-289-15,-14 6 0 16,-16 6 0-16,-10 3 0 15,-15 1 0-15,-11-1 0 16,-9-5 0-16,-1-5 0 16,-3-7 0-16,6-8 0 15,8-9 0-15,10-7-144 16,9-5-413-16,17-12-1194 16,10-5 145-16,12-4 124 15,12-2 110-15</inkml:trace>
  <inkml:trace contextRef="#ctx0" brushRef="#br0" timeOffset="-55208.92">19363 13424 8191 0,'1'-3'0'15,"1"-1"0"-15,-1 0 0 16,1 0 0-16,-2 3 0 15,0-2 0-15,0 3 0 16,0 3 0-16,0 1 0 16,0 1 0-16,0 2 0 15,0 1 0 1,0 0 0-16,0-1 0 16,4-3 0-16,4-1 0 15,1-3 0-15,2 0 0 16,-1-1 0-16,-6-2 0 15,0-3 0-15,-8-1 0 16,-6 1 0-16,-3-1 0 16,-4 3 0-16,-1 2 0 15,1 1 0-15,4 1 0 16,4 1 0-16,4 1 0 16,2-1 0-1,1 2 0-15,2-2 0 16,0-1-380-16,2-2-1458 15,-2-3 158-15,0-2 137 16,0-7 117-16</inkml:trace>
  <inkml:trace contextRef="#ctx0" brushRef="#br0" timeOffset="-51449.2">17171 11358 5326 0,'0'-4'275'0,"0"-1"10"15,0 1 5-15,0-2 4 16,0 3 4-16,-4 2 5 16,-5 3 4-16,-3 8 5 15,-6 5 5-15,-4 8-141 16,2 6-168-16,-2 7-8 16,2 1 0-16,2 3 0 15,3 0 0 1,0 2 0-16,2-1 0 15,2-2 0-15,-1 1 0 16,1-4 0-16,2 2 0 16,0-6 0-16,5 2 0 15,-2-2 0-15,2-1 0 16,2-2 0-16,-2 1 0 16,0-2 0-16,-2 1 0 15,-2-1 0-15,-1 3 0 16,3-5 0-16,-3 3 0 15,2-1 0-15,1 0 0 16,3 0 0 0,2-1 0-16,1-1 0 15,-2 1 0-15,2-3 0 16,0 2 0-16,0 1 0 16,0-3 0-16,-1 2 0 15,-2-1 0-15,0-2 0 16,-1 3 0-16,-1-2 0 15,1 1 0-15,3-2 0 16,-2 0 0-16,0-2 0 16,3-1 0-16,-1-2 0 15,-1 1 0 1,2-1 0-16,0 3 0 16,0 2 0-16,0 1 0 15,0 3 0-15,0-1 0 16,2 1 0-16,2 1 0 15,0-3 0-15,3 0 0 16,1 0 0-16,-1 0 0 16,0-1 0-16,1 3 0 15,1-1 0-15,0 3 0 16,5 1 0-16,-1-1 0 16,5 4 0-1,-2 1 0-15,2 2 0 16,4 0 0-16,1 3 0 15,3 0 0-15,5 2 0 16,2 3 0-16,2-1 0 16,6 0 0-16,4 0 0 15,4-2 0-15,6 0 0 16,4 0 0-16,6 1 0 16,0-2 0-16,3 1 0 15,0-4 0 1,3-1 0-16,5-2 0 15,2-4 0-15,5 1 0 16,3-5 0-16,4-1 0 16,-2-3 0-16,-1 0 0 15,-2-3 0-15,-3 0 0 16,-4-1 0-16,1-1 0 16,1-6 0-16,-1 0 0 15,5-3 0-15,2-1 0 16,0-2 0-16,-2-4 0 15,-2 1 0 1,-10-1 0-16,-2-2 0 16,-3-2 0-16,-2 0 0 15,2-3 0-15,-1-1 0 16,2-4 0-16,-1 1 0 16,0-1 0-16,-5-1 0 15,-1-1 0-15,-6 1 0 16,0-2 0-16,-3 0 0 15,0-1 0-15,0 1 0 16,3-4 0-16,-1 1 0 16,3 0 0-1,-5 1 0-15,1 1 0 16,-2 1 0-16,-5-1 0 16,-3 2 0-16,1-1 0 15,-4-1 0-15,6-2 0 16,2 1 0-16,2-2 0 15,2-1 0-15,-1 1 0 16,0-1 0-16,-3-1 0 16,0 0 0-16,-2 0 0 15,-4 0 0 1,-1 1 0-16,-2 1 0 16,-3-3 0-16,0 4 0 15,-1-2 0-15,-2-1 0 16,-1-6 0-16,2 2 0 15,-2-3 0-15,2 1 0 16,-4 0 0-16,3 1 0 16,-4 2 0-16,-3 1 0 15,-2-1 0-15,-1 1 0 16,-4-1 0-16,1-1 0 16,2-1 0-1,0-1 0-15,-1 1 0 16,2-3 0-16,-1 2 0 15,-3 1 0-15,-2 0 0 16,-1 1 0-16,-2 3 0 16,0 2 0-16,-3-3 0 15,-2 1 0-15,0 0 0 16,-2-6 0-16,3 2 0 16,-2-2 0-16,1-1 0 15,4-3 0-15,0 4 0 16,1-1 0-1,1 4 0-15,1-1 0 16,-3 3 0-16,0-1 0 16,-2 3 0-16,-3-2 0 15,0 0 0-15,2 1 0 16,-1-3 0-16,0 2 0 16,2-1 0-16,-2 1 0 15,0 0 0-15,-1 3 0 16,2 0 0-16,-2 2 0 15,-1 1 0 1,0-1 0-16,2 1 0 16,-5-3 0-16,0-1 0 15,2-3 0-15,0-3 0 16,2 2 0-16,0-2 0 16,-2 0 0-16,-2 4 0 15,-1 0 0-15,-3 2 0 16,0 1 0-16,1 1 0 15,-1 0 0-15,-1-1 0 16,-1 2 0-16,0-3 0 16,-6-2 0-16,1 0 0 15,-3 1 0 1,1-1 0-16,-1 3 0 16,-1 0 0-16,-1 3 0 15,-1 0 0-15,-3 1 0 16,-2 4 0-16,-1-2 0 15,-4 1 0-15,-5 1 0 16,-4-2 0-16,-2 1 0 16,-4-3 0-16,2 0 0 15,3 0 0-15,1 1 0 16,7 2 0-16,1 1 0 16,-2 2 0-1,0 0 0-15,-1 0 0 16,-5-1 0-16,-3 1 0 15,-2-1 0-15,-6-1 0 16,-1 1 0-16,-4-1 0 16,1-3 0-16,2 2 0 15,3-1 0-15,4 2 0 16,2 2 0-16,1 1 0 16,1 0 0-16,-6 0 0 15,2-3 0-15,-3 2 0 16,0 1 0-1,-3-2 0-15,-5 1 0 16,-1-2 0-16,-1 1 0 16,3-3 0-16,-1 4 0 15,9-3 0-15,-3 4 0 16,5 0 0-16,-2 0 0 16,-4 0 0-16,2 0-5 15,2 1 2-15,-2 2-3 16,3 1-38-16,0-2-54 15,-1 2-5-15,-1 0 0 16,-1-2-6 0,-2-1-2-16,2 3 0 15,-3-1-2-15,-4 0 2 16,-2 0 5-16,1 1 29 16,-4 0 53-16,2-1 6 15,3 0 8-15,-3-1-4 16,-3-2 10-16,2 0-3 15,4-1 7-15,0 1 1 16,4 0-7-16,2 2 13 16,1 0-4-16,0 1-1 15,-3-1-5-15,3 2 5 16,-4-2-3 0,3 2 7-16,-1 2 0 15,-2-1-1-15,-4-1 10 16,-2 1-7-16,0-1 5 15,1 0 0-15,5-1 10 16,1 1 4-16,8-1 3 16,-1 1-5-16,0 1-7 15,2 0 4-15,4 3-2 16,1-2 2-16,0 2-3 16,1 0-5-16,-6 0-4 15,-3 0-3 1,0 0 7-16,-1 0 5 0,-1 0 4 15,2 0-9 1,3 0 5-16,3 0-3 16,3 0 2-16,1 0 8 15,1 0 2-15,5 0 6 16,-3 0-13-16,-1 0 2 16,-2 0 11-16,1 0 6 15,-4 0 1-15,4 0 12 16,-4 0 8-16,-2 2 0 15,0-2-5-15,0 2-5 16,-1 0-1 0,0 2-3-16,0-1-10 15,5 1-6-15,0 0-4 16,1-2-10-16,2-1-9 16,-2-1-8-16,0 2 0 15,0-1 0-15,0-1 0 16,-1 3 0-16,-2-2 0 15,-4 2 0-15,-2-1 0 16,-5 2 0-16,-3-3 0 16,2 2 0-16,-3-3 0 15,0 1 0-15,1-1 0 16,3-1 0 0,-2 1 0-16,6 0 0 15,3 0 0-15,3 0 0 16,7 0 0-16,7 0-144 15,8 0-329-15,6-8-1301 16,7 4 148-16,9 2 128 16,15-4 112-16</inkml:trace>
  <inkml:trace contextRef="#ctx0" brushRef="#br0" timeOffset="-50449.41">18649 10285 8191 0,'0'-13'0'16,"0"1"0"-16,0 0 0 15,2 1 0-15,-2 10 0 16,0 11 0 0,0 9 0-16,1 10 0 0,-1 8 0 15,0 10 0 1,0 1 0-16,-1-5 0 16,-4-3 0-16,0-5 0 0,-1-8 0 15,-1-8 0 1,-3-6 0-16,-3-8-211 15,-3-5-365-15,-6-9-1152 16,-2-7 140-16,-2-4 123 16,1-7 107-16</inkml:trace>
  <inkml:trace contextRef="#ctx0" brushRef="#br0" timeOffset="-50196.96">18206 10349 6672 0,'2'-10'163'0,"14"-9"2"16,12-2 0-16,22-6 2 16,20 1 2-16,23 2 0 15,5 3 3-15,5 3 2 16,-5 0 1-16,-12 7-175 16,-9 3 0-16,-21 2 0 15,-13 2 0-15,-17 1 0 16,-11 2-162-16,-11 1-171 15,-6 1-255-15,-13 3-1061 16,-14 6 128 0,-10 2 114-16,-11 7 98 15</inkml:trace>
  <inkml:trace contextRef="#ctx0" brushRef="#br0" timeOffset="-49985.12">18329 10539 5898 0,'-3'7'243'0,"2"5"2"16,11-2 2-16,17 0 4 16,24-5 4-16,14-3 2 15,17-4 4 1,5 1 4-16,-6 0 4 16,-10-3-269-16,-12-1-291 15,-12 0-286-15,-18-3-1129 16,-14 0 137-16,-7-1 120 15,-6 2 104-15</inkml:trace>
  <inkml:trace contextRef="#ctx0" brushRef="#br0" timeOffset="-49589.17">19126 10483 6923 0,'0'-3'137'15,"0"-1"1"-15,0 3 0 16,-4-2 2-16,-2 4 1 16,-7 4 0-16,0 5 2 15,-3 1 1-15,2 8 2 16,5 5-146-16,5 5 0 16,3 3 0-16,7 4 0 15,9 3 0-15,5 0 0 16,2 2 0-16,5-5 0 15,-4-4 0-15,-4-4 0 16,-10-7 0 0,-6-2 0-16,-3-3 0 15,-12-4 0-15,-9-3 0 16,-8-1 0-16,-7-4 0 16,-7-4 0-16,3 0 0 15,4-10 0-15,7-5-273 16,16-9-378-16,5-11-1041 15,15-10 136-15,9-4 117 16,8 2 104-16</inkml:trace>
  <inkml:trace contextRef="#ctx0" brushRef="#br0" timeOffset="-49434.03">19108 10494 8191 0,'27'-18'0'0,"16"-3"0"15,11-2 0-15,18-2 0 16,-4 7 0-16,-5 6 0 15,-9 2 0-15,-12 2-177 16,5 3-729-16,-34 1-743 16,-14-3 128-16,-12 1 114 15,-15-2 98-15</inkml:trace>
  <inkml:trace contextRef="#ctx0" brushRef="#br0" timeOffset="-45969.23">22986 6523 4094 0,'0'0'90'0,"2"0"25"15,-2-2 22-15,0 2 10 16,1 0 6-16,2 0 8 16,-3 0 22-16,0 0 75 15,0 0 90-15,1 0-12 16,-1 0-17-16,-1 0-23 16,-3 0-18-1,-2 0-8-15,-4 0-2 16,1 0-2-16,-1 2-22 15,3 0-82-15,5-2-96 16,2 3-66-16,0-2 0 16,9-1 0-16,19 0 0 15,21 0 0-15,24-1 0 16,33 1 0 15,19-3 0-31,11-1 0 0,7 0 0 0,-6-3 0 0,-8 3 0 16,-17-2 0-16,-16 3 0 15,-21-1 0 1,-17 0 0-16,-12 1 0 16,-13 0 0-16,-11 2 0 15,-7 1 0-15,-8-1 0 16,-4 1 0-16,-1-2 0 16,-2 2 0-16,-2 0 0 15,0 0 0-15,-5 0-556 16,-11-1-1234-16,-8-6 151 15,-12 0 129-15,-7-4 113 16</inkml:trace>
  <inkml:trace contextRef="#ctx0" brushRef="#br0" timeOffset="-34244.53">23532 5615 5688 0,'2'-6'263'15,"-2"-2"3"-15,1-1 4 16,1 0 4-16,-2 8 4 16,0-2 3-16,0 3 5 15,1 0 4 1,-1 3 5-16,-3 6-295 15,-1 7 0-15,-8 11 0 16,-7 14 0-16,-6 5 0 16,-4 8 0-16,-2-1 0 15,5 1 0-15,3-7 0 16,4-3 0-16,6-9 0 16,2-5 0-16,4-9 0 15,2-7 0-15,4-5 0 16,-1-5 0-16,2-4 0 15,2-4 0-15,2-8 0 16,3-11 0 0,11-9 0-16,5-13 0 15,7-11 0-15,3-6 0 16,3-1 0-16,-2 3 0 16,-4 8 0-16,-1 8 0 15,-6 10 0-15,-4 6 0 16,-4 8 0-16,-3 7 0 15,-4 2 0-15,-3 5 0 16,1 3 0-16,1 2 0 16,5 7 0-16,2 3 0 15,1 9 0-15,6 9 0 16,-1 11 0-16,-2 8 0 16,-1 4 0-1,4-1 0-15,-3-2 0 16,-2-3 0-16,0-6 0 15,0-6 0-15,-6-3 0 16,-1-8 0-16,-4-6 0 16,-2-5 0-16,1-5 0 15,-4-1 0-15,0-3 0 16,0-1 0-16,0 0 0 16,-2-2 0-16,-3-3-390 15,-2-15-1446-15,-5 8 158 16,-5-3 136-16</inkml:trace>
  <inkml:trace contextRef="#ctx0" brushRef="#br0" timeOffset="-33973.99">23441 5814 5503 0,'0'-8'282'16,"3"-2"3"-16,8-3 3 16,10 0 6-16,15 4 5 15,12 4 3-15,11-2 5 16,0 4 6 0,-1 2 5-16,-10-1-318 0,-11 2 0 15,-9 0-332-15,-2 0-428 16,-15 0-888-1,-7 0 129-15,1 0 113 16</inkml:trace>
  <inkml:trace contextRef="#ctx0" brushRef="#br0" timeOffset="-33054.71">24055 6453 4613 0,'0'0'308'16,"0"-2"38"-16,-1 2 6 15,1-4 6-15,2 3 8 16,9-5 6-16,7 0 7 16,14 0 8-16,13 2 7 15,8 1-118-15,5 1-236 16,1 2-40-16,-3 0 0 16,-11 2 0-1,-7-2 0-15,-9 3 0 16,-11-2 0-16,-10 2 0 15,-2-2 0-15,-4 2 0 16,-3-3-265-16,1 0-377 16,0 0-1055-16,0-3 137 15,1-4 118-15,-1 0 103 16</inkml:trace>
  <inkml:trace contextRef="#ctx0" brushRef="#br0" timeOffset="-32261.89">24292 6225 3815 0,'-2'0'160'16,"-1"-4"86"-16,-2 0 132 16,0-2 45-16,0 4 10 15,2-1 10-15,-3-1 12 16,1 4 9-16,2-1 11 15,0-1-120-15,0 2-55 16,0 0-104-16,1 0-148 16,-2 0-48-1,1 0 0-15,0 2 0 16,0-1 0-16,3 3 0 16,0 3 0-16,0 1 0 15,0 0 0-15,0 1 0 16,0-3 0-16,0 2 0 15,0-4 0-15,-1 1 0 16,-1-2 0-16,-1 0 0 16,2-1 0-16,-2-1 0 15,2-1 0-15,1 0 0 16,0 0 0-16,0 1 0 16,1-1 0-1,-1 3 0-15,7 4 0 16,6 4 0-16,12 5 0 15,7 7 0-15,6 3 0 16,0 1 0-16,-1 3 0 16,-3-1 0-16,-2-5 0 15,-4 2 0-15,-4-5 0 16,-6-2 0-16,0-1 0 16,-8-2 0-16,-6 0 0 15,0 0 0-15,-6 0 0 16,-9 3 0-16,-13 1 0 15,-9 0 0 1,-13 1 0-16,-5-1 0 16,-7 1 0-16,2-1 0 15,3-3 0-15,5-4 0 16,5-2-380-16,6-13-1458 16,7 3 158-16,4-4 137 15,4-2 117-15</inkml:trace>
  <inkml:trace contextRef="#ctx0" brushRef="#br0" timeOffset="-28593.91">25587 6111 2602 0,'0'0'60'0,"0"0"31"15,0 0 31-15,0 0 40 16,0 0 35-16,0 0 33 15,0 0 35-15,0 0 42 16,0 0 66-16,0 0 65 16,0 0 48-16,0 0-21 15,0 0-26-15,0-1-37 16,0 1-33-16,0 0-30 16,2-1-35-16,-1-1-42 15,3 1-69-15,1-2-108 16,3-1-85-16,2 0 0 15,-1-3 0 1,1 1 0-16,0-4 0 16,-5-1 0-16,-2-1 0 15,-2-3 0-15,-1-1 0 16,-3-2 0-16,-7 0 0 16,-6-1 0-16,-7 2 0 15,-9 4 0-15,-8 1 0 16,-9 5 0-16,0 4 0 15,-5 2 0-15,2 2 0 16,7 6 0-16,9 4 0 16,3 5 0-16,12 6 0 15,10 6 0-15,6 2 0 16,10 4 0 0,10 2 0-16,14 0 0 15,14 3 0-15,15 2 0 16,9 2 0-16,-3 6 0 15,-5-1 0-15,-14 1 0 16,-14-3 0-16,-18-3 0 16,-8-7 0-16,-19-5 0 15,-13-6 0-15,-13-10 0 16,-7-7 0-16,-7-6 0 16,-2-6 0-16,8-6 0 15,10-4 0-15,11-1 0 16,16-3-341-1,12 1-1508-15,18-1 160 16,12-3 137-16</inkml:trace>
  <inkml:trace contextRef="#ctx0" brushRef="#br0" timeOffset="-28189.56">25887 6370 8191 0,'0'-3'0'0,"0"0"0"16,0 0 0-1,6 1 0-15,12 2 0 0,20 0 0 16,15 0 0 0,22 0 0-16,8 0 0 15,2 1 0-15,-6 0 0 16,-9 3 0-16,-14-1 0 16,-14 2 0-16,-15-1 0 15,-10-2 0-15,-11-1 0 16,-4 1 0-16,-2-2 0 15,-4 0-95-15,-6-2-350 16,1-27-1350-16,-4 21 152 16,-7-3 130-1,3-3 113-15</inkml:trace>
  <inkml:trace contextRef="#ctx0" brushRef="#br0" timeOffset="-27822.29">26140 6165 4633 0,'-6'-8'316'0,"0"2"30"16,-2-1 5-16,1-1 7 16,5 3 7-16,-4 2 6 15,6 2 8 1,0-1 6-16,2 2 8 15,11 3-127-15,18 7-238 16,17 5-28-16,14 5 0 16,12 9 0-16,1 5 0 15,-12 3 0-15,-17 6 0 16,-18 2 0-16,-16 1 0 16,-16 1 0-16,-18-5 0 15,-14-6 0-15,-7-7 0 16,-9-5 0-16,-1-7 0 15,6-4-190-15,28-5-748 16,-3-6-700 0,11-3 127-16,11-5 112 15</inkml:trace>
  <inkml:trace contextRef="#ctx0" brushRef="#br0" timeOffset="-26881.63">27175 6119 8191 0,'0'-1'0'15,"-4"4"0"-15,-3 7 0 16,-8 10 0-16,-8 12 0 16,-8 14 0-16,-7 7 0 15,-1 6 0-15,5-3 0 16,3-6 0-1,8-7 0-15,14-8 0 16,-1-10 0-16,3-8 0 16,7-9 0-16,0-5 0 15,4-8 0-15,7-9 0 16,7-12 0-16,4-12 0 16,7-11 0-16,3-11 0 15,5-7 0-15,-1-4 0 16,1 5 0-16,-3 6 0 15,-5 13 0-15,-8 13 0 16,-4 13 0-16,-5 10 0 16,3 7 0-16,0 7 0 15,0 8 0 1,5 11 0-16,0 7 0 16,-2 12 0-16,2 9 0 15,-4 2 0-15,-2 2 0 16,1-1 0-16,-6-3 0 15,0-5 0-15,-4-6 0 16,-1-10 0-16,-4-3 0 16,3-12 0-16,-3-4 0 15,0-6 0-15,-3-1-312 16,3-7-454-16,-10-7-885 16,-5-3 129-16,-5-7 114 15,0-2 98 1</inkml:trace>
  <inkml:trace contextRef="#ctx0" brushRef="#br0" timeOffset="-26697.97">27059 6328 5464 0,'0'-10'285'0,"9"-3"5"16,6-3 2-1,14 1 6-15,8 2 5 0,14 6 3 16,1 1 7-16,0 3-287 15,-3 2-263-15,-4 1-1474 16,-5 0 138-16,-4 0 120 16,-7 0 106-16</inkml:trace>
  <inkml:trace contextRef="#ctx0" brushRef="#br0" timeOffset="-25950.68">27991 6301 5657 0,'0'0'266'15,"2"-1"3"-15,-2 1 4 16,5 0 4-16,0-1 4 15,5-2 5 1,-3-1 3-16,-1-3 4 16,-1-5 7-16,-1-1-300 15,-4-3 0-15,1-5 0 16,-4 0 0-16,-3 1 0 16,-1 1 0-16,-9 4 0 15,-3 5 0-15,-5 3 0 16,-5 4 0-16,-6 4 0 15,-1 4 0-15,2 7 0 16,-1 9 0-16,4 3 0 16,7 8 0-16,6 5 0 15,7 0 0 1,7-2 0-16,1 0 0 16,10-5 0-16,6-6 0 15,7-5 0-15,8-6 0 16,11-7 0-16,-3-2 0 15,0-10 0-15,-4-7 0 16,-3-7 0-16,0-2 0 16,-6-3 0-16,-5-1 0 15,-6 9 0-15,-4 6 0 16,-4 8 0-16,0 2 0 16,0 9 0-16,6 7 0 15,-1 4 0-15,0 6 0 16,3 3 0-1,1 0-318-15,1-13-1536 16,3 7 160-16,2-5 138 16,4-8 120-16</inkml:trace>
  <inkml:trace contextRef="#ctx0" brushRef="#br0" timeOffset="-25094.21">28494 6067 6784 0,'0'-4'152'16,"0"0"0"-16,-3 4 2 15,-5 6 1-15,-9 17 1 16,-11 16 2-16,-12 12 0 16,-10 16 2-16,-4 4 2 15,4-1-162 1,8-5 0-16,7-7 0 16,11-15 0-16,9-10 0 15,7-10 0-15,5-12 0 16,7-8-367-16,71-10-1474 15,-60-9 159-15,6-16 135 16,4-6 119-16</inkml:trace>
  <inkml:trace contextRef="#ctx0" brushRef="#br0" timeOffset="-24825.9">28501 5985 7990 0,'9'-6'22'15,"8"5"0"-15,6 8 0 16,12 9 1 0,-2 15-1-16,2 15 0 15,-5 8 1-15,-6 7-1 16,-3 0 1-16,-8 3-23 16,-3-5 0-16,-8-7 0 15,0-7 0-15,-2-5 0 16,-2-9 0-16,-4-9 0 15,-5-6-290-15,7-7-1572 16,-19-8 161-16,-6-11 140 16,2-10 120-16</inkml:trace>
  <inkml:trace contextRef="#ctx0" brushRef="#br0" timeOffset="-24629.97">28258 6296 8191 0,'9'-7'0'16,"10"-1"0"-16,11-3 0 15,16 1 0-15,8 4 0 16,6 4 0-16,3 0-340 16,48 2-1509-16,-61 2 160 15,-6-4 137-15,-11-3 119 16</inkml:trace>
  <inkml:trace contextRef="#ctx0" brushRef="#br0" timeOffset="-24237.99">29000 6306 6685 0,'4'-2'162'0,"3"-2"0"16,3-3 3-16,0 0 1 15,-4 4 1-15,-3 1 1 16,-2 0 3-16,-1 2 0 16,-1 0 3-16,-7 3-174 15,-3 1 0-15,-2 6 0 16,-4 2 0-16,2 1 0 16,5 1 0-16,7-2 0 15,2-2 0-15,8-2 0 16,3-4 0-1,3 0 0-15,4-4 0 0,2 0 0 16,-6-5 0 0,-3-3 0-16,-7-3 0 15,-2-4 0-15,2 0 0 16,-7 2 0-16,-2 0 0 16,-1 6 0-16,1-1-391 15,2-13-1444-15,1 14 158 16,7-2 136-16,11-1 117 15</inkml:trace>
  <inkml:trace contextRef="#ctx0" brushRef="#br0" timeOffset="-23725.63">29418 5942 8191 0,'1'-5'0'0,"-1"0"0"16,0 2 0-16,0 5 0 16,0 9 0-16,-1 16 0 15,-2 5 0-15,-4 12 0 16,-4 6 0-16,-1-2 0 16,-1 1 0-1,1-3 0-15,6-5 0 0,1-7 0 16,3-9 0-1,1-7 0-15,2-9 0 16,5-5 0-16,11-5 0 16,8-6 0-16,11-5 0 15,9-8 0-15,7-4 0 16,0-2 0-16,1 3 0 16,-1 7 0-16,-7 9 0 15,-3 7 0-15,-9 11 0 16,-9 11 0-16,-8 8 0 15,-8 9 0 1,-7 5 0-16,-10-1 0 16,-15-1 0-16,-14-11 0 15,-11-9 0-15,-14-10 0 16,-11-6 0-16,-3-12 0 16,2-8 0-16,7-4 0 15,11-8 0-15,16-7-287 16,69-5-1576-16,-41 1 162 15,13-1 140-15,11 2 120 16</inkml:trace>
  <inkml:trace contextRef="#ctx0" brushRef="#br0" timeOffset="-17594.38">25695 5505 4444 0,'0'-2'74'0,"0"-2"40"15,2 0 40-15,-2-2 43 16,0 0 36-16,0-1 18 16,0 0 47-16,0 3 39 15,0-2 33-15,0 0-32 16,0 2-30 0,-7-3-40-16,-5-1-44 15,-7-1-43-15,-4 0-40 16,-1-2-14-16,-7 2-49 15,-1 1-39-15,-1 1-29 16,-4 0-5-16,-1 2-5 16,2 0 0-16,1 4 0 15,1-1 0-15,0 2 0 16,0 2 0-16,1 1 0 16,-2 5 0-16,0 3 0 15,-3 3 0-15,0 2 0 16,-1 0 0-1,3 0 0-15,5 2 0 16,1-1 0-16,4 0 0 16,4 1 0-16,-1 1 0 15,2 2 0-15,0 0 0 16,1 3 0-16,1 1 0 16,-1 2 0-16,4 0 0 15,1-1 0-15,0-2 0 16,7 2 0-16,-1-3 0 15,0 2 0-15,2-1 0 16,1 0 0-16,0 2 0 16,-2 0 0-16,3-2 0 15,1 1 0 1,-3 0 0-16,4 2 0 16,2 2 0-16,-1-1 0 15,2 0 0-15,2-1 0 16,-2 1 0-16,0-4 0 15,0 3 0-15,0-1 0 16,0 1 0-16,-2 0 0 16,2 1 0-16,-5-2 0 15,0 2 0-15,1 0 0 16,-4-2 0-16,3-1 0 16,3 2 0-16,1-4 0 15,-1 0 0 1,5 1 0-16,1-3 0 15,1 4 0-15,3-1 0 16,4-1 0-16,1 3 0 16,1-2 0-16,-5 0 0 15,3 1 0-15,-2-2 0 16,0-2 0-16,0 0 0 16,0 0 0-16,0-3 0 15,0-3 0-15,2 2 0 16,0-2 0-16,2 0 0 15,3 2 0-15,0 0 0 16,1 1 0-16,4-2 0 16,0 2 0-1,5-1 0-15,6 0 0 16,4 1 0-16,4 0 0 16,1 1 0-16,1-1 0 15,0 2 0-15,-1 2 0 16,-3-1 0-16,0-3 0 15,2-3 0-15,0 0 0 16,3-1 0-16,0-3 0 16,4-1 0-16,2 0 0 15,-3 2 0-15,5-5 0 16,2 3 0-16,0 1 0 16,1 0 0-16,6-1 0 15,0 0 0 1,2 1 0-16,2 0 0 15,5-1 0-15,-3-1 0 16,-2 0 0-16,2 2 0 16,-2 0 0-16,-2-3 0 15,-2 4 0-15,2-2 0 16,0 0 0-16,0 0 0 16,5-3 0-16,-1 1 0 15,0 3 0-15,0-5 0 16,0 1 0-16,-4 0 0 15,-2 0 0-15,-3-3 0 16,-3 0 0 0,1 1 0-16,-2-1 0 15,1 0 0-15,1-2 0 16,-1 1 0-16,1-2 0 16,2 0 0-16,-1 1 0 15,-4-1 0-15,1 0 0 16,1-1 0-16,-4 0 0 15,1 0 0-15,-2-1 0 16,0 2 0-16,0-1 0 16,-2 2 0-16,4-2 0 15,-2 3 0-15,0-3 0 16,-2 4 0 0,-1-2 0-16,2-2 0 15,0 2 0-15,-2-2 0 16,2 0 0-16,2 0 0 15,-2 0 0-15,2 0 0 16,-3 0 0-16,0 0 0 16,1 0 0-16,-4-2 0 15,-3 2 0-15,1-3 0 16,-3-1 0-16,-1-2 0 16,1-2 0-16,0-2 0 15,2-2 0-15,1 0 0 16,2-1 0-1,-2-1 0-15,-2 2 0 16,-3 0 0-16,-5 1 0 16,-6-1 0-16,2 0 0 15,-1-1 0-15,0-3 0 16,1 0 0-16,3-2 0 16,1 0 0-16,-1-2 0 15,0 4 0-15,0-1 0 16,-2 2 0-16,-6-1 0 15,1 2 0-15,-2 0 0 16,-1 3 0-16,1-5 0 16,3 1 0-16,-1 0 0 15,1-1 0-15,0-3 0 16,1 0 0 0,-3 2 0-16,1-3 0 15,-2-1 0-15,0 0 0 16,-3 1 0-16,1-3 0 15,0 2 0-15,-2-2 0 16,0 0 0-16,-2 1 0 16,-2-3 0-16,-2 3 0 15,-3-1 0-15,0-3 0 16,-2 4 0-16,-2 0 0 16,0-2 0-1,-1 0 0-15,-1 1 0 0,1 0 0 16,1-3 0-1,-1 0 0-15,-1 0 0 16,0-1 0-16,1-3 0 16,-4 2 0-16,1-4 0 15,-2 0 0-15,0 1 0 16,0 2 0-16,0 0 0 16,0 3 0-16,-2-2 0 15,-4 1 0-15,-4 0 0 16,-6 1 0-1,-1-2 0-15,-3 1 0 16,-2 0 0-16,2-2 0 16,0 0 0-16,-2 1 0 15,3 0 0-15,-2 0 0 16,-1 3 0-16,0 2 0 16,-1 5 0-16,-3-1 0 15,-3 2 0-15,-1 0 0 16,-3 3 0-16,-2-2 0 15,0-1 0-15,1-2 0 16,3-3 0-16,1 0 0 16,4 2 0-1,3 3 0-15,3 2 0 16,-2 4 0-16,-1-1 0 16,-4 1 0-16,-5 1 0 15,-3-1 0-15,-2-1 0 16,-5 0 0-16,-3 0 0 15,-1-1 0-15,1 2 0 16,1-1 0-16,3 1 0 16,3 1 0-16,5 0 0 15,-2-1 0-15,2-1 0 16,-2 2 0-16,-3-3 0 16,-1 1 0-16,-4 2 0 15,-2-1 0 1,-2 0 0-16,-2 0 0 15,1 0 0-15,2 0 0 16,0 1 0-16,0-3 0 16,2 2 0-16,0 1 0 15,-3-1 0-15,3-1 0 16,0 1 0-16,-2 2 0 16,0 0 0-16,1 1 0 15,-2-1 0-15,-5-1 0 16,5-1 0-16,0 1 0 15,2-1 0 1,2-1 0-16,5 1 0 16,-2-1 0-16,-2 3 0 15,3-2 0-15,-2 2 0 16,1 0 0-16,1 1 0 16,-1 3 0-16,-3 0 0 15,2 0 0-15,-5 0 0 16,1 2 0-16,-2 0 0 15,4-1 0-15,1 2 0 16,2-1 0-16,0 0 0 16,2 0 0-16,-2 2 0 15,3-1 0 1,-5 0 0-16,2-3 0 16,-2-1 0-16,-4-1 0 15,0-1 0-15,-2-1 0 16,-2-1 0-16,-3-2 0 15,1-1 0-15,2 1 0 16,2 0 0-16,4 4 0 16,6 2 0-16,5 4 0 15,3 2 0-15,1 0 0 16,2 1 0-16,2 3 0 16,-6 1 0-16,0 3 0 15,-3-1 0 1,-6 3 0-16,-5-2 0 15,-2-3 0-15,-3 0 0 16,3 2 0-16,2-3 0 16,4-2 0-16,4 1 0 15,5 0 0-15,3 1 0 16,2 0 0-16,0-1 0 16,2 2 0-16,1-1 0 15,-1 2 0-15,-4-2 0 16,2 2 0-16,-2 1 0 15,-3 0 0 1,-1 1 0-16,-3-1 0 16,-3 0 0-16,3-1 0 15,-2-1 0-15,4 0 0 16,3-1 0-16,2 2 0 16,-1-2 0-16,6 4 0 15,2-4 0-15,1 0 0 16,3 2 0-16,0 0 0 15,-2-1 0-15,-1 2 0 16,0-2 0-16,-5 1 0 16,-1 0 0-1,1 1 0-15,3-1 0 16,-1 0 0-16,3-2 0 16,7 0 0-16,2-1 0 15,5 0 0-15,4-1-271 16,3 2-272-16,0-8-1178 15,0 7 140-15,0-3 122 16,1-5 105-16</inkml:trace>
  <inkml:trace contextRef="#ctx0" brushRef="#br0" timeOffset="-12446.33">28882 4560 6697 0,'0'0'160'0,"0"0"2"15,0 0 2 1,0 0 0-16,-3 0 1 15,-2 4 3-15,-1 5 0 16,-3 5 2-16,-3 8 3 16,0 5-173-16,-1 4 0 15,-1 4 0-15,1 0 0 16,2-2 0-16,2-2 0 16,4-8 0-16,0-4 0 15,5-7 0-15,-3-4 0 16,0-6 0-16,1-1-81 15,2-3-449-15,-4-44-1246 16,-4 32 149-16,-2-8 128 16,-3-7 112-1</inkml:trace>
  <inkml:trace contextRef="#ctx0" brushRef="#br0" timeOffset="-12178.29">28382 4527 5389 0,'0'-11'289'0,"2"-1"4"16,9-3 4-16,16-4 5 15,20 9 4-15,17 3 5 16,14 4 6-16,2 3 5 16,-1 0 5-16,-5 2-289 15,-10-1-38-15,-10 2 0 16,-8 1 0-16,-13 2 0 15,-12-2 0-15,-9 3-207 16,-7-1-184 0,28 4-1388-16,-40 1 149 15,-11-1 129-15,-7 0 111 16</inkml:trace>
  <inkml:trace contextRef="#ctx0" brushRef="#br0" timeOffset="-11965.65">28286 4823 5819 0,'10'4'250'15,"13"2"3"-15,17 0 3 0,18 1 4 16,14 3 3 0,16-5 3-16,0 0 5 0,-2 2 3 15,-10 0-63-15,-11 1-598 16,-11-4-1431-1,-14 0 156-15,-9-1 132 16,-10-6 116-16</inkml:trace>
  <inkml:trace contextRef="#ctx0" brushRef="#br0" timeOffset="-11493.47">29464 4833 7591 0,'3'-6'65'16,"-2"2"0"-16,1 0 3 16,1 0-2-16,-8 4 0 15,-6 0 1-15,-5 4 0 16,-7 7 0-16,-7 4 2 15,-2 6-69-15,3 12 0 16,7 0 0-16,3 5 0 16,11 2 0-16,2 0 0 15,13-2 0-15,6-2 0 16,9-6 0 0,5-5 0-16,5-5 0 15,0-8 0-15,-2-6 0 16,-2-3 0-16,-11-6 0 15,-3-4 0-15,-9-4 0 16,-7-5 0-16,-9-4 0 16,-10-1 0-16,-7 2 0 15,-4 4 0-15,-4 2 0 16,0 6 0-16,6 2-24 16,3 5-483-16,3-39-1290 15,2 40 152 1,2 2 131-16,4-1 113 15</inkml:trace>
  <inkml:trace contextRef="#ctx0" brushRef="#br0" timeOffset="-9149.76">21945 13130 4573 0,'-7'-2'151'0,"0"-2"158"0,-2 1 41 16,0-1 6-16,4 1 7 15,2 1 7 1,1 2 7-16,1-1 8 15,1 1 7-15,0 0-95 16,0-2-72-16,0 2-182 16,1 0-43-16,14 0 0 15,18 3 0-15,32 1 0 16,33 5 0-16,32 5 0 16,23 2 0-16,12 2 0 15,-1 0 0-15,-8 2 0 16,-8-5 0-1,-18 3 0-15,-16-3 0 16,-15-1 0-16,-12-2 0 16,-13-3 0-16,-9 1 0 15,-8-2 0-15,-6-2 0 16,-6 2 0-16,-8-3 0 16,-2-1 0-16,-10 0 0 15,-2 0 0-15,-11-2 0 16,-1 0 0-16,-6-1 0 15,-2-1 0-15,-3 1 0 16,0-2 0-16,0 1 0 16,0 1 0-16,-3-1 0 15,-7 1-232 1,18-3-1646-16,-42-7 165 16,-12-4 141-16,-10-5 122 15</inkml:trace>
  <inkml:trace contextRef="#ctx0" brushRef="#br0" timeOffset="-5421.87">19425 13411 5362 0,'0'0'285'15,"0"0"5"-15,0 0 4 16,1-2 3-16,-1 2 6 15,3 0 5-15,2-1 4 16,-1-2 5-16,4 2 6 16,1-2-223-16,-1-1-100 15,-4 1 0-15,0 0 0 16,-2 2 0-16,-2 1 0 16,0-1 0-1,0 1 0-15,0 0 0 16,0 1 0-16,-2 3 0 15,0 1 0-15,0 1 0 16,1 2 0-16,1-1 0 16,0-3 0-16,1 0 0 15,5-1 0-15,1-3 0 16,0 0 0-16,-1-1 0 16,0-2 0-16,-5 1 0 15,-2 0 0 1,-1-3 0-16,-3 4 0 15,-3-2 0-15,-2 3 0 16,0-1 0-16,-2 1 0 16,3 1-29-16,1 3-496 15,1 2-1267-15,1 1 152 16,-1-1 129-16</inkml:trace>
  <inkml:trace contextRef="#ctx0" brushRef="#br0" timeOffset="1005.9">22787 12445 2594 0,'0'-2'196'0,"0"0"61"15,0-2 56-15,0-2 140 16,0-2 84-16,0 2 16 16,0-3 17-16,0 1 16 15,0 2 19-15,0 2-129 16,0 3-91-16,0-1-66 15,0 4-64-15,0 0-163 16,0 5-92-16,-1 12 0 16,-4 5 0-1,-3 8 0-15,0 8 0 16,0 1 0-16,0-3 0 16,4-3 0-16,0-4 0 15,4-7 0-15,-3-5 0 16,3-6 0-16,0-5 0 15,0-4 0-15,-1-1 0 16,2-3 0-16,-2 0 0 16,1 0 0-16,-2-2 0 15,2 0 0-15,0-6 0 16,0-6-30-16,0-4-328 16,19-5-547-1,-16-3-689-15,1-2 122 16,0 0 105-16,2 1 94 15</inkml:trace>
  <inkml:trace contextRef="#ctx0" brushRef="#br0" timeOffset="1705.65">22802 12411 3367 0,'0'-3'179'16,"0"2"62"-16,1-2 134 15,-1-1 89-15,0-1 11 16,0 4 12-16,3-3 14 16,-3 1 12-16,0 1 13 15,0-1-145-15,0-3-54 16,1 2-71-16,2-4-157 15,1-1-99-15,7-3 0 16,3 1 0-16,6-6 0 16,9 2 0-16,7 0 0 15,7 3 0-15,5 1 0 16,1 3 0-16,-1 4 0 16,-3 3 0-1,-6 1 0-15,-7 4 0 16,-5 6 0-16,-8 5 0 15,-11 6 0-15,-3 6 0 16,-13 5 0-16,-12-1 0 16,-7 1 0-16,-8-3 0 15,-4-3 0 1,1-4 0-16,10-6 0 0,8-3 0 16,9-4 0-1,7-5 0-15,8 0 0 16,10-1 0-16,7 3 0 15,9-1 0-15,5 5 0 16,4 3 0-16,-6 5 0 16,-7 5 0-16,-6 5 0 15,-8-3 0-15,-7 3 0 16,-11-2 0-16,-10-6 0 16,-18-5 0-16,-12-6 0 15,-14-4 0-15,-7-7 0 16,2-5 0-16,6-4 0 15,10-2 0 1,13-2 0-16,13-1 0 16,14 0-412-16,8-36-1418 15,11 32 158-15,11 1 134 16,14-4 118-16</inkml:trace>
  <inkml:trace contextRef="#ctx0" brushRef="#br0" timeOffset="3014.16">23636 13130 3180 0,'-1'-3'161'16,"-1"-3"50"-16,2 1 41 15,-1-2 92-15,1 2 117 16,-1-1 32-16,1 3 14 16,-2-1 12-16,1 2 15 15,-1-1-113-15,-1 3-62 16,-1 0-54-16,-2-1-41 16,0 1-109-16,-1 0-130 15,3 1-25-15,1 0 0 16,1 2 0-1,2 4 0-15,2 1 0 16,7 4 0-16,8 3 0 16,7 3 0-16,9 1 0 15,5 1 0-15,1 2 0 16,-3-3 0-16,-4 1 0 16,-6-2 0-16,-6-3 0 15,-8 0 0-15,-2-4 0 16,-7-2 0-16,-2-2 0 15,-1-1 0-15,0 0 0 16,-9 5 0-16,-6 1 0 16,-11 5 0-1,-10 4 0-15,-13 1 0 16,-1 2 0-16,0 5 0 16,5-2 0-16,5 0 0 15,9-2 0-15,8-2 0 16,6-5 0-16,4-2 0 15,3-2 0-15,3-2 0 16,1-2 0-16,1-1 0 16,2-5 0-16,3-2 0 15,-3 0 0-15,1-2 0 16,-7 0 0 0,0-6-230-16,11-2-724 15,-9-10-669-15,4-10 125 16,4-6 110-16,5 0 97 15</inkml:trace>
  <inkml:trace contextRef="#ctx0" brushRef="#br0" timeOffset="4193.26">25255 13043 4794 0,'4'-8'264'0,"1"-4"67"16,4-2 5-16,-3-4 7 15,2 2 5-15,-2 0 6 16,-4-2 8-16,0 0 6 16,-8 2 7-16,-8-6-132 15,-12 6-170 1,-12 1-73-16,-14 1 0 15,-9 2 0-15,-4 5 0 16,0 3 0-16,4 5 0 16,1 6 0-16,10 5 0 15,11 8 0-15,10 4 0 16,12 6 0-16,11 3 0 16,6 2 0-16,14 3 0 15,12-1 0-15,10 2 0 16,10-1 0-16,9 2 0 15,3 0 0 1,-6 3 0-16,-7 1 0 16,-12-3 0-16,-15-1 0 15,-13-6 0-15,-14-4 0 16,-16-8 0-16,-16-8 0 16,-8-8 0-16,-12-3 0 15,2-9 0-15,6-7 0 16,8-6 0-16,12-4 0 15,14-6 0-15,10 2-319 16,37 5-628-16,-5 2-654 16,13 5 122-16,3 2 106 15,10 5 96-15</inkml:trace>
  <inkml:trace contextRef="#ctx0" brushRef="#br0" timeOffset="4589.89">25290 13309 6278 0,'-2'-4'203'16,"1"-2"3"-16,0 5 2 15,-1-4 2-15,2 5 2 16,6 0 2-16,13 1 3 16,17 0 3-1,18 3 3-15,19 4-223 16,7-1 0-16,2 4 0 16,-5-3 0-16,-12-2 0 15,-9 2 0-15,-13-6 0 16,-12 1 0-16,-12-3 0 15,-9 0 0-15,-8 0 0 16,-1-2 0-16,-4 2 0 16,-1 0-100-16,-5-1-390 15,-4-41-1291-15,-3 33 149 16,-4-2 128-16,4-1 112 16</inkml:trace>
  <inkml:trace contextRef="#ctx0" brushRef="#br0" timeOffset="5097.61">25600 13147 5212 0,'-1'-6'294'16,"-2"0"4"-16,1-1 5 15,0 1 5-15,2 2 4 16,-2 3 6-16,2 1 4 16,-1-1 7-16,1 1 4 15,-2 0-171-15,2 0-162 16,-1 0 0 0,0 0 0-16,-3 0 0 15,4 0 0-15,0 0 0 16,0 0 0-16,0 2 0 15,11 5 0-15,11 5 0 16,16 5 0-16,14 5 0 16,12 5 0-16,0 0 0 15,-7 3 0-15,-9 3 0 16,-14 0 0-16,-13 3 0 16,-13-3 0-16,-12 0 0 15,-16-3 0 1,-7-3 0-16,-10-5 0 15,-2-4 0-15,0-6 0 16,4-3 0-16,6-5 0 16,6 1 0-16,2-4 0 15,10 1-493-15,7-48-1314 16,0 45 152-16,13-7 133 16,9 0 114-16</inkml:trace>
  <inkml:trace contextRef="#ctx0" brushRef="#br0" timeOffset="5909.8">26457 13132 5621 0,'0'-4'270'16,"0"0"3"-16,0 0 3 16,0 1 6-16,0 2 3 15,0 7 3-15,-1 12 6 16,-1 7 5-16,-2 9 4 15,-3 8-303-15,-2 4 0 16,2 0 0-16,-3-4 0 16,3-4 0-16,-1-4 0 15,2-8 0-15,4-8 0 16,2-8 0-16,0-4 0 16,-3-2 0-1,-1-7 0-15,2-2 0 16,-2-7-363-16,37-7-1480 15,-28-7 160-15,-1-6 135 16,5 0 120-16</inkml:trace>
  <inkml:trace contextRef="#ctx0" brushRef="#br0" timeOffset="6422.16">26427 13140 4577 0,'0'-10'297'0,"0"-4"53"16,2-5 8-16,3-6 5 15,9 3 7-15,5 2 9 16,11-2 6-16,6 1 7 16,9 3 10-16,5 5-143 15,-1 3-200-15,0 7-59 16,-4 1 0-16,-10 7 0 15,-10 5 0 1,-10 3 0-16,-9 8 0 0,-15 7 0 16,-11 3 0-1,-9 1 0-15,-3-1 0 16,-4-4 0-16,3-1 0 16,12-4 0-16,13-2 0 15,8-1 0-15,15 5 0 16,12-1 0-16,4 5 0 15,3 4 0-15,2 7 0 16,-7 2 0-16,-13 1 0 16,-9-1 0-16,-14-3 0 15,-16-6 0-15,-17-9 0 16,-8-8 0 0,-10-8 0-16,3-6 0 15,3-11 0-15,12-5 0 16,8-6 0-16,14-6-286 15,26-9-641-15,2 1-689 16,14-3 125-16,17 2 109 16,6 6 95-16</inkml:trace>
  <inkml:trace contextRef="#ctx0" brushRef="#br0" timeOffset="6941.98">27177 13037 8191 0,'0'-7'0'0,"0"3"0"16,0 3 0-16,-6 6 0 15,-1 17 0-15,-2 12 0 16,-5 10 0-16,-1 7 0 15,5 1 0-15,-3-2 0 16,5-2 0-16,3-8 0 16,3-7 0-16,2-10 0 15,0-7 0 1,5-8 0-16,8-5 0 16,13-6 0-16,6-5 0 15,16-7 0-15,2 0 0 16,-2-1 0-16,-1 4 0 15,-4 6 0-15,-9 8 0 16,-7 6 0-16,-8 8 0 16,-6 9 0-16,-9 2 0 15,-4 7 0-15,-9-3 0 16,-9-3 0-16,-8-7 0 16,-11-5 0-16,-9-9 0 15,-3-3 0 1,-3-7 0-16,6-3 0 15,3-8 0-15,13-7-230 16,24-4-657-16,-1-5-753 16,14-3 127-16,13 0 113 15,12 4 97-15</inkml:trace>
  <inkml:trace contextRef="#ctx0" brushRef="#br0" timeOffset="7713.58">27602 13128 5535 0,'0'-4'278'15,"0"-2"4"-15,0 4 4 16,0-2 4-16,0 10 5 16,0 8 4-16,-2 9 5 15,-3 9 4-15,-3 8 6 16,-5 8-314 0,1 2 0-16,-3-4 0 15,3-1 0-15,5-10 0 16,3-7 0-16,0-12 0 15,0-4 0-15,4-8 0 16,-4-4 0-16,4-10 0 16,0-5-340-16,16-8-566 15,-12-7-700-15,1-4 123 16,3 1 107-16,2 2 95 16</inkml:trace>
  <inkml:trace contextRef="#ctx0" brushRef="#br0" timeOffset="8245.95">27624 13143 3905 0,'0'-4'238'16,"0"-4"170"-16,2-2 9 15,-2-2 9-15,3 0 10 16,1-3 10-16,6 5 9 15,3-6 12-15,7-1 12 16,8 1-168-16,8 0-108 16,3 0-203-16,2 6 0 15,2 4 0-15,-3 2 0 16,-10 4 0-16,-4 8 0 16,-8 3 0-1,-8 6 0-15,-7 7 0 16,-9 5 0-16,-12 4 0 15,-7 1 0-15,-4 0 0 16,-1-3 0-16,5-1 0 16,6-2 0-16,13-3 0 15,8-2 0-15,11 5 0 16,8-1 0-16,5 2 0 16,0 6 0-16,-5 1 0 15,-7-3 0-15,-10 0 0 16,-13-5 0-16,-18-8 0 15,-13-6 0 1,-9-8 0-16,-12-3 0 16,3-6 0-16,8-5 0 15,14-7 0-15,9-3 0 16,16-5-278-16,34 0-678 16,-8 2-654-16,14-1 124 15,9 4 108-15,7 4 96 16</inkml:trace>
  <inkml:trace contextRef="#ctx0" brushRef="#br0" timeOffset="8449.11">28197 13573 8191 0,'1'0'0'15,"3"0"0"-15,5 0 0 16,-2-2 0-16,-1-2 0 15,1-3 0-15,-4-1 0 16,-3-1 0-16,0-4-394 16,0-40-1440-16,0 42 157 15,0-4 136-15,0 0 117 16</inkml:trace>
  <inkml:trace contextRef="#ctx0" brushRef="#br0" timeOffset="9133.18">28732 13404 5536 0,'6'-7'268'16,"4"-3"4"-16,3-2 2 15,0-5 6-15,-3 2 3 16,-1-3 4-16,-5-2 5 16,0-2 5-16,-4 1 3 15,0-1-198-15,-6 1-102 16,-5 5 0-16,-8 2 0 16,-7 6 0-16,-11 6 0 15,-7 2 0-15,-6 8 0 16,-1 8 0-1,2 7 0-15,9 6 0 16,7 3 0-16,15 3 0 16,7-1 0-16,9-4 0 15,6-3 0-15,12-4 0 16,7-6 0-16,8-7 0 16,9-4 0-16,5-3 0 15,0-10 0-15,-3-5 0 16,-2-4 0-16,-11-1 0 15,-9-2 0-15,-7 9 0 16,-8 5 0-16,-1 4 0 16,0 9 0-1,1 7 0-15,3 5 0 16,2 10 0-16,2 8 0 16,-2-3 0-16,0 1-333 15,0-8-1518-15,-5-2 161 16,-5-10 137-16,0-4 119 15</inkml:trace>
  <inkml:trace contextRef="#ctx0" brushRef="#br0" timeOffset="9892.95">28173 13526 4874 0,'0'-1'336'16,"0"-1"7"-16,0-2 6 16,0 0 7-16,0 0 5 15,2-3 8-15,2 2 6 16,-3 1 9 0,-1 2 6-16,2 1-336 0,-2 1-54 15,0 0 0-15,0 0 0 16,0 0 0-16,-2 4 0 15,1 0 0-15,-3 3 0 16,2-2 0 0,2 1 0-16,0-2 0 15,4-1 0-15,4-1 0 16,3 0 0-16,1-1 0 16,2-1 0-16,-1 0 0 15,-6-3 0-15,-4 2 0 16,-1-2 0-16,-2-1 0 15,0 3 0-15,0-3 0 16,0 2 0-16,0 2 0 16,-2-1 0-16,1 1 0 15,-3 0 0 1,2 0 0-16,-1 1 0 16,0 2 0-16,0 1-100 15,1 0-304-15,2-2-1400 16,-3-1 152-16,3-1 132 15,0-1 115-15</inkml:trace>
  <inkml:trace contextRef="#ctx0" brushRef="#br0" timeOffset="15361.19">26777 12030 5644 0,'0'-7'250'16,"4"2"3"-16,-4-2 4 15,2-4 3-15,-2 3 3 16,-2 3 5-16,-4-2 2 16,-7 2 6-16,-14-1 2 15,-9 0-106-15,-14 1-172 16,-5-2 0-16,-9 2 0 15,-1-1 0-15,-4-1 0 16,-1 0 0-16,1 2 0 16,-3 0 0-1,6 0 0-15,-1 2 0 16,5 0 0-16,1 2 0 16,2-2 0-16,1 3 0 15,2 0 0-15,5 0 0 16,3 0 0-16,4 0 0 15,2 4 0-15,2 0 0 16,2 1 0-16,2 3 0 16,-1 3 0-16,-1 3 0 15,3 0 0-15,-1 2 0 16,0 2 0-16,3 0 0 16,0-1 0-1,3-1 0-15,3 3 0 16,0-1 0-16,2 4 0 15,0-1 0-15,0 0 0 16,-1 1 0-16,-1 2 0 16,-3-1 0-16,2 0 0 15,-1 0 0-15,-1 2 0 16,1-1 0-16,1 1 0 16,-1-1 0-16,2 2 0 15,0-2 0-15,0-3 0 16,1 1 0-16,1-4 0 15,1 0 0 1,3 0 0-16,2-4 0 16,-1 4 0-16,0 0 0 15,1 0 0-15,-1 2 0 16,2 0 0-16,-1-1 0 16,1 2 0-16,0 1 0 15,0-1 0-15,-4 3 0 16,4 0 0-16,-4-2 0 15,2 1 0-15,2-1 0 16,-1-3 0-16,3 0 0 16,-1 1 0-16,4-3 0 15,-1-1 0 1,0 3 0-16,0 1 0 16,4-1 0-16,-3 2 0 15,0 3 0-15,1-1 0 16,1-1 0-16,-1 2 0 15,1-2 0-15,-1 1 0 16,2-1 0-16,0 1 0 16,1-1 0-16,2 1 0 15,0-1 0-15,2 0 0 16,0 0 0-16,0 0 0 16,1 1 0-1,3 0 0-15,1 0 0 16,0 2 0-16,1-1 0 15,1 3 0-15,0 1 0 16,4-1 0-16,-2 0 0 16,2-3 0-16,3-1 0 15,1-3 0-15,2 1 0 16,5-2 0-16,2 1 0 16,2 0 0-16,5 2 0 15,2 0 0-15,0 0 0 16,2 0 0-16,1-1 0 15,1-2 0 1,0 1 0-16,3-4 0 16,-2 1 0-16,4-4 0 15,2 2 0-15,4-3 0 16,1 1 0-16,7-2 0 16,-2 2 0-16,3 0 0 15,2 0 0-15,3-1 0 16,3 2 0-16,-3-3 0 15,5 0 0-15,4 2 0 16,-1-1 0-16,6-2 0 16,-2 1 0-16,6 0 0 15,1 0 0 1,3 1 0-16,-1-1 0 16,5 1 0-16,-2 0 0 15,2-3 0-15,-4 1 0 16,-1-2 0-16,3 2 0 15,-4-4 0-15,-1 4 0 16,-2-4 0-16,-2 1 0 16,-2-1 0-16,-1 0 0 15,1-3 0-15,-4 3 0 16,1-4 0-16,-2 0 0 16,4 1 0-16,-4 1 0 15,0 0 0 1,-4-1 0-16,-3 2 0 15,-1-1 0-15,-3-1 0 16,-2 1 0-16,-1-1 0 16,1 1 0-16,-2 1 0 15,-1 0 0-15,0-3 0 16,2 0 0-16,-3 0 0 16,2-2 0-16,2 0 0 15,0 0 0-15,0-3 0 16,0 1 0-16,4-3 0 15,-4 0 0 1,-3-1 0-16,2-3 0 16,-4 2 0-16,-3-2 0 15,3 2 0-15,0 0 0 16,0-2 0-16,-1 4 0 16,3-2 0-16,-2 1 0 15,3 1 0-15,2-4 0 16,-1 1 0-16,1-2 0 15,-3 2 0-15,-2-2 0 16,-4 3 0-16,-3-2 0 16,-4-2 0-16,-1 2 0 15,-2-1 0-15,0 0 0 16,0-2 0 0,1 1 0-16,-1-1 0 15,4 0 0-15,-4 1 0 16,0-1 0-16,-1 0 0 15,0-1 0-15,-3-1 0 16,0 1 0-16,0-2 0 16,-3-2 0-16,-2-5 0 15,-1-2 0-15,-1-4 0 16,-4-2 0-16,0-1 0 16,-5 0 0-16,0 0 0 15,0 1 0 1,-1 0 0-16,-1 0 0 15,2-2 0-15,2-4 0 16,-2-4 0-16,1-2 0 16,-1-2 0-16,-4 1 0 15,-1 0 0-15,-3 5 0 16,-4 1 0-16,-1 3 0 16,-1 4 0-16,-2-1 0 15,0 1 0-15,-5 0 0 16,-3-1 0-16,-3-1 0 15,-3 1 0-15,-5-1 0 16,-5 1 0 0,-7-3 0-16,-3 1 0 15,-5 0 0-15,-6 1 0 16,3-2 0-16,4 5 0 16,0 0 0-16,2 2 0 15,3 2 0-15,-1 3 0 16,-1 1 0-16,0 0 0 15,-2 1 0-15,-2-3 0 16,-3 0 0 0,-1-1 0-16,0 2 0 0,-2 0 0 15,1 1 0-15,0 3 0 16,1 1 0-16,3 5 0 16,1-1 0-1,-2 3 0-15,3-2 0 16,-1 1 0-16,-4 0 0 15,-3-3 0-15,-1 0 0 16,0-4 0-16,-1-1 0 16,1-2 0-16,6 1 0 15,1 1 0-15,7 2 0 16,0 3 0-16,3 3 0 16,1 0 0-16,-3 3 0 15,-1 2 0-15,-5 0 0 16,-6 2 0-16,-3 0 0 15,2-1 0 1,-4-1 0-16,1 0 0 16,5-2 0-16,3 1 0 15,4 2 0-15,0 0 0 16,3 1 0-16,-1 2 0 16,1 0 0-16,-2 1 0 15,-4-2 0-15,-1 0 0 16,5 0 0-16,0-1 0 15,2-3 0-15,-1 3 0 16,2-1 0 0,-3 2 0-16,0-3 0 15,-3 5 0-15,-2 0 0 16,1 1 0-16,-3 0 0 16,2 0 0-16,3 0 0 15,1 0 0-15,3 0 0 16,5-2 0-16,0 1 0 15,3 0 0-15,7-2 0 16,2 2 0-16,1-2 0 16,5 1 0-16,2-2 0 15,-1 4 0-15,3-4-35 16,5 2-497 0,4-16-1256-16,-2 13 151 15,8-3 128-15</inkml:trace>
  <inkml:trace contextRef="#ctx0" brushRef="#br0" timeOffset="17073.82">25906 14565 4311 0,'0'-3'89'0,"0"3"31"16,0 0 12-16,0-1 1 15,0 2-10 1,-2-2-27-16,4 1-25 15,-4 0-22-15,2 0-33 16,0 0-134-16,0 0-158 16,-2 0-774-16,-1-1 55 15,-3-3 50-15,-6-2 47 16</inkml:trace>
  <inkml:trace contextRef="#ctx0" brushRef="#br0" timeOffset="18065.42">27606 11233 8191 0,'0'-7'0'16,"3"1"0"-16,-3 0 0 16,2 2 0-16,-2 14 0 15,0 13 0-15,0 9 0 16,-5 10 0-16,-1 9 0 16,-5-1 0-16,-1-4 0 15,-1-5 0 1,-2-5 0-16,3-8 0 15,5-7 0-15,-1-6 0 16,-2-8-319-16,20-5-1536 16,-29-7 162-16,-1-7 137 15,-6-10 120-15</inkml:trace>
  <inkml:trace contextRef="#ctx0" brushRef="#br0" timeOffset="18301.38">27233 11268 6697 0,'10'-17'160'0,"14"-3"2"15,17-4 2-15,20-6 0 16,12 8 1-16,13 4 3 16,4 6 0-16,-10 2 2 15,-12 3 3-15,-23 4-173 16,-18 2 0-16,-16 1 0 15,-9 0-314-15,10 4-617 16,-37 3-676-16,-8 1 123 16,-15 8 107-16</inkml:trace>
  <inkml:trace contextRef="#ctx0" brushRef="#br0" timeOffset="18497.49">27170 11608 6383 0,'1'1'193'16,"13"-1"2"-16,11 0 1 16,17 0 3-16,18 1 2 15,14-3 1 1,5 1 3-16,-5-1 2 0,-7 1-122 16,-8-2-569-16,-7-1-1293 15,-10 2 149-15,-8-2 128 16</inkml:trace>
  <inkml:trace contextRef="#ctx0" brushRef="#br0" timeOffset="18901.92">27914 11565 7206 0,'12'-3'107'16,"12"-1"1"-16,10 0 0 15,11-1 1-15,7 1 0 16,2 0 1 0,-3 0 1-16,-2 0 0 15,-8-2 1-15,-10 0-112 16,-6-1 0-16,-7 0 0 16,-9 0 0-16,-3 1 0 15,-3 2 0-15,-1 3 0 16,-2-1 0-16,0 2 0 15,0 8 0-15,0 11 0 16,0 12 0-16,-6 17 0 16,-3 13 0-16,-7 8 0 15,-1 5 0-15,-3 0 0 16,0-2 0 0,0-4 0-16,0-8 0 15,2-10-89-15,9-11-751 16,-4-13-850-16,-4-12 135 15,4-10 117-15,-6-8 104 16</inkml:trace>
  <inkml:trace contextRef="#ctx0" brushRef="#br0" timeOffset="26913.43">29723 7378 5228 0,'0'-4'283'16,"0"0"4"-16,-2-5 4 15,2 3 5-15,0 1 4 16,-1 1 4-16,1 1 5 16,0 3 5-16,0-1 6 15,0 1-61-15,0 0-259 16,0 0 0-16,-2 0 0 15,2 0 0-15,0 0 0 16,0 0 0-16,0 3 0 16,0 6 0-16,0 8 0 15,2 11 0-15,4 10 0 16,1 11 0-16,6 9 0 16,1 5 0-1,3 11 0-15,0-2 0 16,-3 0 0-16,-3 0 0 15,-2-5 0-15,-2-6 0 16,-2-5 0-16,0-6 0 16,-2-11 0-16,2-9 0 15,-4-10 0-15,1-8 0 16,-2-3 0-16,1-8 0 16,-2 2 0-16,1-3 0 15,1-3 0-15,-1-3 0 16,0-6-388-16,-3-20-1448 15,-1 14 158-15,-4-7 136 16,-3 1 117 0</inkml:trace>
  <inkml:trace contextRef="#ctx0" brushRef="#br0" timeOffset="27261.06">29400 7854 7713 0,'2'-5'52'0,"1"2"1"15,10 0-1-15,10 3 1 16,7 9 0 0,15 3 0-16,7 4 0 15,3 3 1-15,-3-3 1 16,-7 0-55-16,-8-2 0 16,-5-4 0-16,-6-1-312 15,30-2-1544-15,-36-4 161 16,-5-7 138-16,2-6 120 15</inkml:trace>
  <inkml:trace contextRef="#ctx0" brushRef="#br0" timeOffset="27490.33">30232 7650 8191 0,'-1'-3'0'15,"-8"2"0"-15,-7 4 0 16,-10 5 0-16,-10 9 0 16,-11 10 0-16,-3 1 0 15,3 4 0 1,3-1 0-16,11-1-377 0,6-7-1462 16,5 3 158-16,9-11 137 15,2-2 117-15</inkml:trace>
  <inkml:trace contextRef="#ctx0" brushRef="#br0" timeOffset="28269.72">29880 8046 4973 0,'0'-4'324'16,"0"-2"5"-16,2 1 7 16,-2-2 5-16,0 3 6 15,0 1 7-15,0 3 4 16,0 0 9-16,-2 3 6 16,2 8-284-16,0 9-89 15,-1 11 0-15,-1 15 0 16,2 8 0-1,0 5 0-15,0 6 0 16,-1-2 0-16,2-4 0 16,-1-5 0-16,0-8 0 15,0-10 0-15,0-7 0 16,0-8 0-16,0-7 0 16,0-6 0-16,-1-2 0 15,-1-6 0-15,1-1-390 16,-4-31-1446-16,1 12 158 15,-3-11 136-15</inkml:trace>
  <inkml:trace contextRef="#ctx0" brushRef="#br0" timeOffset="29425.43">30632 7699 6685 0,'0'-13'162'16,"0"-1"0"-16,0 3 3 16,0 0 1-16,0 7 1 15,0 5 1-15,0 9 3 16,0 11 0-16,0 12 3 16,-1 13-174-16,-3 10 0 15,-4 6 0-15,0 1 0 16,-1-8 0-16,-1-6 0 15,4-8 0-15,5-10 0 16,1-12 0 0,0-7 0-16,4-8 0 15,7-4 0-15,8-8 0 16,10-9 0-16,10-4 0 16,7-5 0-16,5-4 0 15,1 3 0-15,6 7 0 16,-2 11 0-16,-6 8 0 15,-6 10 0-15,-14 14 0 16,-11 6 0-16,-13 3 0 16,-11 5 0-16,-18-3 0 15,-16-3 0 1,-14-10 0-16,-14-5 0 0,-9-12 0 16,2-4 0-16,11-6 0 15,5-8 0 1,12-3 0-16,14-4 0 15,9 0-484-15,9-53-1326 16,8 55 154-16,3 1 133 16,3 2 114-16</inkml:trace>
  <inkml:trace contextRef="#ctx0" brushRef="#br0" timeOffset="30905.15">29562 9264 4966 0,'0'0'269'0,"0"0"47"16,0 0 6-1,0-3 5-15,3 3 6 16,2-3 5-16,0-2 7 16,2-2 5-16,-1 0 8 15,0-3-144-15,-2-1-161 16,-2 0-53-16,-1-3 0 16,-1-1 0-16,-1-2 0 15,-5-1 0-15,-6-1 0 16,-11 3 0-16,-8-1 0 15,-15 5 0-15,-11 4 0 16,-6 5 0 0,-4 2 0-16,2 5 0 0,9 6 0 15,11 5 0 1,12 7 0-16,13 6 0 16,11 4 0-16,10 7 0 15,15 4 0-15,13 0 0 16,13 6 0-16,3 0 0 15,4 1 0-15,-6 2 0 16,-11-5 0-16,-13-4 0 16,-12-4 0-16,-11-8 0 15,-15-8 0-15,-8-8 0 16,-8-9 0 0,-6-5 0-16,-2-10 0 15,1-7 0-15,8-3 0 16,6-4 0-16,13-1-384 15,11-21-1454-15,13 23 159 16,11 4 136-16</inkml:trace>
  <inkml:trace contextRef="#ctx0" brushRef="#br0" timeOffset="31377.45">29619 9538 8191 0,'0'0'0'15,"0"0"0"-15,0 0 0 16,7-2 0-16,16 2 0 16,17 0 0-16,23 0 0 15,19 0 0-15,12 0 0 16,-3 3 0-16,-5 0 0 15,-9-3 0-15,-14 4 0 16,-14-1 0 0,-14-3 0-16,-12 0 0 15,-14 0 0-15,-6 0 0 16,-2 0 0-16,-1-3-228 16,5-1-604-16,-13-2-824 15,2-2 130-15,-6-3 114 16,-6 2 100-16</inkml:trace>
  <inkml:trace contextRef="#ctx0" brushRef="#br0" timeOffset="31997.68">30003 9344 4449 0,'0'-3'303'15,"-3"-2"60"-15,1 0 7 16,1-3 6-16,-2 3 8 16,2 1 8-16,1 1 9 15,-2 3 7-15,1-1 9 16,1 2-155-16,-2-1-196 15,-1-1-66-15,2 1 0 16,1 0 0-16,-2 0 0 16,0 0 0-1,-1 0 0-15,-1 0 0 16,-1 1 0-16,2 1 0 16,2-1 0-16,1 0 0 15,1 2 0-15,11 1 0 16,15 6 0-16,19 3 0 15,18 6 0-15,8 6 0 16,2-2 0-16,-8 0 0 16,-14 0 0-16,-11-3 0 15,-13-3 0 1,-13-2 0-16,-9 1 0 0,-9 0 0 16,-13 3 0-1,-9 1 0-15,-8 6 0 16,-6 2 0-16,-8-2 0 15,3 4 0-15,7-2 0 16,5-2 0-16,5-6 0 16,8-2 0-16,3-4 0 15,4-3 0-15,2-2 0 16,-1-4 0-16,2-1-333 16,2-13-1518-16,-2 1 161 15,5-8 137-15,2-5 119 16</inkml:trace>
  <inkml:trace contextRef="#ctx0" brushRef="#br0" timeOffset="33301.03">30927 9315 5578 0,'2'-4'274'16,"-2"0"3"-16,0 1 5 15,0 2 3-15,-8 12 5 16,-6 11 4-16,-8 13 4 16,-7 9 6-16,-7 10 5 15,1 3-309-15,2-5 0 16,4-5 0-16,8-8 0 16,6-9 0-16,8-8 0 15,4-10 0-15,3-5 0 16,0-5 0-1,3-10 0-15,3-5 0 16,7-9 0-16,4-14 0 16,11-11 0-16,5-9 0 15,6-6 0-15,-3 2 0 16,0 2 0-16,-3 9 0 16,-5 13 0-16,-11 11 0 15,0 9 0-15,-6 5 0 16,0 6 0-16,1 10 0 15,5 6 0-15,2 11 0 16,2 10 0-16,-1 7 0 16,-1 8 0-16,-3-1 0 15,-4 0 0 1,-3-5 0-16,-1-4 0 16,-5-6 0-16,-2-7 0 15,1-3 0-15,-4-5 0 16,2-6 0-16,0-3-70 15,0-1-370-15,-6-9-1363 16,-3 0 153-16,0 2 131 16,-4-2 115-16</inkml:trace>
  <inkml:trace contextRef="#ctx0" brushRef="#br0" timeOffset="33504.81">30762 9561 7181 0,'5'-7'110'0,"6"-5"0"0,11-4 1 15,13 2 0-15,9 5 1 16,10-1 1-16,5 8-271 16,-4 1-194-16,-6-3-1359 15,-9 4 139-15,-8 0 119 16,-7-3 106-16</inkml:trace>
  <inkml:trace contextRef="#ctx0" brushRef="#br0" timeOffset="34229.11">31612 9487 5051 0,'2'0'315'0,"1"0"5"15,1-1 6 1,2 0 5-16,-1 1 5 16,1-4 7-16,3-3 6 15,-1 1 5-15,-2-4 7 16,1-5-256-16,1-1-105 16,-6-3 0-16,-1-3 0 15,1 0 0-15,-4 0 0 16,-5 3 0-16,-1 5 0 15,-7 4 0-15,-7 4 0 16,-6 5 0-16,-4 4 0 16,-3 5 0-16,-1 7 0 15,1 7 0-15,2 9 0 16,8 4 0 0,4 2 0-16,8-2 0 15,4-3 0-15,6-6 0 16,3-4 0-16,8-4 0 15,6-7 0-15,6-5 0 16,5-2 0-16,5-4 0 16,-1-5 0-16,0-7 0 15,-5-4 0-15,1-6 0 16,-6-2 0-16,0 3 0 16,-8 7 0-16,-4 5 0 15,-1 4 0-15,0 4 0 16,-2 7 0-1,4 5 0-15,4 3 0 16,-1 4 0-16,3 6 0 16,-1 0 0-16,0-1 0 15,4-2-278-15,18-1-594 16,-16-7-760-16,1-6 126 16,3-4 111-16,3-4 98 15</inkml:trace>
  <inkml:trace contextRef="#ctx0" brushRef="#br0" timeOffset="34728.18">32078 9367 8191 0,'0'5'0'16,"-4"5"0"-16,-4 11 0 15,-3 5 0-15,-6 9 0 16,-8 4 0-16,2 0 0 16,0-3 0-16,3-4 0 15,4-6 0-15,4-4 0 16,6-9 0-16,3-3 0 16,3-8 0-16,0-2 0 15,5-9 0-15,5-7 0 16,4-11 0-16,11-12 0 15,7-11 0-15,1-2 0 16,2-1 0 0,-4 3 0-16,-3 11 0 15,-5 8 0-15,-6 11 0 16,-1 10 0-16,-1 7 0 16,0 9 0-16,1 7 0 15,6 12 0-15,-3 5 0 16,-2 6 0-16,-3 3 0 15,-1-1 0-15,-4-4 0 16,-2-3 0-16,-2-2 0 16,-4-7-267-1,0-3-270-15,-3-67-1186 0,-4 54 139 16,-6-9 122 0,-2-4 107-16</inkml:trace>
  <inkml:trace contextRef="#ctx0" brushRef="#br0" timeOffset="34913">32029 9569 8191 0,'0'-5'0'16,"1"-1"0"-16,10-2 0 0,7 0 0 16,10 2 0-1,8 2 0-15,11 0-105 16,1 0-225-16,0 2-254 15,-5-6-1083-15,-5-3 133 16,-7-3 113-16,-5-6 102 16</inkml:trace>
  <inkml:trace contextRef="#ctx0" brushRef="#br0" timeOffset="35397.07">32585 9228 5239 0,'0'-10'307'15,"3"4"4"-15,-2-1 6 16,1 5 5-16,-2 17 6 16,-3 13 5-16,-3 6 5 15,-3 8 7-15,-5 4 6 16,1-4-351-16,1-2 0 16,4-5 0-16,2-7 0 15,4-6 0-15,2-7 0 16,-1-4 0-16,1-4 0 15,6-6 0-15,7-1 0 16,8-5 0-16,13-8 0 16,9-3 0-16,0-5 0 15,3 0 0 1,-5 2 0-16,-6 8 0 16,-7 6 0-16,-6 5 0 15,-7 7 0-15,-7 9 0 16,-2 6 0-16,-9 6 0 15,-5 6 0-15,-10-2 0 16,-12-3 0-16,-11-4 0 16,-8-5 0-16,-3-10 0 15,-1-5 0-15,7-4 0 16,6-3 0-16,6-8 0 16,11-6 0-16,8-3-43 15,13-7-472-15,12-60-1275 16,13 57 151-1,12 7 129-15,6-1 114 16</inkml:trace>
  <inkml:trace contextRef="#ctx0" brushRef="#br0" timeOffset="35937.08">33012 9583 8191 0,'5'-5'0'0,"2"0"0"15,1-3 0-15,1 1 0 16,-6 2 0 0,0 2 0-16,-2 0 0 15,-1 2 0-15,0 0 0 16,0 1 0-16,0 0 0 15,-1 2 0-15,-2 1 0 16,-1 2 0-16,1 4 0 16,1 1 0-16,1 1 0 15,4-1 0-15,3-2 0 16,1-1 0-16,3-4 0 16,4-3 0-16,0 0 0 15,-5-6 0-15,-1-1 0 16,-4 2 0-1,-2-5 0-15,-2 2 0 16,0 3 0-16,-2 1 0 16,-2 1 0-16,-4 3 0 15,-1 0 0-15,0 3 0 16,0 2 0-16,6-1 0 16,2 0 0-16,-1 2 0 15,4-3 0-15,2-3 0 16,3 0 0-16,1-2 0 15,0-2 0-15,-4-4 0 16,-1-3-305-16,51-3-1554 16,-61-4 162-16,-1-1 138 15</inkml:trace>
  <inkml:trace contextRef="#ctx0" brushRef="#br0" timeOffset="39649.85">32738 8854 4066 0,'0'-3'103'15,"0"-1"30"-15,-3-1 16 16,-1-2 13-16,-4-2 19 16,-4 1 57-16,-6-4 40 15,-5 3 53-15,-3-3 55 16,-1 2-39-16,-4-1-34 15,-2 1-29-15,-3-2-14 16,-2 2-10-16,-3-3-16 16,-1 1-62-16,1 1-41 15,-2 1-55-15,2 0-54 16,-2 2-27 0,1-2-5-16,0 2 0 15,-4 0 0-15,3 1 0 16,0-2 0-16,-2 3 0 15,1-1 0-15,0 0 0 16,0 0 0-16,0 1 0 16,2-1 0-16,-3 0 0 15,5 2 0-15,-1-1 0 16,-1 1 0-16,3 0 0 16,0 1 0-16,3 4 0 15,-3-3 0-15,5 2 0 16,-1 1 0-1,2-1 0-15,-2 1 0 0,3 0 0 16,-1-2 0 0,0 2 0-16,-1-1 0 15,1 1 0-15,-2-1 0 16,0-1 0-16,-1 2 0 16,-1 0 0-16,1-1 0 15,0 1 0-15,0 0 0 16,-1 0 0-16,2 0 0 15,0 0 0-15,2 0 0 16,0 0 0-16,1 0 0 16,-3 0 0-16,0 0 0 15,-3 0 0-15,2 0 0 16,-1 0 0 0,1 0 0-16,0 3 0 15,-3-3 0-15,-1 2 0 16,-2 1 0-16,-1 1 0 15,-2 0 0-15,-1 1 0 16,2-1 0-16,-2 0 0 16,3-1 0-16,1 2 0 15,3-1 0-15,3-1 0 16,0 1 0 0,1-1 0-16,0 1 0 15,-1 2 0-15,-1-3 0 16,1 2 0-16,-3 1 0 15,-3 1 0-15,-1-2 0 16,-4 3 0-16,0 0 0 16,0-1 0-16,1 2 0 15,-2 1 0-15,4-1 0 16,2 1 0-16,-1-1 0 16,1 1 0-16,1-1 0 15,-3 2 0-15,0-1 0 16,-3 2 0-1,2 1 0-15,-1 1 0 0,7 2 0 16,-4 4 0 0,3 1 0-16,1-1 0 15,2 3 0-15,2 2 0 16,2-2 0-16,1 4 0 16,4-3 0-16,1 2 0 15,3 2 0-15,1-1 0 16,1 0 0-16,-1 2 0 15,3 0 0-15,1 2 0 16,0 1 0-16,4 3 0 16,3-2 0-1,4 0 0-15,3 1 0 0,3 0 0 16,0-1 0 0,2 1 0-16,2-2 0 15,-2 2 0-15,0-4 0 16,2 0 0-16,3-3 0 15,0-1 0-15,0-1 0 16,5 0 0-16,1 0 0 16,0-2 0-16,7-1 0 15,3-2 0-15,1 1 0 16,2-2 0-16,1 2 0 16,-2-3 0-1,3 1 0-15,3-1 0 16,1 0 0-16,6-2 0 15,2 2 0-15,1-2 0 16,-2 0 0-16,7 2 0 16,-2-1 0-16,-2-3 0 15,3 3 0-15,-2-2 0 16,-1-3 0-16,3 2 0 16,2-4 0-16,4 2 0 15,-1-3 0-15,8 0 0 16,4-1 0-1,2 2 0-15,3-3 0 16,1 5 0-16,0-2 0 16,-4 0 0-16,-3 2 0 15,-3 1 0-15,0-3 0 16,0 0 0-16,1 1 0 16,-1 0 0-16,2-3 0 15,5 0 0-15,2 0 0 16,0-1 0-16,3 1 0 15,-3-4 0-15,-4 2 0 16,-4-1 0-16,1-1 0 16,-4 0 0-1,-2-2 0-15,3-1 0 16,2-1 0-16,4 0 0 16,3 0 0-16,2 0 0 15,1 0 0-15,-2 0 0 16,-6 0 0-16,-2 0 0 15,-5 0 0-15,-2 0 0 16,0 0 0-16,2 0 0 16,-1 0 0-16,2 0 0 15,2 0 0-15,2 0 0 16,0 0 0 0,-2 0 0-16,1 0 0 31,-2 0 0-31,-3 0 0 0,-3 0 0 0,1-1 0 15,-2-1 0-15,-3-2 0 16,0 0 0-16,-4 0 0 16,2-3 0-16,-6 3 0 15,0-3 0-15,-3 2 0 16,1-2 0-16,-3 1 0 16,1 1 0-16,-1 0 0 15,-1 0 0-15,0-1 0 16,-1 2 0-16,0 0 0 15,-2 0 0 1,-1 0 0-16,-1 1 0 16,1 0 0-16,-3-1 0 15,0 0 0-15,0-1 0 16,0-1 0-16,-1-1 0 16,0 2 0-16,1-2 0 15,-3 1 0-15,3 1 0 16,-1 1 0-16,-1-3 0 15,-2 1 0-15,4 1 0 16,-3-1 0-16,-2 0 0 16,0 0 0-1,-2 1 0-15,2-3 0 16,-2 1 0-16,2-1 0 16,1 0 0-16,-1 1 0 15,-1-2 0-15,0 0 0 16,2-2 0-16,0 0 0 15,-2 0 0-15,3-1 0 16,-2 0 0-16,-1 1 0 16,-3-3 0-16,4-1 0 15,-5 1 0-15,-1 0 0 16,2-3 0 0,0 0 0-16,-1-1 0 15,4-3 0-15,-2 1 0 16,-2 1 0-16,0 0 0 0,-6 3 0 15,0 0 0-15,2 4 0 16,-5 0 0-16,2-1 0 16,0 1 0-16,0-3 0 15,-5 0 0-15,5-3 0 16,-3-1 0-16,1 2 0 16,-3-2 0-16,1 2 0 15,-1 2 0-15,1-1 0 16,-4 2 0-16,4 1 0 15,-2-3 0-15,0 2 0 16,0-3 0-16,0 0 0 16,0 1 0-16,0-1 0 15,0-1 0-15,0 2 0 16,0-2 0-16,-2 3 0 16,-1 0 0-16,0 0 0 15,-1 2 0-15,-4-1 0 16,0 0 0-16,1 2 0 15,-3 1 0-15,-4 2 0 16,2-1 0-16,1 0 0 16,-4 1 0-16,1-2 0 15,2 0 0-15,2-2 0 16,-4-1 0-16,2 2 0 16,-1-4 0-16,1 2 0 15,-2 2 0 1,1-4 0-16,-3 3 0 15,0 0 0-15,-1-1 0 16,0 2 0-16,-1 1 0 16,5 0 0-16,0 1 0 15,-3 0 0-15,2 0 0 16,-3 1 0-16,-1 0 0 16,-1 1 0-16,-1 0 0 15,1 0 0-15,-2 0 0 16,-1 0 0-16,1 0 0 15,2 0 0-15,-1-1 0 16,2 2 0-16,-1 0 0 16,1 2 0-1,-3-2 0-15,0 0 0 16,-4 1 0-16,3-1 0 16,-2-1 0-16,-2 0 0 15,0 1 0-15,-1-2 0 16,-1 1 0-16,1-1 0 15,-2 0 0-15,1 2 0 16,-1 0 0-16,-1-1 0 16,1 4 0-16,0-2 0 15,2 0 0-15,1 2 0 16,2 0 0-16,3 1 0 16,1 2 0-1,6 0-314-15,8 1-516 16,-1 0-804-16,5 0 127 15,4-2 111-15,-1 1 98 16</inkml:trace>
  <inkml:trace contextRef="#ctx0" brushRef="#br0" timeOffset="54516.88">28000 14257 5232 0,'-3'-8'304'15,"1"2"4"-15,0-4 5 16,2 2 7-16,0 4 3 16,0 1 6-16,-2 2 6 15,2 1 5-15,-1 0 7 16,1 0-307-16,-2 4-40 15,-2 8 0-15,-3 9 0 16,0 15 0-16,-4 14 0 16,-7 12 0-16,3 9 0 15,-6 14 0-15,0 4 0 16,-2 7 0-16,2 1 0 16,0-5 0-1,7-3 0-15,-5-7 0 16,8-10 0-16,3-7 0 15,2-12 0-15,1-9 0 16,3-5 0-16,1-13 0 16,-2-6 0-16,1-5 0 15,4-7 0-15,-4-4 0 16,0-2 0-16,2-2 0 16,-3-6 0-16,1-12-290 15,27-13-1572-15,-32-11 161 16,4-12 140-1,0-3 120-15</inkml:trace>
  <inkml:trace contextRef="#ctx0" brushRef="#br0" timeOffset="54996.43">27432 14730 5404 0,'0'-4'284'0,"0"-1"5"16,0 1 4-16,0-2 5 15,0 4 4-15,4 2 6 16,4 0 3-16,2 0 7 16,4 2 3-16,1 2-258 15,1 1-63-15,-5 1 0 16,1 3 0 0,-4-1 0-16,3-1 0 15,3 4 0-15,2 0 0 16,4 3 0-16,5 5 0 15,2 5 0-15,6 4 0 16,-5 1 0-16,-2 1 0 16,-2 1 0-16,-7-6 0 15,-4-5 0-15,3-4 0 16,0-5-298-16,4-7-216 16,2-12-1208-16,-2 1 140 15,5-3 122 1,0-6 105-16</inkml:trace>
  <inkml:trace contextRef="#ctx0" brushRef="#br0" timeOffset="55213.23">28232 14808 5906 0,'0'-3'241'0,"-8"3"3"15,-8 3 4-15,-17 10 2 16,-15 10 3-16,-17 12 4 15,-9 4 4-15,-2 7 2 16,9-5 5-16,13-3-331 16,17-8-594-16,13-9-1089 15,15-11 144 1,7-7 124-16,6-9 108 16</inkml:trace>
  <inkml:trace contextRef="#ctx0" brushRef="#br0" timeOffset="56260.64">28700 14998 7430 0,'0'0'83'15,"2"0"1"-15,-2-1-1 16,3 1 1-16,1-2 0 16,2-2 1-1,2-2 0-15,1-4 0 16,-3-2 3-16,0-4-88 15,-2-2 0-15,-1 0 0 16,-2 0 0-16,-1 2 0 16,-1 1 0-16,-6 2 0 15,-5 4 0-15,-7 0 0 16,-8 4 0-16,-6 4 0 16,-3 2 0-16,-2 3 0 15,-4 9 0 1,5 6 0-16,3 8 0 0,3 7 0 15,4 3 0 1,10 0 0-16,8-3 0 16,4-5 0-16,5-4 0 15,5-5 0-15,6-4 0 16,10-7 0-16,0-5 0 16,12-4 0-16,3-4 0 15,-3-7 0-15,0-6 0 16,-6-1 0-16,-3-3 0 15,-10 2 0-15,-4 7 0 16,-4 7 0-16,-4 1 0 16,5 7 0-1,0 2 0-15,5 8 0 16,3 6 0-16,4 6 0 16,0 5 0-16,4 0-111 15,4-2-621-15,-5-2-982 16,0-3 139-16,1-8 120 15</inkml:trace>
  <inkml:trace contextRef="#ctx0" brushRef="#br0" timeOffset="57551.96">27185 16113 4264 0,'0'0'316'15,"0"-1"64"-15,2 1 7 16,2 0 9-16,2 0 7 15,-1-4 9-15,3-2 10 16,0 0 8-16,1-4 10 16,-5-3-169-16,0-1-201 15,-3-2-70 1,-2-2 0-16,-9-2 0 16,-5 1 0-16,-11-1 0 15,-9 5 0-15,-10 2 0 16,-5 3 0-16,-2 6 0 15,-4 2 0-15,-2 7 0 16,3 3 0-16,5 10 0 16,6 0 0-16,9 10 0 15,10 0 0-15,9 3 0 16,10 0 0-16,10 1 0 16,14 0 0-1,11 2 0-15,12 1 0 16,4 1 0-16,4 3 0 15,-4-2 0-15,-10-2 0 16,-12 0 0-16,-12-2 0 16,-9-3 0-16,-13-4 0 15,-16-3 0-15,-9-7 0 16,-6-7 0-16,-7-6 0 16,-1-4 0-16,10-7 0 15,6-7 0-15,11-4 0 16,10-3-297-1,36 0-678-15,-10 0-625 16,16 2 123-16,7 7 105 16,12-1 96-16</inkml:trace>
  <inkml:trace contextRef="#ctx0" brushRef="#br0" timeOffset="57981.39">27315 16394 5317 0,'-9'0'292'16,"-5"0"5"-16,1-1 5 15,-4 0 5-15,7 1 4 16,8-2 5-16,1 2 6 16,6 0 5-16,18 2 5 15,17-1-264-15,20 2-68 16,17-1 0-16,10 2 0 16,3-4 0-1,-11 2 0-15,-12-2 0 16,-13 0 0-16,-20 1 0 15,-14 2 0-15,-9-4 0 16,-8 2 0-16,-3 0 0 16,0-1 0-16,0 0 0 15,-2 0 0-15,1 0-422 16,-5-19-1404-16,-1 15 156 16,-5-2 134-16,-1-1 118 15</inkml:trace>
  <inkml:trace contextRef="#ctx0" brushRef="#br0" timeOffset="58432.84">27587 16280 4678 0,'0'-9'313'0,"-2"1"27"16,1-1 8-16,1-1 6 15,0 4 7-15,-2 3 6 16,0 0 7-16,-1 2 8 16,3 0 7-16,0 1-133 15,-2 0-227-15,2 0-29 16,-1 0 0 0,-1 0 0-16,2 0 0 15,0 0 0-15,0 0 0 16,5 0 0-16,9 2 0 15,11 7 0-15,15 5 0 16,12 6 0-16,1 6 0 16,-3 0 0-16,-8 5 0 15,-15 3 0-15,-13 0 0 16,-9 3 0-16,-14-2 0 16,-10-2 0-1,-12-3 0-15,0-5 0 16,-9-6 0-16,1-3 0 15,3-5 0-15,5-5-60 16,31-3-1865-16,-11-3 172 16,11-7 148-16,10-8 126 15</inkml:trace>
  <inkml:trace contextRef="#ctx0" brushRef="#br0" timeOffset="59257.15">28465 16290 4843 0,'0'-7'342'16,"0"-3"6"-16,0 0 5 16,0 2 8-16,0 4 6 15,1 4 7-15,-1 6 7 16,0 10 9 0,0 8 7-16,2 9-362 15,-4 13-35-15,-1 1 0 16,-2 1 0-16,0 0 0 15,-1-6 0-15,-1-8 0 16,2-6 0-16,2-7 0 16,1-8 0-16,1-5 0 15,-1-3 0-15,1-2 0 16,1-3 0-16,-2-6 0 16,2-7-389-16,2-11-1447 15,5-3 158-15,0-6 136 16,5 1 117-1</inkml:trace>
  <inkml:trace contextRef="#ctx0" brushRef="#br0" timeOffset="59753.27">28505 16369 2865 0,'0'-6'152'0,"0"-3"46"16,0 0 44-16,0-2 45 15,0-1 127-15,1 1 100 16,2 1 13-16,0-5 16 16,3 2 16-16,6-2-90 15,7-2-69 1,6 0-51-16,12-2-43 16,5-2-50-16,7 4-146 15,0 2-110-15,-3 3 0 16,-4 6 0-16,-10 3 0 15,-12 5 0-15,-11 4 0 16,-14 9 0-16,-9 4 0 16,-9 7 0-16,-5 6 0 15,-1 0 0-15,2 4 0 16,9-1 0-16,10 2 0 16,12 4-48-16,9 4-100 15,10 0-43-15,6 4-2 16,-3 1-12-16,-8-6 16 15,-10-4 90 1,-15-7 99-16,-15-11 0 16,-15-9 0-16,-10-8 43 15,-7-5 100-15,0-6 42 16,6-5 7-16,8-3 16 16,17-2-383-16,11-10-1636 15,14 6 153-15,15 0 133 16,12 1 116-16</inkml:trace>
  <inkml:trace contextRef="#ctx0" brushRef="#br0" timeOffset="60332.7">29178 16199 7813 0,'3'-2'42'16,"-3"2"-1"-16,0 4 1 15,0 10 0-15,0 9 0 16,-6 12 0-16,2 9 0 15,-2 2 0 1,-1 0 1-16,0-4-43 16,1-6 0-16,3-5 0 15,0-10 0-15,3-6 0 16,0-6 0-16,8-6 0 16,9-4 0-16,10-9 0 15,9-6 0-15,15-3 0 16,2 0 0-16,1 2 0 15,-4 9 0-15,-5 4 0 16,-9 9 0-16,-8 11 0 16,-10 7 0-16,-10 4 0 15,-8 6 0 1,-14 0 0-16,-12-4 0 16,-11-5 0-16,-12-5 0 15,-12-8 0-15,1-7 0 16,0-2 0-16,10-6 0 15,8-5 0-15,12-7 0 16,12-4 0-16,10-6-278 16,13 0-236-16,13-24-1213 15,12 25 141-15,6 4 122 16,10 3 107-16</inkml:trace>
  <inkml:trace contextRef="#ctx0" brushRef="#br0" timeOffset="60856.82">29731 16358 5332 0,'0'-7'298'16,"0"1"4"-16,0 2 6 16,2 1 3-16,-2 15 6 15,0 8 6-15,0 12 4 16,-2 6 6 0,0 8 7-16,-3 0-340 15,-2-1 0-15,1-5 0 16,-2-6 0-16,2-5 0 15,1-9 0-15,2-7 0 16,2-3 0-16,-1-6 0 16,2-2 0-16,0-5-246 15,2-5-148-15,13-6-457 16,-9-4-691-16,0-5 113 16,2 0 101-1,-4-2 89-15</inkml:trace>
  <inkml:trace contextRef="#ctx0" brushRef="#br0" timeOffset="61405.31">29738 16422 3534 0,'0'-6'228'0,"2"-5"184"15,1 0 37-15,0-6 11 16,1 3 10-16,3-1 13 16,3-4 12-16,3-1 13 15,7 1 12 1,2-5-178-16,9 1-86 16,7 2-222-16,4 0-34 15,5 3 0-15,2 5 0 16,0 3 0-16,-6 6 0 15,-5 1 0-15,-9 7 0 16,-9 6 0-16,-13 6 0 16,-7 3 0-16,-12 10 0 15,-9 3 0-15,-9 2 0 16,-2-2 0-16,-2-2 0 16,7-4 0-16,9-6 0 15,12 1 0 1,9-2 0-16,8 4 0 15,8 4 0-15,5 8 0 16,2 1 0-16,-4 5 0 16,-10-1 0-16,-10-3 0 15,-15-6 0-15,-20-6 0 16,-17-9 0-16,-12-7 0 16,-9-6 0-16,2-6 0 15,8-5 0-15,12-6 0 16,14-3-286-16,44-6-1578 15,-12-3 162-15,15-2 140 16</inkml:trace>
  <inkml:trace contextRef="#ctx0" brushRef="#br0" timeOffset="62129.36">30565 16553 6957 0,'0'0'134'16,"0"0"-1"-16,0 0 3 16,2 0-1-16,0-2 3 15,1 2-1-15,2-4 3 16,1-2-1-16,0-1 3 15,3-5-142-15,-4-2 0 16,0-1 0-16,-2-3 0 16,-2-3 0-16,1 1 0 15,-4 1 0-15,-1-2 0 16,-3 4 0-16,-6 5 0 16,-4 1 0-1,-10 7 0-15,-5 4 0 16,-3 7 0-16,-4 6 0 15,1 9 0-15,2 5 0 16,8 6 0-16,8 1 0 16,6-2 0-16,7-3 0 15,6-6 0-15,6-3 0 16,9-5 0-16,8-5 0 16,4-8 0-16,10 0 0 15,-1-8 0-15,-1-5 0 16,-3-3 0-1,-6 0 0-15,-5-1 0 16,-9 7 0-16,-5 1 0 16,-2 6 0-16,-1 5 0 15,1 8 0-15,0 6 0 16,-1 7 0-16,2 5 0 16,0 1-574-16,0-2-1211 15,5-3 150-15,2-6 128 16,3-6 114-16</inkml:trace>
  <inkml:trace contextRef="#ctx0" brushRef="#br0" timeOffset="64649.37">30956 16654 4758 0,'0'-2'336'16,"0"-3"5"-16,0-2 7 15,0 1 6-15,0 2 6 16,0 3 9-1,0 0 5-15,0 1 7 16,0 0 7-16,0 0-206 16,0 0-182-16,0-2 0 15,1 1 0-15,-1-2 0 16,0 0 0-16,2-3 0 16,-2-1 0-16,0 2 0 15,0-1 0-15,0 1 0 16,0 5 0-16,-3-2 0 15,-4 2 0-15,-5-2 0 16,-4 6 0 0,-1 0 0-16,4 3 0 15,4 1 0-15,5 2 0 16,2-4 0-16,2 1 0 16,0-1 0-16,6-4 0 15,6-1 0-15,1 1 0 16,0-4 0-16,4-1 0 15,-7-1 0-15,-4-4 0 16,-5 1 0-16,1 3 0 16,-5-2 0-16,-7 6 0 15,-4-2 0-15,-4 4 0 16,-2 0 0 0,1 6 0-16,8-1 0 15,3 3 0-15,5-1 0 16,2 0 0-16,2-1 0 15,7-4 0-15,6-1 0 16,2-2 0-16,3-4 0 16,-2-3 0-16,-4-3 0 15,-9-2 0-15,-2-2 0 16,-1 0 0-16,-11 3 0 16,-6 2 0-16,-5 1-35 15,-4 3-645-15,-11 1-1068 16,4 3 145-1,3-2 123-15,4 2 110 16</inkml:trace>
  <inkml:trace contextRef="#ctx0" brushRef="#br0" timeOffset="67580.34">30700 16003 4084 0,'0'-3'98'0,"0"1"35"16,0-4 4-16,0 0 15 16,0 0 19-1,0-1 18-15,-4 4 17 0,-6-2 22 16,-2 1 26-1,-5-2-34-15,-2 2 9 16,-4-3 30-16,-4 1 13 16,-2-1-10-16,-6-2-18 15,-3-2-16-15,-1-1-14 16,-4-1-19-16,1 0-25 16,-2 0-26-16,0 0-60 15,-2 1-66-15,0 2-18 16,-3-4 0-16,4 1 0 15,-2 1 0 1,2-1 0-16,1-1 0 16,1 2 0-16,1-1 0 15,-1 0 0-15,2 1 0 16,2 5 0-16,0-3 0 16,0 6 0-16,3-1 0 15,2 1 0-15,-3-2 0 16,-2 5 0-16,1-5 0 15,-3 1 0-15,-1-1 0 16,-4-1 0-16,1-1 0 16,-1-1 0-1,0-1 0-15,-2 0 0 16,3 0 0-16,-1 0 0 16,1 2 0-16,1 1 0 15,2 1 0-15,1-1 0 16,-2 1 0-16,1 1 0 15,-3 1 0-15,0-3 0 16,-5 3 0-16,1 0 0 16,-5-2 0-16,0 0 0 15,2 3 0-15,1-2 0 16,3 0 0-16,1 0 0 16,-2 0 0-1,4 1 0-15,0-1 0 16,3-1 0-16,2 2 0 15,-2-2 0-15,0 1 0 16,2 2 0-16,-2 0 0 16,0-1 0-16,-3 0 0 15,5 2 0-15,-4-1 0 16,0 2 0-16,2-2 0 16,-2 1 0-16,0-1 0 15,2 0 0-15,0 0 0 16,0 0 0-16,-3 2 0 15,3 0 0 1,-3-1 0-16,0 1 0 16,0 1 0-16,0-1 0 15,3 1 0-15,-2 0 0 16,0 0 0-16,2 0 0 16,-4 2 0-16,2 1 0 15,0 3 0-15,-4-1 0 16,0 3 0-16,-1 1 0 15,-1 1 0-15,0 2 0 16,2 2 0-16,0 4 0 16,3 3 0-1,-2 1 0-15,5 2 0 0,-2 0 0 16,-2 5 0 0,0 0 0-16,0-1 0 15,0 4 0-15,2 4 0 16,-1-1 0-16,4 3 0 15,3 3 0-15,-2 3 0 16,6-1 0-16,3 2 0 16,6 0 0-16,2 1 0 15,5 0 0-15,5 0 0 16,7 2 0-16,3-1 0 16,1-1 0-1,7 3 0-15,7-4 0 16,7-2 0-16,8-1 0 15,11-1 0-15,7 0 0 16,4-3 0-16,3-1 0 16,-1 0 0-16,-1-3 0 15,2-1 0-15,-1-1 0 16,5-1 0-16,7-3 0 16,14 0 0-16,7 1 0 15,11-3 0-15,9 0 0 16,3 3 0-16,1 0 0 15,-9-2 0-15,-7 0 0 16,-4 0 0 0,-8-1 0-16,1-3 0 15,3 2 0-15,6-3 0 16,8 1 0-16,5-1 0 16,8 1 0-16,3-3 0 15,-1 3 0-15,-2-2 0 16,0-2 0-16,-1 2 0 15,-2-5 0-15,-7-1 0 16,-1-4 0-16,-5-1 0 16,-3-4 0-16,2 0 0 15,-1-1 0 1,-2 1 0-16,1-1 0 16,-4 2 0-16,-4-2 0 15,-5-1 0-15,-4 0 0 16,-4-2 0-16,-1-1 0 15,-1-1 0-15,-1 2 0 16,-2-2 0-16,3 0 0 16,1 0 0-16,-3-2 0 15,-3 2 0-15,-2 0 0 16,-4 0 0-16,-1 0 0 16,-1 0 0-16,1-1 0 15,1-1 0 1,0-2 0-16,1-3 0 15,2 1 0-15,-2 0 0 16,-1-4 0-16,-2 4 0 16,-2-3 0-16,-7 0 0 15,-2-3 0-15,-2-2 0 16,-2-3 0-16,-4-1 0 16,1-1 0-16,-2-3 0 15,-2 1 0-15,-6 1 0 16,1-5 0-16,-3 1 0 15,0-4 0-15,-2-6 0 16,1-1 0 0,-3-2 0-16,1 0 0 15,-3 5 0-15,-1 3 0 16,-3 3 0-16,-5 3 0 16,-2 1 0-16,-1-1 0 15,-3 0 0-15,-2-2 0 16,1-4 0-16,-1-3 0 15,-3-2 0-15,2-1 0 16,-1-1 0-16,-1 2 0 16,0 2 0-16,-3-1 0 15,-1 4 0 1,-2 2 0-16,-3-1 0 16,-4 1 0-16,3-1 0 15,-2 0 0-15,-2 1 0 16,-2-2 0-16,-4 2 0 15,-3 2 0-15,-3 0 0 16,-4 1 0-16,-1 2 0 16,1 2 0-16,0 1 0 15,3 2 0-15,0 1 0 16,1 1 0-16,2 0 0 16,-2 2 0-16,0-4 0 15,-6 2 0 1,-4-1 0-16,-6-2 0 15,-7 0 0-15,-3-1 0 16,-2-1 0-16,-1-1 0 16,2-2 0-16,5 0 0 15,1 4 0-15,3 0 0 16,3 1 0-16,0 2 0 16,-2 4 0-16,-5-2 0 15,-5 2 0-15,-2-1 0 16,-6 3 0-16,-3 1 0 15,1 1 0-15,0 2 0 16,3-3-222 0,7 5-549-16,-1-3-902 15,8-1 133-15,7 0 115 16,11 1 101-16</inkml:trace>
  <inkml:trace contextRef="#ctx0" brushRef="#br0" timeOffset="68796.95">27444 17672 5697 0,'5'-11'261'0,"3"-2"5"16,0 0 3-16,-1-2 4 16,-3 8 3-1,-4 6 5-15,0 1 3 16,0 1 5-16,0 6 6 15,0 8-295-15,-6 7 0 16,-3 10 0-16,-1 7 0 16,-3-1 0-16,3 1 0 15,0-6 0-15,3-6 0 16,3-8 0-16,2-6 0 16,0-4 0-16,2-3 0 15,-1-3 0-15,-3-1 0 16,2-3-281-16,9-3-582 15,-12-8-771 1,0-11 127-16,0-6 111 16,-4-6 98-16</inkml:trace>
  <inkml:trace contextRef="#ctx0" brushRef="#br0" timeOffset="69088.69">27108 17580 8039 0,'0'-13'17'0,"4"0"0"16,10-5 0-16,9-1-1 15,19 4 1-15,17 2-1 16,15 3 2-16,7-2-2 16,7 6 2-1,-10 0-18-15,-6 4 0 16,-15 0 0-16,-14 2 0 15,-17 0 0-15,-13 0 0 16,-7 0 0-16,-3 0 0 16,-3 0-125-16,-3 3-297 15,-5 2-1371-15,-11 3 151 16,-10 4 130-16,-9 2 114 16</inkml:trace>
  <inkml:trace contextRef="#ctx0" brushRef="#br0" timeOffset="69324.47">26879 17849 7139 0,'-4'5'114'16,"2"0"0"-16,1 2 2 16,15 1 0-16,28 1 0 15,21-3 3-15,16 1-1 16,22-2 0-16,1 1 3 15,-9 0-121-15,-12 1 0 16,-9-2-210-16,-14 0-307 16,-6-19-1227-16,-5 17 143 15,-8 0 124-15,-3-2 108 16</inkml:trace>
  <inkml:trace contextRef="#ctx0" brushRef="#br0" timeOffset="69816.92">28146 17991 5633 0,'13'-11'268'15,"1"-5"3"-15,4-3 4 16,2-4 5 0,-12 1 4-16,-3-1 3 0,0 5 4 15,-5-1 5 1,-5 3 5-16,-8 1-296 0,-7 5-5 15,-12 4 0-15,-9 3 0 16,-6 3 0 0,-1 8 0-16,0 5 0 15,6 5 0-15,8 8 0 16,9 0 0-16,12 1 0 16,10-4 0-16,8-2 0 15,12-6 0-15,9-5 0 16,6-4 0-1,7-2 0-15,4-4 0 0,-5-4 0 16,-5 4 0-16,-6 0 0 16,-4-3 0-16,-7 3 0 15,-1 4 0-15,-8 9 0 16,-1 7 0 0,-5 12 0-16,1 13 0 15,-8 6 0-15,-3 5 0 16,-1 3 0-16,-7-2 0 15,-6-4 0-15,0-8 0 16,-2-6-373-16,2-24-1467 16,4 0 159-16,4-12 136 15,3-9 119-15</inkml:trace>
  <inkml:trace contextRef="#ctx0" brushRef="#br0" timeOffset="75277.92">32605 7915 5839 0,'0'-2'248'16,"1"1"3"-16,-1-3 2 16,2 2 5-16,-4 0 4 15,4 1 1-15,-2 1 6 16,0 1 3-16,0 4 4 15,-2 10-276-15,-1 10 0 16,-5 8 0-16,-2 10 0 16,1 0 0-1,-4-2 0-15,3-6 0 16,7-5 0-16,0-9 0 16,0-6 0-16,0-5 0 15,2-6 0-15,-3-3-344 16,4-4-1503-16,-4-4 159 15,-1-9 137-15,-4-8 119 16</inkml:trace>
  <inkml:trace contextRef="#ctx0" brushRef="#br0" timeOffset="75504.82">32380 7858 5692 0,'0'-11'263'0,"4"-4"2"15,11-2 6-15,12-2 1 16,16 5 6-16,15 5 3 16,9 5 4-16,2 2 4 15,-7 2 6-15,-11 0-295 16,-15 0 0-16,-15 0 0 16,-10 1-30-16,-9 4-336 15,27 3-1468-15,-48 4 157 16,-10 1 136-16</inkml:trace>
  <inkml:trace contextRef="#ctx0" brushRef="#br0" timeOffset="75725.62">32169 8185 5523 0,'-4'10'279'15,"2"0"5"-15,11 5 2 16,10 0 6-16,21-4 4 15,8-3 4-15,14-3 5 16,4-1 5-16,-5-4 6 16,-9 2-316-16,-3 0-20 15,-9-2-389 1,-8-21-1416-16,-3 17 157 16,-2-3 134-16,-5-2 116 15</inkml:trace>
  <inkml:trace contextRef="#ctx0" brushRef="#br0" timeOffset="76220.61">33159 8249 5438 0,'15'-7'286'15,"4"0"3"-15,-3-6 5 0,4-4 4 16,-11 1 6-16,-6-2 3 15,-3 1 6-15,-8 2 4 16,-8 0 6 0,-11 5-301-16,-13 3-22 15,-10 3 0-15,-5 2 0 16,4 8 0-16,6 5 0 16,8 6 0-16,13 3 0 15,15 10 0-15,9 3 0 16,16 3 0-16,13 3 0 15,9 1 0-15,3 2 0 16,0 0 0-16,-11-1 0 16,-14-3 0-1,-9-5 0-15,-18-4 0 0,-11-6 0 16,-15-9 0-16,-4-9 0 16,-2-5 0-1,3-10 0-15,11-9 0 16,14-6 0-16,11-8 0 15,11-5 0-15,13 3 0 16,8 2 0-16,5 4 0 16,7 9 0-16,1 4 0 15,-1 3-404-15,-1-19-1427 16,-4 22 157-16,-8 4 135 16,-2-3 117-16</inkml:trace>
  <inkml:trace contextRef="#ctx0" brushRef="#br0" timeOffset="86756.66">11275 16027 8191 0,'2'-9'0'0,"5"6"0"16,6 4 0-16,0 13 0 15,3 23 0-15,-2 21 0 16,-7 11 0 0,-3 12 0-16,-2-2 0 0,-2-2 0 15,-2-10 0-15,-2-11 0 16,-1-12 0 0,-3-10 0-16,-3-12-284 15,27-9-1580-15,-42-9 162 16,-5-13 140-16,-12-15 120 15</inkml:trace>
  <inkml:trace contextRef="#ctx0" brushRef="#br0" timeOffset="87004.32">11025 15906 4841 0,'78'-29'56'16,"26"5"150"-16,31 11 110 15,25 11 4-15,-29 35 6 31,-24 34 7-31,-28 16 5 0,-37 12 5 16,-42 8 7-16,-39-3-10 16,-29-4-43-16,-23-12-172 15,-14-13-125-15,-2-16 0 16,3-17 0-16,22-16-232 16,46-14-718-16,7-16-673 15,27-15 125-15,27-14 110 16,24-9 96-16</inkml:trace>
  <inkml:trace contextRef="#ctx0" brushRef="#br0" timeOffset="87445.05">11994 16157 8191 0,'6'6'0'15,"4"11"0"-15,3 15 0 16,-1 14 0-16,-1 15 0 16,-5 9 0-16,0 4 0 15,-4-6 0-15,-2-9 0 16,2-9 0-16,-2-13 0 16,0-10 0-1,-2-12 0-15,-4-9 0 16,-6-9 0-16,-1-13 0 15,-3-17 0-15,2-19 0 16,7-22 0-16,7-19 0 16,8-7 0-16,9 0 0 15,9 7 0-15,6 16 0 16,8 12 0-16,2 16 0 16,0 11 0-1,0 12 0-15,1 10 0 16,-2 7 0-16,1 7 0 15,-5 2 0-15,-2 4 0 16,-8 4-328-16,18 6-608 16,-39 3-665-16,-19 4 122 15,-14 6 106-15,-15 1 95 16</inkml:trace>
  <inkml:trace contextRef="#ctx0" brushRef="#br0" timeOffset="87988.55">11958 16376 6843 0,'0'7'145'0,"0"-1"1"16,2 1 2 0,16-3 0-16,20-4 2 15,14-10 1-15,16-7 1 16,11-5 0-16,3-4-293 16,-5-6-339-16,26-6-1252 15,-31 0 142-15,-4 0 123 16,-44-1 5351-16,28 7-4353 15,-43 9 153-15,16 4 150 16,-11 7 166-16,25 9 0 16,-39 9 0-16,-6 13 0 15,-8 14 262-15,-8 18 180 16,-5 15 451 0,-12 10-395-16,3 2-150 15,5-1-158-15,9-8-190 16,4-18 0-16,12-13 0 15,5-15 0-15,2-14 0 16,9-16 0-16,7-14 0 16,9-19 0-16,8-23 0 15,9-16 0-15,4-17 0 16,2-1 0-16,-2 7 0 16,-6 16 0-16,-10 19 0 15,-2 20 0 1,-2 22 0-16,0 15 0 15,-3 16 0-15,6 14 0 0,-3 12 0 16,-5 6 0 0,-5 3 0-16,-2 2 0 15,-7-5 0-15,-5-5 0 16,0-5 0-16,-13-8-294 16,6-7-616-16,-25-5-786 15,-12-14 137-15</inkml:trace>
  <inkml:trace contextRef="#ctx0" brushRef="#br0" timeOffset="88168.34">12736 16309 8191 0,'17'-8'0'16,"10"-3"0"-16,12-3 0 15,13-3 0-15,4 5 0 16,2 3-323-16,10-2-550 15,-16 4-747-15,-6-2 125 16,-14 0 110-16,-10 2 95 16</inkml:trace>
  <inkml:trace contextRef="#ctx0" brushRef="#br0" timeOffset="88513.02">10790 17193 8191 0,'53'-4'0'0,"51"-8"0"15,53-8 0-15,52-9 0 16,30-1 0-16,10-10 0 15,-10 1 0-15,-20 3 0 16,-26 2 0-16,-35 2 0 16,-30 1 0-16,-34 6 0 15,-31 3 0 1,-31 3 0-16,-23 4 0 16,-28 4 0-16,-30 4 0 15,-27 4-255-15,29 5-1618 16,-95 10 165-16,-20 10 139 15</inkml:trace>
  <inkml:trace contextRef="#ctx0" brushRef="#br0" timeOffset="88792.6">10820 17266 8191 0,'7'11'0'0,"21"4"0"15,42-1 0-15,53-5 0 16,58-8 0-16,50-11 0 15,26-8 0-15,-4-5 0 16,-25-4 0-16,-32 0 0 16,-41 2 0-16,-38-2 0 15,-32 6 0 1,-30 5 0-16,-26 3 0 16,-18 5 0-16,-9 2 0 15,-4 4 0-15,-1 0 0 16,-3 1 0-16,-8 0 0 15,3-5-548-15,-4-6-1245 16,5-11 151-16,-1-10 130 16</inkml:trace>
  <inkml:trace contextRef="#ctx0" brushRef="#br0" timeOffset="91260.49">8224 17917 5613 0,'1'-9'265'16,"1"-6"5"-16,-2-4 3 15,0-4 5-15,-8 1 2 16,-9 0 6-16,-15 5 2 16,-18 6 6-16,-24 9 3 15,-18 18-250-15,-11 17-47 16,-4 18 0-16,11 11 0 15,17 11 0-15,22 2 0 16,23-7 0-16,22-8 0 16,19-7 0-1,20-12 0-15,21-11 0 16,15-10 0-16,20-8 0 16,8-9 0-16,4-6-394 15,-1-48-1440-15,-6 30 157 16,-8-10 136-16,-7-7 117 15</inkml:trace>
  <inkml:trace contextRef="#ctx0" brushRef="#br0" timeOffset="91432.81">8387 18083 8191 0,'23'-12'0'16,"16"-4"0"-16,16-4 0 15,14-3-162-15,9 4-373 16,-7-2-1217-16,-13 5 144 16,-19 2 125-16,-21 6 110 15</inkml:trace>
  <inkml:trace contextRef="#ctx0" brushRef="#br0" timeOffset="91587.72">8391 18238 8191 0,'0'7'0'16,"10"-3"0"-16,16-1 0 16,18-2 0-16,22-3-227 15,64-10-1653-15,-30-7 166 16,-1-5 141-16,-3-9 122 16</inkml:trace>
  <inkml:trace contextRef="#ctx0" brushRef="#br0" timeOffset="92304.3">9946 17767 5680 0,'12'-14'159'0,"4"-7"89"15,1-5 2-15,2-5 4 16,-9 3 4-16,-7-4 2 16,1 1 5-16,-8-2 4 15,-5 4 3-15,-5 5-95 16,-9 6-78-16,-10 8-99 16,-7 6 0-16,-4 12 0 15,2 12 0-15,0 14 0 16,9 14 0-16,4 15 0 15,7 9 0-15,1 3 0 16,-2-2 0 0,-3-2 0-16,-5-10 0 15,-3-9 0-15,-1-11 0 16,2-12 0-16,2-12 0 16,8-9 0-16,7-14 0 15,10-11 0-15,6-9 0 16,12-8 0-16,8-2 0 15,9 4 0-15,1 8 0 16,5 13 0-16,-3 14 0 16,-3 14 0-16,-6 20 0 15,-9 16 0 1,-8 14 0-16,-3 15 0 16,-4 5 0-16,-1 0 0 0,8-5 0 15,8-11 0 1,8-12 0-16,9-13 0 15,15-12 0-15,7-9-429 16,6-57-1396-16,5 32 157 16,7-8 134-16,8-9 116 15</inkml:trace>
  <inkml:trace contextRef="#ctx0" brushRef="#br0" timeOffset="92876.69">10449 17953 8191 0,'0'-5'0'0,"0"2"0"16,2 2 0-16,-2 8 0 15,3 12 0-15,-3 10 0 16,0 8 0-16,0 6 0 16,1-2 0-16,-1-3 0 15,-1-3 0-15,-4-6 0 16,-4-4 0-16,-4-8-8 16,2-5-803-16,-14-5-909 15,3-14 139 1,-3-5 122-16</inkml:trace>
  <inkml:trace contextRef="#ctx0" brushRef="#br0" timeOffset="93104.88">10136 17968 6055 0,'6'-12'226'0,"11"-3"3"15,13-6 2-15,14 0 3 16,10-1 3-16,13 6 3 15,-1 0 3-15,-4 5 2 16,-7 1 6 0,-10 5-251-16,-13 3-92 15,-13 4-261-15,-5 4-392 16,-19 7-876-16,-15 1 124 16,-16 7 110-16,-16 7 97 15</inkml:trace>
  <inkml:trace contextRef="#ctx0" brushRef="#br0" timeOffset="93291.93">10039 18287 5886 0,'0'8'243'0,"0"3"3"15,10 2 4-15,15-2 2 16,21-3 4 0,12-7 3-16,17-1 4 15,1-1 3 1,-4-2 4-16,-8 0-377 0,-9-1-351 15,-12-19-1331-15,-10 16 152 16,-5-1 128-16,-7-2 114 16</inkml:trace>
  <inkml:trace contextRef="#ctx0" brushRef="#br0" timeOffset="93644.12">10784 18180 7173 0,'0'0'111'0,"-4"1"0"16,-5 7 0-16,-7 9 1 16,-1 10 1-16,-3 8 1 15,-2 12 0-15,9 0 1 16,9 0 2-16,1 1-117 16,1-8 0-16,9-8 0 15,7-9 0-15,6-11 0 16,6-9 0-16,8-12 0 15,1-7 0-15,-3-11 0 16,-9-8 0-16,-3-11 0 16,-11-3 0-1,-5 0 0-15,-7 4 0 16,-4 9 0-16,-7 7 0 16,-9 9 0-16,-11 10 0 15,1 4-584-15,0 5-1199 16,6 2 150-16,15 3 128 15,24 2 112-15</inkml:trace>
  <inkml:trace contextRef="#ctx0" brushRef="#br0" timeOffset="93801.03">11193 18332 8191 0,'0'0'0'16,"0"0"0"-16,0 0 0 15,0-1-367 1,1-8-1474-16,3 0 159 0,4-5 135 16,8-1 119-16</inkml:trace>
  <inkml:trace contextRef="#ctx0" brushRef="#br0" timeOffset="93989.86">11565 18272 8191 0,'7'-5'0'0,"2"-1"0"15,-4 0 0-15,1-2 0 16,0 0-365-16,-3-25-1477 16,0 24 159-16,2-1 135 15,5 0 120-15</inkml:trace>
  <inkml:trace contextRef="#ctx0" brushRef="#br0" timeOffset="94176.68">11866 18247 8191 0,'3'-2'0'0,"2"2"0"15,-1-3 0 1,-2 2 0-16,-2-1 0 0,0 1-143 15,-6-41-1760-15,-8 34 169 16,-2-3 144 0,0-5 125-16</inkml:trace>
  <inkml:trace contextRef="#ctx0" brushRef="#br0" timeOffset="94650.78">12738 17939 8191 0,'3'12'0'0,"-3"5"0"15,1 10 0-15,2 9 0 16,-3-1 0-16,0 6 0 16,0 0 0-16,-7-2 0 15,-4-4-70-15,25-4-885 16,-40-7-710-16,-9-10 132 15,1-7 113-15,-3-8 102 16</inkml:trace>
  <inkml:trace contextRef="#ctx0" brushRef="#br0" timeOffset="94863.89">12377 18031 8191 0,'8'-21'0'0,"15"-2"0"16,15-7 0-16,20-4 0 15,16 10 0-15,12 5 0 16,3 2 0-16,-5 5 0 16,-13 3 0-16,-14 5 0 15,-15 2 0-15,-15 6-249 16,-20 4-302-16,-14 6-1174 16,-22 4 140-16,-18 5 122 15,-18 4 107-15</inkml:trace>
  <inkml:trace contextRef="#ctx0" brushRef="#br0" timeOffset="95048.23">12266 18328 8115 0,'2'7'8'16,"10"1"1"-16,9 0-2 16,23 0 2-16,17-2 0 15,19-6-2 1,10-2 2-16,0-2 0 0,-5 2-156 15,-6 0-267-15,26-4-1373 16,-48 2 151-16,-11-1 128 16,-7 1 114-16</inkml:trace>
  <inkml:trace contextRef="#ctx0" brushRef="#br0" timeOffset="95508.72">13331 18295 5020 0,'4'-12'328'0,"-2"-8"6"16,-2-2 5-16,-6-2 6 16,-8 8 7-16,-8 5 5 15,-11 8 8-15,-9 3 7 16,-2 6 7-16,-4 8-379 16,8 5 0-16,7 3 0 15,10 5 0-15,10-3 0 16,8-1 0-1,6-5 0-15,12-3 0 16,12-7 0-16,6-4 0 16,7-1 0-16,4-3 0 15,-5-5 0-15,-6 1 0 16,-4 0 0-16,-7 2 0 16,-8-2 0-16,-1 4 0 15,-5 0 0-15,1 8 0 16,-5 7 0-16,3 8 0 15,-3 10 0 1,1 11 0-16,-8-1 0 16,2 1 0-16,3-4 0 0,-2-9 0 15,-5-6 0-15,5-5 0 16,-2-7 0-16,-1-2 0 16,1-9-291-16,21-7-628 15,-14-16-697-15,-1-18 123 16,5-22 110-1</inkml:trace>
  <inkml:trace contextRef="#ctx0" brushRef="#br0" timeOffset="96012.55">13683 17458 7564 0,'0'-9'69'0,"0"0"0"15,0 5-1-15,0 8 2 16,0 15 0-16,0 17-1 16,2 7 1-16,8 8 1 15,3-2 0-15,7-4-71 16,7-8 0-16,7-6 0 15,2-12 0-15,0-9 0 16,-5-7 0 0,-4-10 0-16,-8-8 0 15,-9-3 0-15,-10 1 0 16,-10 0 0-16,-9 7 0 16,-6 10 0-16,-4 16 0 15,-5 20 0-15,8 22 0 16,8 18 0-16,8 23 0 15,10 15 0-15,6 7 0 16,-2 5 0-16,-2-2 0 16,-8-9 0-16,-11-9 0 15,-21-21 0-15,-26-19 0 16,-22-19 0-16,-10-18 0 16,-13-20 0-16,8-12-440 15,3-81-1382-15,12 41 157 16,9-15 133-16,26-10 116 15</inkml:trace>
  <inkml:trace contextRef="#ctx0" brushRef="#br0" timeOffset="-5648.69">1556 17065 4207 0,'2'-5'130'0,"-2"-2"135"0,1-2 114 15,0-2 8 1,1 3 7-16,-2 1 9 15,0 1 8-15,0 2 9 16,0 2 8-16,0 0-79 16,0 2-62-16,0-1-156 15,0 1-131-15,0 1 0 16,0 8 0-16,-3 16 0 16,-8 12 0-16,-2 14 0 15,-6 10 0-15,0 4 0 16,2-6 0-1,2-6 0-15,5-9 0 16,4-11 0-16,2-11 0 16,4-8 0-16,0-8 0 15,0-9 0-15,6-11 0 16,-1-12 0-16,6-13 0 16,2-14 0-16,4-14 0 15,0-5 0-15,4 3 0 16,0 5 0-16,0 10 0 15,2 9 0 1,-8 12 0-16,-1 8 0 16,-1 9 0-16,1 10 0 15,2 7 0-15,7 12 0 16,3 12 0-16,6 15 0 16,-1 7 0-16,0 6 0 15,-4 5 0-15,0-6 0 16,-3-5 0-16,-5-9 0 15,-1-6 0-15,-6-9 0 16,-6-5 0 0,-4-9 0-16,-2-2 0 15,0-4-350-15,-5-21-1496 16,-5 12 160-16,-5-2 136 16,-2-4 119-16</inkml:trace>
  <inkml:trace contextRef="#ctx0" brushRef="#br0" timeOffset="-5391.41">1472 17316 5560 0,'0'0'270'0,"0"-1"4"0,5 1 3 16,11-4 6-16,14-1 3 16,11-5 4-16,10-3 5 15,6-3-160 1,-4 1-313-16,-4-31-1575 16,-8 29 146-16,-9-2 124 15</inkml:trace>
  <inkml:trace contextRef="#ctx0" brushRef="#br0" timeOffset="-5032.75">2067 17159 6006 0,'0'0'231'0,"0"0"3"16,2 0 3-16,-2 0 2 16,6 0 4-16,13-1 2 15,21-6 4-15,13-1 3 16,14-5 3-16,6-6-255 16,-2-3 0-16,-9 0 0 15,-7 0 0-15,-10 4 0 16,-9 3 0-1,-10 3 0-15,-7 4 0 16,-12 1 0-16,-3 2 0 16,-4 1 0-16,0-1-365 15,22 0-1477-15,-25-3 159 16,-1-1 135-16,-6 1 120 16</inkml:trace>
  <inkml:trace contextRef="#ctx0" brushRef="#br0" timeOffset="-4733.03">2222 16895 5298 0,'-1'-1'284'0,"1"1"4"16,8 0 4-1,21-4 5-15,26 0 3 0,11-1 6 16,17 1 4-16,-1 1 6 15,-13 3 5-15,-12 9-142 16,-17 9-179-16,-15 6 0 16,-15 9 0-16,-10 13 0 15,-13-1 0-15,-7 1 0 16,-5-2 0 0,3-4 0-16,6-6-483 15,9-9-1327-15,9-9 154 16,15-7 133-16,16-14 114 15</inkml:trace>
  <inkml:trace contextRef="#ctx0" brushRef="#br0" timeOffset="-4036.44">3512 16594 8191 0,'0'-1'0'0,"0"2"0"15,0 11 0-15,-5 14 0 16,-2 11 0-16,-13 15 0 16,-6 10 0-16,-9 0 0 15,-5 4 0-15,-3-1 0 16,2-7 0-16,3-12 0 16,4-7 0-16,5-17 0 15,1-12 0-15,1-16 0 16,1-12 0-1,5-14 0-15,6-10 0 16,9-5 0-16,3-5 0 16,9 4 0-16,4 5 0 15,6 6 0-15,3 8 0 16,8 9 0-16,8 11 0 16,5 8 0-16,2 11 0 15,-1 10 0-15,0 5 0 16,-4 8 0-16,-6 5 0 15,-2-2 0-15,-4-3 0 16,-6-1 0 0,-1-5 0-16,0-9-255 15,38-4-1618-15,-33-7 165 16,6-9 139-16</inkml:trace>
  <inkml:trace contextRef="#ctx0" brushRef="#br0" timeOffset="-3651.8">3844 16863 7374 0,'1'-8'89'0,"1"-2"0"16,-1 4 2-16,0-2-2 15,-2 7 2-15,1 1 1 16,0 4-1-16,1 1 0 16,-1 4 3-16,0 2-94 15,0 3 0-15,0-3 0 16,3-5 0-16,5-1 0 16,2-3 0-1,-2-2 0-15,1-4 0 0,-4-5 0 16,-3-4 0-1,-2 0 0-15,0-4 0 16,-4 3 0-16,-2 0 0 16,-6 6 0-16,-5 4 0 15,4 1-349-15,7 3-1497 16,1 3 160-16,12-2 136 16,9 0 119-16</inkml:trace>
  <inkml:trace contextRef="#ctx0" brushRef="#br0" timeOffset="-3077.34">4346 16693 6532 0,'6'-12'177'16,"4"-4"2"-16,-4-4 2 15,1-2 1-15,-5 5 2 16,-1 1 3-16,-5-1 0 16,1 3 2-1,-7-1 4-15,-6 6-193 16,-6 2 0-16,-3 5 0 16,-2 0 0-16,-2 8 0 15,0 4 0-15,3 7 0 16,3 7 0-16,4 10 0 15,4 2 0-15,4 5 0 16,7-2 0-16,3 0 0 16,1-6 0-16,1-5 0 15,6-8 0 1,4-9 0-16,9-7 0 0,4-5 0 16,1-9 0-1,1-6 0-15,-3-5 0 16,-3-7 0-16,-4-4 0 15,0 4 0-15,-4 2 0 16,-5 8 0-16,-3 5 0 16,0 7 0-16,2 5 0 15,1 2 0-15,4 5 0 16,4 6 0-16,4 3 0 16,0 6 0-16,-2 3 0 15,-2-1 0-15,-1-1 0 16,2-3-174-16,7-2-464 15,-1-8-1084 1,2-5 140-16,-1-8 122 16,3-5 105-16</inkml:trace>
  <inkml:trace contextRef="#ctx0" brushRef="#br0" timeOffset="-2152.68">4680 16535 8178 0,'0'-7'1'0,"0"1"1"15,0 2-1 1,1 1 0-16,4 14 0 16,-2 10 1-16,2 15-1 15,2 11 0-15,-2 13 2 16,-4 6-3-16,1 4 0 15,1 1 0-15,-2-5 0 16,3-7 0-16,-1-11 0 16,2-12 0-16,-1-10 0 15,-3-11 0-15,-1-7 0 16,2-2 0-16,-2-5 0 16,0-1 0-1,1-1 0-15,-1-5 0 0,0-8 0 16,2-5 0-1,-1-9 0-15,1-6 0 16,-1-5 0-16,2-1 0 16,0 3 0-16,-2 2 0 15,2 5 0-15,-1 2 0 16,-2 3 0-16,0 0 0 16,0 0 0-16,0-2 0 15,0-3 0-15,0-1 0 16,0 0 0-16,0-1 0 15,0 2 0 1,0 5 0-16,0-1 0 0,0 4 0 16,0 1 0-1,0-3 0-15,3-1 0 16,2-2 0-16,5-5 0 16,4 4 0-16,7-3 0 15,3 2 0-15,5 4 0 16,-1 3 0-16,1 3 0 15,-4 4 0-15,0 3 0 16,1 5 0-16,-4 5 0 16,-2 1 0-16,-1 4 0 15,-6 9 0 1,-7 6 0-16,-2 9 0 16,-8 9 0-16,-8 4 0 15,-2-1 0-15,-1 0 0 16,2-8 0-16,6-7 0 15,4-8 0-15,3-6 0 16,3-4 0-16,4 0 0 16,6 0 0-16,5 1 0 15,6 3 0-15,0 5 0 16,0 1 0 0,-5 5 0-16,-9 1 0 15,-4 1 0-15,-9 0 0 16,-12-2 0-16,-11-2 0 15,-4-3 0-15,-9-5 0 16,-4-4 0-16,-1-6 0 16,5-2 0-16,3-6-533 15,7-20-1263-15,6 12 151 16,7-4 131-16,6 1 113 16</inkml:trace>
  <inkml:trace contextRef="#ctx0" brushRef="#br0" timeOffset="5303.42">2351 17670 3015 0,'-14'2'146'0,"-3"1"59"15,-2-1 47-15,-4 1 60 16,7 1 90-16,8-1 99 16,2-3 12-1,3 0 15-15,2 0 14 0,14 0-71 16,21-3-83-16,30-4-63 16,35-6-50-1,34-9-66-15,31-5-102 16,13-7-107-16,4 0 0 15,-4 0 0-15,-9 1 0 16,-17 4 0-16,-16 2 0 16,-17 2 0-16,-17 1 0 15,-21 2 0-15,-21 0 0 16,-16 2 0-16,-15 5 0 16,-10 2 0-16,-9 1 0 15,-6 4 0 1,-6 6 0-16,-7-1-279 15,-16 3-254-15,-12-14-1189 16,-18 21 140-16,-16 4 122 16,-21 4 105-16</inkml:trace>
  <inkml:trace contextRef="#ctx0" brushRef="#br0" timeOffset="5595.15">2473 17793 8191 0,'-1'5'0'0,"9"0"0"16,20-2 0-16,31 0 0 15,45-9 0-15,38-10 0 16,26-6 0-16,16-5 0 16,-4-8 0-16,-12 2 0 15,-19-2 0-15,-22 6 0 16,-24 0 0-16,-26 4 0 15,-20 5 0 1,-24 3 0-16,-14 0 0 16,-9 3 0-16,-7 4 0 15,-2-3-311-15,31 1-1546 16,-29-3 161-16,3 0 138 16</inkml:trace>
  <inkml:trace contextRef="#ctx0" brushRef="#br0" timeOffset="8166.56">17775 16590 5998 0,'0'-10'233'16,"1"0"1"-16,-1 1 3 15,2 2 4-15,-10 18 2 16,-6 14 3-1,-12 19 3-15,-9 15 4 16,-11 16 4-16,-1 10-257 16,2 2 0-16,4-4 0 15,8-8 0-15,8-11 0 16,8-17 0-16,8-14 0 16,6-10 0-16,2-12 0 15,4-10 0-15,6-15 0 16,8-13-281-16,7-14-341 15,5-13-1076-15,3-4 137 16,-2-6 118-16</inkml:trace>
  <inkml:trace contextRef="#ctx0" brushRef="#br0" timeOffset="8467.28">17798 16634 5963 0,'4'-12'235'15,"-1"3"3"-15,1-2 4 16,9 4 2-16,3 10 2 16,4 14 6-16,8 9 1 15,3 13 3-15,3 8 6 16,-4 9-262 0,2 1 0-16,-2 0 0 15,-5-5 0-15,-6-4 0 16,-5-10 0-16,-5-8 0 15,-6-8 0-15,-2-8 0 16,-1-9 0-16,-3-2 0 16,-6-6 0-16,-2-5-355 15,34-6-1489-15,-42-2 159 16,-4-3 136-16,1-3 119 16</inkml:trace>
  <inkml:trace contextRef="#ctx0" brushRef="#br0" timeOffset="8732.03">17604 16954 5277 0,'-2'0'304'15,"0"-3"3"-15,6-1 6 16,11-2 5-16,18-1 5 15,16-2 6-15,14-3 5 16,11 1 6-16,2-1 6 16,-3 2-420-16,-4 0-273 15,9 2-517 1,-23 0-732-16,-10-3 121 16,-8 2 106-16,-5-3 94 15</inkml:trace>
  <inkml:trace contextRef="#ctx0" brushRef="#br0" timeOffset="8990.79">18359 16818 6693 0,'0'0'161'16,"2"-2"1"-16,14 1 1 16,15-1 2-16,20 4 2 15,20-2 0-15,17-2 2 16,2 1 2-1,1-2 2-15,-9 2-173 16,-13-2 0-16,-13 0 0 16,-18 0 0-16,-13 2 0 15,-13-3 0-15,-7-1-214 16,-4-4-311-16,-7-26-1216 16,-6 17 143-16,-13-2 123 15,-4-3 109-15</inkml:trace>
  <inkml:trace contextRef="#ctx0" brushRef="#br0" timeOffset="9239.09">18697 16588 4843 0,'32'0'247'0,"16"2"75"15,12 9 4-15,13 5 7 16,-7 10 4-16,-8 8 8 15,-12 11 4-15,-14 4 8 16,-15 0 6-16,-10 1-77 16,-11-5-203-16,-13-2-83 15,-11-5 0-15,1-4-456 16,-2-10-1362-16,7-7 156 16,14-13 132-1,10-9 117-15</inkml:trace>
  <inkml:trace contextRef="#ctx0" brushRef="#br0" timeOffset="9883.02">20008 16526 8191 0,'0'-4'0'16,"-3"8"0"-16,-5 8 0 16,-11 11 0-16,-8 13 0 15,-18 12 0 1,-9 10 0-16,-6 0 0 16,-1 1 0-16,6-6 0 15,6-7 0-15,9-8 0 16,8-11 0-16,5-14 0 15,5-7 0-15,8-12 0 16,5-14 0-16,2-9 0 16,7-10 0-16,8-11 0 15,7-6 0-15,6 4 0 16,5 1 0 0,5 5 0-16,-3 13 0 15,-1 13 0-15,3 9 0 0,1 15 0 16,3 11 0-1,-1 10 0-15,0 10 0 16,-2 4 0-16,-8 6 0 16,0-1 0-16,-3-6 0 15,-2-3 0-15,-6-6 0 16,0-5 0-16,-5-4 0 16,5-6-345-16,18-14-1503 15,-11 1 161-15,8-5 136 16,8-6 119-16</inkml:trace>
  <inkml:trace contextRef="#ctx0" brushRef="#br0" timeOffset="10279.16">20266 16863 7092 0,'3'-8'119'16,"1"-2"1"-16,0 1 0 15,2 0 1-15,-5 4 2 16,-1 3-1-16,0 1 1 16,0 1 2-16,0 0 1 15,-3 1-126-15,-2 5 0 16,-1 3 0 0,0 1 0-16,2 6 0 15,2-1 0-15,2-1 0 16,0-3 0-16,6-5 0 15,1-4 0-15,5 0 0 16,1-4 0-16,0-2 0 16,0-4 0-16,-7-3 0 15,-3-4 0-15,-3 1 0 16,-3-2 0-16,-5 6 0 16,-7 1 0-16,-9 6 0 15,-7 2-40-15,22 3-1891 16,-26 2 175-1,11 3 146-15,9-2 129 16</inkml:trace>
  <inkml:trace contextRef="#ctx0" brushRef="#br0" timeOffset="19198.94">3854 12571 3742 0,'0'0'142'16,"0"-2"39"-16,0 2 33 15,1-1 60-15,1 1 50 16,-1-3 36-16,2 0 55 16,-1-1 40-16,-2 1 12 15,1 2-111-15,-1 0-40 16,0 1-39-16,0 0-35 16,0 0-65-1,0 0-53-15,0 0-34 16,0 0-55-16,0 0-35 15,0 0 0-15,0 0 0 16,0 1 0-16,0 3 0 16,0 3 0-16,0 0 0 15,0 3 0-15,0-1 0 16,0-4 0-16,0-1 0 16,0-1 0-16,0-3 0 15,4 0 0-15,0 0 0 16,4 0 0-1,-1-3 0-15,0 1 0 0,2-4 0 16,-6-1 0 0,-2 1 0-16,-1 0 0 15,0 2 0-15,0 0 0 16,-4 2 0-16,-5 1 0 16,-4 1 0-16,0 1 0 15,-6 4 0-15,5 2 0 16,3 2 0-16,3 2 0 15,4 1 0-15,2-2 0 16,2-4 0-16,2 0 0 16,2-4 0-1,4 0 0-15,4-2 0 16,-1 0 0-16,0-3 0 16,-2-4 0-16,-8 1 0 15,-1-4 0-15,2 1 0 16,-4 0 0-16,-3 2 0 15,-3 5 0-15,-2 1 0 16,0 3-407-16,1-14-1424 16,5 23 157-16,3 0 135 15,5 6 118-15</inkml:trace>
  <inkml:trace contextRef="#ctx0" brushRef="#br0" timeOffset="20638.64">18284 17976 8191 0,'0'-16'0'0,"2"-2"0"16,-2 3 0-16,0 3 0 15,-5 22 0 1,-6 14 0-16,-8 14 0 16,-6 10 0-16,-5 10 0 15,3 1 0-15,5-3 0 16,6-6 0-16,2-9 0 16,8-9 0-16,0-8 0 15,3-12 0-15,3-3 0 16,0-6 0-16,3-11 0 15,3-10 0 1,11-13 0-16,8-16 0 16,7-13 0-16,7-8 0 15,1 1 0-15,1 2 0 16,-7 6 0-16,-1 10 0 16,-8 13 0-16,-5 9 0 15,-3 12 0-15,2 11 0 16,3 12 0-1,4 16 0-15,1 9 0 0,-3 10 0 16,0 7 0-16,-1 1 0 16,-4-5 0-16,-3-4 0 15,-4-5 0 1,-3-7 0-16,-4-6 0 16,-2-6 0-16,-2-5-357 15,1-26-1487-15,-2 13 159 16,-3-4 136-16,-6-1 119 15</inkml:trace>
  <inkml:trace contextRef="#ctx0" brushRef="#br0" timeOffset="20842.46">18201 18189 7634 0,'-3'-5'61'0,"3"-3"0"15,5-5 1-15,18-2-1 16,21 5 0-16,17-4 2 16,16 1-1-16,10 4-331 15,39 1-1565-15,-42 1 157 16,-5 0 136-16,-7-3 117 16</inkml:trace>
  <inkml:trace contextRef="#ctx0" brushRef="#br0" timeOffset="21102.87">19041 18067 6383 0,'-6'0'193'0,"3"0"2"16,-1 0 1-16,5 0 3 16,25 0 2-16,18 0 1 15,15-1 3-15,15-3 2 16,8 0 3-16,-4-1-210 15,-13-3 0-15,-14 1 0 16,-11 1 0-16,-18 2 0 16,-10-2-201-16,-7 3-195 15,-7-1-385 1,-16-2-791-16,-4-4 118 16,-8-2 103-16,-12-7 92 15</inkml:trace>
  <inkml:trace contextRef="#ctx0" brushRef="#br0" timeOffset="21335.12">19219 17822 4125 0,'15'-3'143'0,"13"1"123"15,15 0 120-15,13 6 8 16,4 6 9-16,5 12 8 16,-9 11 9-16,-10 10 10 15,-14 9 8 1,-12 7-84-16,-14 0-73 15,-10-2-141-15,-12-4-140 16,-3-5 0-16,-6-10 0 16,2-5 0-16,9-8-323 15,72-11-1531-15,-54-9 161 16,12-5 138-16</inkml:trace>
  <inkml:trace contextRef="#ctx0" brushRef="#br0" timeOffset="21878.87">19994 18109 8191 0,'2'-8'0'16,"-1"-3"0"-1,1 0 0-15,-1-1 0 0,-1 6 0 16,0 4 0-16,0 2 0 15,0 0 0-15,0 0 0 16,-3 4 0 0,0 3 0-16,0 2 0 15,0 1 0-15,2 2 0 16,1-4 0-16,3 0 0 16,6-4 0-16,5-3 0 15,0-3 0-15,5-5 0 16,-3-3 0-16,-6 0 0 15,-6-3 0-15,-2 3 0 16,-8 1 0-16,-8 3 0 16,-5 6 0-16,-1 0 0 15,-3 6 0 1,8 0 0-16,8 6 0 16,3-1 0-16,11 1 0 15,4-3 0-15,6-3 0 16,4-3 0-16,2-3 0 15,-4-7 0-15,-9-1 0 16,-4-3 0-16,-8-3 0 16,-5-3 0-16,-12 3 0 15,0 1 0-15,-8 3 0 16,-8 6 0 0,3 2-391-16,2-6-1444 15,3 8 158-15,4-3 136 16,6 1 117-16</inkml:trace>
  <inkml:trace contextRef="#ctx0" brushRef="#br0" timeOffset="24459.05">20699 16240 3275 0,'-26'-24'85'15,"-13"-8"38"-15,-17-5 21 16,-18-10 13 0,-8 8 2-16,-15 5 5 0,-13 5 2 15,-14-2 7 1,-15 3 2-16,-11 4-58 15,-12 2-29-15,-11 2-38 16,-6 7-21-16,4 6-13 16,-5 6-1-16,1 5-3 15,4 8 0-15,0 9-6 16,0 6 2-16,2 10-5 16,6 5 1-16,5 7-2 15,12 3-1-15,14 3 1 16,15 2-2-16,15 1-2 15,14 2 1 1,10 0 1-16,6 2-1 16,5 3 1-16,4-1 0 15,0 2 1-15,5-2 0 16,6-1 0-16,10-5 9 16,14-2 13-16,16-2 4 15,15-4 9-15,22-3 7 16,20-3 20-16,19-4 6 15,20-2 7-15,19-2 44 16,17-6 14-16,15-1 15 16,21 0 3-1,14-6 4-15,15-4 6 0,4-1 6 16,2-3 13 0,-9-4 13-16,-8-2 47 15,-8-1-43-15,-8-1-13 16,-5-1-23-16,-3-1-15 15,0-1-5-15,1-1-17 16,-3-1-17-16,4-1-29 16,-4 0-23-16,-5-1-56 15,-6 0 0-15,-8 0 0 16,-12-1 0-16,-9-3 0 16,-4-6 0-16,-1-1 0 15,-2-8 0-15,-2-7 0 16,-2-5 0-1,-4-9 0-15,-5-9 0 16,-3-7 0-16,-2-4 0 16,-3-2 0-16,-8-1 0 15,-6 1 0-15,-11 1 0 16,-14 0 0 0,-17-1 0-16,-16-4 0 0,-22-5 0 15,-26-5 0-15,-25-2 0 16,-32-3 0-16,-34 2 0 15,-29 6 0-15,-26 10-55 16,-18 13-246 0,-4 17-211-16,-1 2-1194 15,12 22 137-15,16 6 120 16,22 3 104-16</inkml:trace>
  <inkml:trace contextRef="#ctx0" brushRef="#br0" timeOffset="53006.74">585 3821 5220 0,'0'-2'39'0,"0"0"11"16,0-1 20-16,0 2 211 15,0 1 6-15,2 4 3 16,2 8 6-16,3 1 3 15,0 7 6-15,0 3-22 16,-1-4-16 0,-1-3-6-16,-3-1-18 15,-2-5-243-15,0-5 0 16,0 0 0-16,0-3 0 16,2 0-405-16,0-5-1426 15,1-3 157-15,0-6 135 16,-3-9 117-16</inkml:trace>
  <inkml:trace contextRef="#ctx0" brushRef="#br0" timeOffset="53406.37">283 3571 3823 0,'-6'33'286'0,"1"16"130"16,1 15 12-16,2 17 7 16,13-1 11-16,7-3 12 15,6-7 9-15,13-8 11 16,7-11 14-16,11-15-183 16,9-12-156-16,6-14-153 15,2-13 0 1,0-13 0-16,-9-11 0 15,-9-12 0-15,-12-6 0 16,-19-12 0-16,-10-5 0 16,-19-8 0-16,-20-6 0 15,-14-1 0-15,-11 5 0 16,-3 10 0-16,-5 17 0 16,8 18 0-16,6 18-301 15,13 22-438-15,10 15-922 16,11 7 132-16,13 2 113 15,23 1 100 1</inkml:trace>
  <inkml:trace contextRef="#ctx0" brushRef="#br0" timeOffset="54437.98">5695 3312 5441 0,'0'0'287'0,"0"-2"5"15,0-2 3 1,0-1 6-16,0 0 3 15,0-6 6-15,0 3 5 16,0-4 4-16,0-1 8 16,3-1-327-16,3 3 0 15,4-2 0-15,3 3 0 16,7 4 0-16,0 3 0 16,2 0 0-16,-2 6 0 15,-5 5 0-15,-5 4 0 16,-6 4 0-1,-4 8 0-15,-10 6 0 16,-5 4 0-16,-5 0 0 16,-3 1 0-16,-2-2 0 15,5-7 0-15,3-4 0 16,10-6 0-16,4-5 0 16,1-4 0-16,10-4 0 15,10-6 0-15,8-2 0 16,8-6 0-16,6-5 0 15,2 0-276-15,-5-3-175 16,46-6-1293 0,-56 3 143-16,-5-2 124 15,-7-7 108-15</inkml:trace>
  <inkml:trace contextRef="#ctx0" brushRef="#br0" timeOffset="54842.6">5785 2839 4398 0,'-34'-7'178'0,"-10"4"136"15,-14 3 54-15,-8 11 8 16,6 18 6-16,8 19 8 16,5 14 9-1,12 16 7-15,15 8 9 16,13 2-121-16,14 0-79 15,20-6-159-15,16-5-56 16,14-14 0-16,21-13 0 16,8-14 0-16,4-16 0 15,-1-11 0-15,-2-15 0 16,-3-13 0-16,-9-14 0 16,-13-10 0-16,-13-14 0 15,-17-9 0-15,-19-9 0 16,-15-7 0-16,-18-4 0 15,-20-2 0 1,-24 7 0-16,-20 14 0 16,-24 21 0-16,-13 23-226 15,7 24-581-15,-16 20-856 16,7 12 131-16,9 13 114 16</inkml:trace>
  <inkml:trace contextRef="#ctx0" brushRef="#br0" timeOffset="55906.15">180 5456 3702 0,'-6'-2'181'0,"-2"1"104"0,0-2 143 16,-1-2 8-16,3-3 11 15,0-2 11 1,6-1 10-16,-2-3 12 15,4 1 13-15,8-3-132 16,9-3-76-16,4 1-118 16,9 1-167-16,3 3 0 15,-3 4 0-15,-7 6 0 16,-9 5 0-16,-7 8 0 16,-5 5 0-16,-4 8 0 15,0 4-27-15,-2 7-41 16,8-1-79-1,8-1-67-15,4-2-26 16,9-3-6-16,4-2 2 16,-6-5 2-16,-6 1 5 15,-11-5 6-15,-12-2 61 16,-14-1 88-16,-12-4 89 16,-4-2 69-16,-3-4 4 15,3-1-99-15,9-2-137 16,32-1-1214-16,-14-4 92 15,7-2 80-15,4-7 74 16</inkml:trace>
  <inkml:trace contextRef="#ctx0" brushRef="#br0" timeOffset="56294.78">248 5027 3700 0,'-16'-9'168'16,"-9"6"122"-16,-6 9 135 16,-2 17 11-1,8 25 9-15,6 26 12 0,11 19 9 16,7 14 13-16,6 3 10 16,13-8-114-1,11-9-73-15,12-15-143 16,17-20-159-16,14-18 0 15,11-20 0-15,7-16 0 16,-2-18 0-16,-8-21 0 16,-13-14 0-16,-15-13 0 15,-25-18 0-15,-16-9 0 16,-22-7 0-16,-27-2 0 16,-16 2 0-16,-17 12 0 15,-11 18 0-15,-5 27 0 16,-1 28-100-16,8 32-559 15,7 26-1078 1,10 17 143-16,12 13 124 16</inkml:trace>
  <inkml:trace contextRef="#ctx0" brushRef="#br0" timeOffset="56942.93">360 6275 5916 0,'0'0'226'16,"2"3"2"-16,-2 7 3 16,0 8 2-16,0 10 4 15,0 10 2-15,3 5 3 16,3-1 3-16,5-3 2 16,9-6-100-1,10-8-147-15,6-8 0 0,7-6 0 16,-1-7 0-16,0-7 0 15,-10-3-281-15,-5-11-178 16,14-6-1282-16,-34-8 143 16,-7-8 123-1,-5-1 109-15</inkml:trace>
  <inkml:trace contextRef="#ctx0" brushRef="#br0" timeOffset="57115.77">636 6331 4146 0,'0'0'374'0,"0"6"15"16,3 8 10-16,3 13 7 15,5 8 9-15,3 15 10 16,3 4 8-16,0 0 10 16,-7-1 11-16,-3-3-159 15,-1-9-489 1,-4-5-280-16,-2-37-1283 0,-3 12 145 16,-2-13 126-16,-2-7 109 15</inkml:trace>
  <inkml:trace contextRef="#ctx0" brushRef="#br0" timeOffset="57483.38">304 5992 6294 0,'-32'5'202'15,"-8"16"2"-15,-9 21 2 16,-3 29 2-16,25 23 3 15,14 26 1 1,17 14 4-16,19-2 1 0,14-8 4 16,18-17-221-16,12-17 0 15,18-23 0-15,8-22 0 16,7-26 0-16,-1-25 0 16,-5-27 0-16,-10-22 0 15,-19-19 0-15,-18-19 0 16,-27-18 0-16,-18-13 0 15,-23-8 0-15,-29 2 0 16,-22 14 0-16,-24 27 0 16,-22 35 0-16,-19 37 0 15,-2 41-416 1,-5 6-1412-16,12 54 157 16,75 15 134-16,57 13 117 15</inkml:trace>
  <inkml:trace contextRef="#ctx0" brushRef="#br0" timeOffset="98366.1">23642 16906 6927 0,'1'-3'136'0,"8"2"1"16,14 1 3 0,12 4-2-1,10 9 2-15,11 11 2 0,-3 6 0 16,-9 10 1-16,-12 3 3 15,-12-4-146-15,-13 0 0 16,-6-6 0-16,-8-2 0 16,-5-7 0-16,-8-4 0 15,-3-4 0-15,-3-4 0 16,3-5-394-16,6-3-1440 16,8-2 157-16,8-2 136 15,8-6 117-15</inkml:trace>
  <inkml:trace contextRef="#ctx0" brushRef="#br0" timeOffset="100143.87">24552 16886 6784 0,'4'-3'152'15,"-4"-3"0"-15,2 3 2 16,-1-1 1-16,-1 4 1 16,-3 6 2-16,-1 4 0 15,-5 7 2-15,-5 3 2 16,-5 8-162-16,-4-2 0 15,-2 4 0-15,3-4 0 16,-1-1 0-16,5-3 0 16,7-4 0-16,1-5 0 15,6-4 0 1,0-3 0-16,4-4 0 16,0 0 0-16,0-2 0 15,0 1 0-15,-2-1 0 16,2 0 0-16,0 1 0 15,0 1 0-15,0-2 0 16,0 1 0 0,0-1 0-16,0 0 0 0,0 0 0 15,0 0 0-15,0 0 0 16,0 0 0-16,-1 0 0 16,1 1 0-16,-1-1 0 15,-2 2 0 1,0-1 0-16,0-1 0 15,-2 0 0-15,-3 1 0 16,-2-1 0-16,-3 1 0 16,-3-2 0-16,1 1 0 15,1 0 0-15,2-2 0 16,2-2 0-16,2-3 0 16,0-2 0-16,4-7 0 15,3 1 0-15,-1-4 0 16,2-1 0-16,3-2 0 15,0 0 0 1,1-1 0-16,5 0 0 0,4 3 0 16,-1-1 0-1,2 2 0-15,-4 2 0 16,0 3 0-16,-1 5 0 16,-4 2 0-16,-2 0 0 15,-1 4 0-15,-2 1 0 16,0 1 0-16,0 1 0 15,0 0 0-15,0 0 0 16,1 0 0-16,-1 0 0 16,2 0 0-1,-2 0 0-15,0 0 0 0,1 0 0 16,1 0 0-16,-2 0 0 16,2 0 0-1,-2 0 0-15,0 0 0 16,0 0 0-16,0 0 0 15,0 0 0-15,0 0 0 16,0 0 0-16,0 0 0 16,0 0 0-16,0 0 0 15,1 0 0-15,-1 0 0 16,0 0 0-16,1 0 0 16,-1 0 0-16,0 0 0 15,0 0 0 1,0 0 0-16,2 0 0 15,-2 0 0-15,0 0 0 16,1 0 0-16,-1 0 0 16,0 0 0-16,0 0 0 15,2 0 0-15,-2 0 0 16,0 0 0-16,0 0 0 16,0 0 0-16,0 0 0 15,0 0 0-15,0 0 0 16,0 0 0-16,0 0 0 15,0 0 0-15,0 0 0 16,0 0 0-16,0 0 0 16,0 0 0-1,0 0 0-15,0 0 0 16,0 0 0-16,0 0 0 16,0 0 0-16,0 0 0 15,0 0 0-15,0 0 0 16,0 0 0-16,0 0 0 15,0 0 0-15,0 0 0 16,0 0 0-16,0 0 0 16,0 0 0-16,0 0 0 15,0 0 0 1,0 0 0-16,0 0 0 16,0 0 0-16,0 0 0 15,0 0 0-15,3 0 0 16,2 2 0-16,7 5 0 15,3 8 0-15,4 6 0 16,4 5 0-16,-1 8 0 16,-5 0 0-16,1-3 0 15,-4-1 0-15,-4-4 0 16,-3-3 0-16,3-5 0 16,-5-1-177-1,6-4-325-15,0-18-1255 0,3 6 145 16,5-4 126-1,2-3 109-15</inkml:trace>
  <inkml:trace contextRef="#ctx0" brushRef="#br0" timeOffset="100649.97">24819 17061 8191 0,'1'-1'0'16,"2"-1"0"-16,2-2 0 31,0 2 0-31,4-3 0 0,-3 1 0 16,1 0 0-16,-5 2 0 0,-1 0 0 15,-1 1 0 1,0 1 0-16,0 0 0 16,0 3 0-16,0-1 0 15,0 4 0-15,0 2 0 16,0-1 0-16,0-2 0 15,0 0 0-15,1-3 0 16,2-2 0-16,3-1 0 16,1 0 0-16,0-6 0 15,-4-3 0 1,0 1 0-16,-3-2 0 16,-1 1 0-16,-4 5 0 15,-5 0 0-15,0 3 0 16,0 0 0-16,3 2 0 15,1 0 0-15,3 0 0 16,3 0 0-16,-1 0 0 16,1 0 0-16,0 0 0 15,1 0 0-15,2-1 0 16,0-1 0-16,0-1 0 16,-2-2 0-16,1 3 0 15,-5 0 0 1,-2 1-561-16,-12 2-1228 15,-3-1 150-15,-6 0 129 16</inkml:trace>
  <inkml:trace contextRef="#ctx0" brushRef="#br0" timeOffset="101857.78">23404 17751 6289 0,'0'-2'203'0,"-2"-2"1"15,2 2 3 1,-1 0 2-16,-1 10 2 16,-1 6 2-16,-1 10 3 15,-2 6 2-15,-1 7 3 16,0-1-221-16,0 0 0 15,0-6 0-15,1-3 0 16,1-5 0-16,1-5 0 16,3-5 0-16,1-4 0 15,0-5 0-15,0 1 0 16,0-2 0-16,0-2 0 16,0 0 0-1,0-4 0-15,0-3 0 16,1-2 0-16,0-6 0 15,2-4 0-15,0-2 0 16,3-4 0-16,1-3 0 16,-1-5 0-16,4 0 0 15,0-5 0-15,6 2 0 16,4-2 0-16,5 5 0 16,5-2 0-1,9 5 0-15,3 0 0 0,0 9-5 16,-2 5-50-16,-8 7-120 15,-10 5-36 1,-12 7-12-16,-9 8 6 16,-12 5 0-16,-4 7 4 15,-6 9 4-15,5 6-1 16,0 7 14-16,12 3 48 16,5 5 107-16,9 1 25 15,3 0 7-15,-1-4-6 16,-6-6 35-16,-6-8 117 15,-15-9 66-15,-12-9 8 16,-12-8-9-16,-9-6 3 16,-4-5 5-1,3-5 13-15,11-3-261 16,40-6-1690-16,-5-6 140 16,20-3 123-16,18-1 107 15</inkml:trace>
  <inkml:trace contextRef="#ctx0" brushRef="#br0" timeOffset="102085.56">23855 17953 8191 0,'21'-2'0'16,"12"-2"0"-16,13-1 0 15,13 0 0-15,4 1 0 16,-4-2 0-16,-2 4 0 15,-9-1 0-15,-10 1 0 16,-14-1 0-16,-9 1-367 16,-4-2-492-16,-17-8-753 15,-11-6 123-15,-10-6 109 16,-6-5 96-16</inkml:trace>
  <inkml:trace contextRef="#ctx0" brushRef="#br0" timeOffset="102317.35">24084 17722 4375 0,'23'2'250'16,"9"2"116"-16,8 6 7 15,9 7 7-15,-8 11 8 16,-8 4 7-16,-7 8 9 16,-8 4 8-1,-12-2 10-15,-6-3-131 0,-8-3-156 16,-2-5-135-1,-6-4 0-15,0-7-45 16,1-3-400-16,7-22-1363 16,5 6 153-16,17-7 133 15,11-5 114-15</inkml:trace>
  <inkml:trace contextRef="#ctx0" brushRef="#br0" timeOffset="102631.62">24627 17935 8191 0,'0'-10'0'0,"0"0"0"16,1-1 0-16,-1 0 0 15,3 7 0-15,3 4 0 16,6 0 0 0,2 0 0-16,-2 1 0 0,-4 1 0 15,-2 0 0 1,-13 4 0-16,-8 1 0 15,-4 1 0-15,-2 2 0 16,-1-4 0-16,5 0 0 16,10-2 0-16,4-3 0 15,3 1 0-15,0-1 0 16,0-1 0-16,1 0-54 16,-1 0-359-16,5-3-1402 15,-4 0 156-15,1 1 131 16,-1-5 117-16</inkml:trace>
  <inkml:trace contextRef="#ctx0" brushRef="#br0" timeOffset="105418.34">22686 17292 7616 0,'0'-4'63'0,"0"1"0"15,-3 3 1-15,-7 7-1 16,-5 12 1-16,-3 9 0 16,-4 8 0-16,2 2 1 15,3-4 0-15,3-5-65 16,5-6 0-1,4-7 0-15,2-7 0 16,3-4 0-16,0-4 0 16,2-9 0-16,6-9 0 15,7-14 0-15,8-13 0 16,13-18 0-16,6-6 0 16,2-3 0-16,-1 7 0 15,-6 11 0-15,-7 14 0 16,-5 20 0-16,-1 12 0 15,-1 14 0-15,-1 14 0 16,0 12 0 0,-1 10 0-16,-4 5 0 15,-2 1 0-15,-2-3 0 16,2-3 0-16,-5-8 0 16,-3-4 0-16,-2-6 0 15,-1-6 0-15,-4-4-292 16,4-3-612-16,-18-9-716 15,-7-3 125-15,-3-6 110 16,-8-6 95 0</inkml:trace>
  <inkml:trace contextRef="#ctx0" brushRef="#br0" timeOffset="105594.18">22706 17371 5402 0,'-1'-7'291'15,"1"-3"4"-15,3 0 5 16,11-3 5-16,21 1 4 15,17 5 5-15,18 2-252 16,17 2-231-16,2-4-1480 16,-7 7 128-16,-9-1 114 15,-11-5 98 1</inkml:trace>
  <inkml:trace contextRef="#ctx0" brushRef="#br0" timeOffset="106021.78">23441 17319 3704 0,'-3'-2'198'15,"-1"0"164"-15,-2-1 69 16,0-1 9-16,6 0 11 16,-2 2 12-1,0-3 9-15,8 2 13 16,10 1 13-16,14 0-156 16,15 1-75-16,8 1-189 15,15-1-78-15,1 1 0 16,-8 0 0-16,-2-1 0 15,-11-1 0-15,-10 2 0 16,-11-2 0-16,-7 0 0 16,-10-2 0-16,-1 4 0 15,-5-3 0-15,-1 2 0 16,-3-1 0-16,0 2 0 16,2-1-264-1,-2 1-292-15,0-19-1163 16,-2 16 139-1,1-1 122-15,-4-2 105 0</inkml:trace>
  <inkml:trace contextRef="#ctx0" brushRef="#br0" timeOffset="107030.15">23746 16949 3427 0,'-4'-5'163'15,"1"-1"51"-15,-2 2 49 16,2-4 72-1,2 4 71-15,1 1 63 16,0 1 12-16,0 0 11 16,0 2 13-16,0 0-93 15,0-2-84-15,0 2-55 16,0 0-53-16,0 2-81 16,1 4-75-16,10 5-64 15,9 5 0-15,7 9 0 16,16 2 0-16,5 2 0 15,0-2 0-15,-2 0 0 16,-6-5 0 0,-11-1 0-16,-7-6 0 15,-6 1 0-15,-7-3 0 16,-6 1 0-16,-2-1 0 16,-1-1 0-16,0 1 0 15,-3 3 0-15,0 0 0 16,-6 3 0-16,-5 6 0 15,-8 6 0-15,-7 3 0 16,-7 2 0-16,-4 0 0 16,2-5 0-16,5-2 0 15,4-5 0-15,9-9 0 16,9-2 0-16,3-6 0 16,2 0 0-1,1-6 0-15,-4 0-281 16,9-1-642-16,-13-1-695 15,0-7 124-15,3-1 110 16</inkml:trace>
  <inkml:trace contextRef="#ctx0" brushRef="#br0" timeOffset="110650.27">23336 17090 2890 0,'0'0'44'16,"0"0"26"-16,0 0 25 15,1 0 13-15,-1 0 5 16,0 0 10-1,0 0 28-15,2 0 29 16,-2 0 22-16,1 0-10 16,1 0-5-16,0 0-20 15,1-1-17-15,2-1-6 16,1-2 0-16,1-3-5 16,-2-1-26-16,1-4-27 15,-3-3-20-15,0-4-16 16,-3-5-10-16,-1-1-10 15,-7-4-6-15,0 0-7 16,-10-3-4 0,-5 2-9-16,-7 1 0 15,-9 2-13-15,-7 2-10 16,-14 5-7-16,-5 3-7 16,-7 7-6-16,2 1-8 15,2 6-1-15,5 2-1 16,4 2 3-16,3 7-1 15,1 4 10-15,-2 7 10 16,-1 12 16-16,1 8 16 16,-1 6 13-16,4 13 14 15,2 6 6 1,2 5 7-16,6 5 4 16,8 3 1-16,5-2 4 15,11-3 2-15,10-4 0 16,7-5-5-16,2-9 12 15,4-3 10-15,5-9 17 16,7-2 19-16,5-7 20 16,14-1 9-16,8-4 11 15,10-5 1-15,12-4 1 16,10-4-2-16,11-7-22 16,10-6-12-1,3-4-19-15,2-11-25 16,2-4-21-16,-3-11 1 15,-7-12-9-15,-4-11-6 16,-8-15-8-16,-10-10-9 16,-15-14-48-16,-14-16-37 15,-22-10-20-15,-15-1-7 16,-20 2-13-16,-19 12-20 16,-14 15-64-16,-10 20-96 15,-13 19-234-15,-7-25-815 16,-3 52 86-16,-4 13 78 15,1 8 70 1</inkml:trace>
  <inkml:trace contextRef="#ctx0" brushRef="#br0" timeOffset="113228.04">24680 18001 4894 0,'0'-3'258'16,"0"-1"61"-16,0 0 6 16,0-2 5-16,0 5 5 15,0-2 7-15,0 2 6 16,2-1 5-16,-1 1 7 15,3 0-101-15,-2 0-191 16,-1-1-68-16,1 0 0 16,-2 0 0-1,0 2 0-15,0-3 0 16,0 3 0-16,0 0 0 16,-2 0 0-16,-6-1 0 15,-1 2 0-15,0 4 0 16,-3 0 0-16,3 3 0 15,4-2 0-15,4 0 0 16,-1 0 0-16,4-2 0 16,4-3 0-1,5 0 0-15,-1-1 0 0,3-1 0 16,3-3 0-16,-6-3 0 16,-5 1 0-1,-2-3 0-15,-3 1 0 16,-8 3 0-16,-3 2 0 15,-6 2 0-15,-4 1 0 16,-2 4 0-16,4 1 0 16,6 2 0-16,9 3 0 15,0-1 0-15,10-1 0 16,5-1 0 0,5-1 0-16,4-5 0 0,2 1 0 15,-1-7 0-15,-8-3 0 16,-5-4 0-1,-5-6 0-15,-6-4 0 16,-7 0 0-16,-8 0 0 16,-2 3 0-16,-7 6-20 15,-2 6-400-15,10 0-1402 16,-3 6 157-16,2-3 133 16,6-3 116-1</inkml:trace>
  <inkml:trace contextRef="#ctx0" brushRef="#br0" timeOffset="114781.15">23825 18388 3314 0,'2'0'126'0,"-1"0"54"0,5 0 31 15,0-1 46-15,0-1 105 16,3 1 107-16,-1-2 11 16,-2 1 13-16,-3-1 12 15,-2 1-50 1,1 2-79-16,-14 0-57 0,-19 0-32 16,-20 3-50-16,-23 5-117 15,-22 1-120-15,-7 6 0 16,4 2 0-1,11-1 0-15,16 0 0 16,16-3 0-16,15-3 0 16,15-3 0-16,12-2 0 15,8-1 0-15,6-1 0 16,0-2 0-16,2-1 0 16,8 0 0-16,9-1 0 15,9-2-309-15,14-1-184 16,27-4-1231-16,-8-4 140 15,4 0 122 1,3-2 107-16</inkml:trace>
  <inkml:trace contextRef="#ctx0" brushRef="#br0" timeOffset="115013.93">23944 18442 4134 0,'-4'6'321'0,"-13"4"70"16,-13 2 8-16,-23 6 8 15,-12 2 9-15,-19 1 9 16,-4 2 9-16,4-3 11 16,9-1 9-16,15-4-167 15,10-4-209-15,9-2-78 16,9-4 0-16,7 0 0 16,5-2-255-16,4 0-300 15,6-3-1167-15,3-2 140 16,2-8 121-16,4-7 107 15</inkml:trace>
  <inkml:trace contextRef="#ctx0" brushRef="#br0" timeOffset="174786.53">12481 9023 4499 0,'1'0'107'0,"-1"0"36"16,0 0 26-16,2 0 14 16,-2 0 17-16,0 0 60 15,0 0 91-15,2 0 21 16,-2 0 7-16,0 0-63 16,3-1-47-16,-1-2-36 15,1 1-27-15,-2-2-13 16,4-2-13-1,-1 2-67-15,-4 0-95 16,2 0-18-16,-1 0 0 16,-1 1 0-16,0 2 0 15,0-1 0 1,0 2 0-16,0 0 0 0,-1 0 0 16,-3 2 0-16,0 1 0 15,0 0 0-15,1 1 0 16,1 2 0-16,2-3 0 15,0-2 0 1,6 1 0-16,5-4 0 16,0-1 0-16,3-4 0 15,0-2 0-15,-5-3 0 16,-5-4 0-16,-3 2 0 16,-1 0 0-16,-1 4 0 15,-5 2 0-15,-2 6 0 16,-2 0-273-16,7 5-428 15,-1 4-978-15,2 1 134 16,6 0 115-16</inkml:trace>
  <inkml:trace contextRef="#ctx0" brushRef="#br0" timeOffset="181716.54">12910 7536 4554 0,'3'-8'61'0,"1"-4"16"16,-1 0 12-16,0 0 15 15,-1 5 8-15,-2 1 4 16,0 1 0-16,2 1-37 16,-2 1-121-16,19 3-451 15,-16 0-565 1,4 0 57-16,-3 0 50 16</inkml:trace>
  <inkml:trace contextRef="#ctx0" brushRef="#br0" timeOffset="182356.54">13195 9123 5647 0,'1'0'110'0,"-1"1"102"15,0-1 36-15,3 0 4 16,-3 0 2-16,0 0 3 15,2 0 4-15,-2 0 3 16,0 0 4-16,0 0-38 16,2 0-79-16,5-1-399 15,8-4-469-15,7-10-955 16,12-14 134 0,20-16 114-16,13-20 102 15</inkml:trace>
  <inkml:trace contextRef="#ctx0" brushRef="#br0" timeOffset="197296.54">12534 12863 2215 0,'0'2'98'0,"0"-1"34"16,0 1 18-16,0-1 25 16,0-1 27-16,0 2 27 15,0-4 30-15,0 2 33 16,0 0 29-1,0 0-49-15,10 0-21 16,2-1-28-16,5-4-17 16,9 1-21-16,5-2-25 15,-4-4-25-15,0 2-26 16,-4 0-36-16,-8 1-42 16,-1 1-47-16,-9 4-55 15,-1-1-86-15,-4 3-91 16,2 0-192-16,-4 0-620 15,-3 0 56-15,-7 2 52 16,-1 0 46 0</inkml:trace>
  <inkml:trace contextRef="#ctx0" brushRef="#br0" timeOffset="197626.54">12429 12960 3348 0,'-6'3'150'0,"4"0"65"15,0-2 77 1,0 0 35-16,15-1 47 0,7-1 30 16,7-2 12-16,4 3 31 15,6-2 28-15,-4-1-74 16,-4 2-54 0,-4-2-72-16,-7 0-84 15,-5 1-36-15,-4-2-48 16,-4 2-24-16,0 2-6 15,-1-1-22-15,0-1-20 16,3 1-20-16,-3 1-13 16,2-3-2-16,-2 2 0 15,0-2 0-15,3 1 0 16,-2 1-60-16,-1 0-231 16,1 1-171-16,26 0-1260 15,-26 0 140 1,3-4 122-16</inkml:trace>
  <inkml:trace contextRef="#ctx0" brushRef="#br0" timeOffset="199156.54">12728 12687 5039 0,'0'0'36'0,"0"0"32"15,0 0 55-15,0 0 55 16,0 0 38-16,1 0 32 15,1 0 31-15,0 2 34 16,1-2 5-16,-3 0-14 16,0 0-16-1,2 0-32-15,-2 0-60 16,0 0-60-16,2 0-40 16,-1 0-33-16,5-2-29 15,5 0-34-15,11-2-368 16,14-23-1473-16,10 13 158 15,15-5 137 1,12-7 119-16</inkml:trace>
  <inkml:trace contextRef="#ctx0" brushRef="#br0" timeOffset="-201720.19">18559 7951 4352 0,'0'-4'98'0,"0"-1"37"15,0-1 66-15,0 1 42 16,0 2 15-16,0 2 0 16,0 1 38-16,-7 1 90 15,-9 6 8 1,-18 7-62-16,-19 8-37 15,-21 7-37-15,-17 9-73 16,-8 2-42-16,2 0-16 16,11-4 6-16,13-7-36 15,20-6-97-15,15-7 0 16,15-3 0-16,11-9 0 16,10-1-13-16,6-4-306 15,13-2-209-15,15-13-1181 16,7 6 138-16,11-3 120 15,6-7 104 1</inkml:trace>
  <inkml:trace contextRef="#ctx0" brushRef="#br0" timeOffset="-201440.19">18712 8028 3905 0,'-20'3'402'0,"-15"4"12"16,-20 9 10-16,-20 7 9 15,-9 7 11 1,-4 5 10-16,4 2 10 0,12-2 12 16,11-3 12-1,18-6-209-15,6-5-271 16,15-4-8-16,5-5 0 15,5-6-17-15,2-2-398 16,4-20-1409-16,3 13 156 16,2-5 134-16,2-6 116 15</inkml:trace>
  <inkml:trace contextRef="#ctx0" brushRef="#br0" timeOffset="-150610.19">29218 6815 3164 0,'-1'0'65'16,"-2"0"29"-16,-1 2 14 16,0-1 23-16,1-1 29 15,-2 1 24-15,1 2 25 16,-2-3 21-16,2 2 19 15,-2-1-14-15,5 1 36 16,-1-2 74-16,2 0 40 16,0 0-17-16,2 0-27 15,7 0-20-15,14-2-21 16,14 2-18 0,8-3-15-16,10 3-13 15,-1-4-82-15,-7 0-116 16,-7 1-56-16,-4 1 0 15,-8 0 0-15,-9 1 0 16,-5 1 0-16,-8-1 0 16,-2 1 0-16,-2 0 0 15,-2-3 0-15,0 3 0 16,0 0-174-16,0 0-168 16,0 0-198-16,-3-11-1117 15,-6 11 131-15,-7 1 112 16,-4-1 101-1</inkml:trace>
  <inkml:trace contextRef="#ctx0" brushRef="#br0" timeOffset="-150320.19">29138 6925 4542 0,'-8'2'141'16,"3"0"205"-16,-4-2 6 15,5 0 6-15,15 2 8 32,14-2 6-32,17 0 7 0,7 0 8 15,15 1 9-15,-1 2-85 16,-5-3-70-16,-9 0-241 16,-7 0 0-16,-10 0 0 15,-9 0 0-15,-9 0 0 16,-7 0-142-16,-2 2-262 15,39-4-1389-15,-34 2 151 16,2-4 130-16,2-3 113 16</inkml:trace>
  <inkml:trace contextRef="#ctx0" brushRef="#br0" timeOffset="-149320.19">29515 5099 3913 0,'0'0'84'0,"0"0"29"16,0 0 6-16,0 0 0 15,0 0-19 1,0 0-63-16,0 1-67 15,3 1-303-15,-14 1-568 16,-9-2 41-16,-6-1 39 16,-6 2 35-16</inkml:trace>
  <inkml:trace contextRef="#ctx0" brushRef="#br0" timeOffset="-148820.19">29482 6667 5557 0,'0'0'3'15,"0"0"0"-15,0-2-3 16,0 2-47-16,1 0-163 15,0 0-977 1,1 0 68-16,3 0 64 0,0 0 57 16</inkml:trace>
  <inkml:trace contextRef="#ctx0" brushRef="#br0" timeOffset="-134770.21">28345 13840 4891 0,'-4'-1'263'0,"2"1"56"15,-1-2 4 1,2 1 6-16,1-1 5 15,0 2 6-15,0-3 6 16,0 2 7-16,3 0 5 16,4-2-82-16,10 0-217 15,9 1-59-15,6-4 0 16,6 2 0-16,1-3 0 16,-5 1 0-16,-4 0 0 15,-5 2 0-15,-5-2 0 16,-7 3 0-16,-3-1 0 15,-5 1 0-15,-2 2 0 16,-2-1 0 0,-1 1 0-16,0 1-313 15,-1 0-194-15,-9-3-1212 16,-3 4 139-16,-9 4 122 16,-3 0 105-16</inkml:trace>
  <inkml:trace contextRef="#ctx0" brushRef="#br0" timeOffset="-134530.21">28309 13935 5111 0,'-2'2'302'15,"0"2"5"-15,0-2 5 16,4 1 4-16,12-3 7 16,14 0 4-16,9 0 6 15,9 0 5 1,9 0 7-16,1-2-168 15,-11 1-177-15,-4-5 0 16,-8 3 0-16,-11-1 0 16,-5-4 0-16,-4 1-307 15,0 1-283-15,-2-5-1109 16,4-1 136-16,-2-1 119 16</inkml:trace>
  <inkml:trace contextRef="#ctx0" brushRef="#br0" timeOffset="-112310.19">29447 9925 2911 0,'3'-4'90'0,"-2"-2"51"15,5 0 35-15,1-4 20 16,-3 5 12-16,-2 1 9 16,1-1 15-16,-5 4 14 15,2 1 15-15,0-1-51 16,0-1-28-16,2 2-42 16,-2-1-26-16,0 1-11 15,0 0-9-15,0 0-7 16,-2 0-8-16,-8 0 5 15,-13 1 15 1,-10 3 2-16,-13 5-9 16,-8 1 0-16,-2 4-4 15,4 1-13-15,8-2 0 16,9-3 13-16,8-2-4 16,10-1-22-16,7-3-26 15,4-1-20-15,1 0-81 16,5-2-69-16,0 0-131 15,0-1-307 1,0-1-700-16,8-3 80 0,4-3 70 16,9-5 65-16</inkml:trace>
  <inkml:trace contextRef="#ctx0" brushRef="#br0" timeOffset="-112050.19">29486 9931 3425 0,'0'2'115'16,"-3"2"76"-16,-7 5 73 15,-12 4 85-15,-10 6 103 16,-11 0 10-16,-10-1 11 16,-4 0 12-16,4-1 13 15,4-3-21-15,8-1-97 16,12-3-87-16,9-2-80 15,8-2-99-15,5 0-350 16,5-3-174 0,31 1-1356-16,-34-2 147 15,2-4 127-15,-3-3 110 16</inkml:trace>
  <inkml:trace contextRef="#ctx0" brushRef="#br0" timeOffset="-76300.2">4563 7939 8191 0,'0'4'0'0,"0"0"0"15,1-1 0-15,-1 1 0 16,0-3 0 0,2-1 0-16,-2 2 0 0,0-1 0 15,0-1 0-15,0 2 0 16,0-2 0-1,0 0 0-15,0 0 0 16,0 0-253-16,11 0-1620 16,11-6 165-16,18-20 139 15,15-20 122-15</inkml:trace>
  <inkml:trace contextRef="#ctx0" brushRef="#br0" timeOffset="-75640.19">7513 5919 5119 0,'0'2'199'0,"0"0"96"16,0 0 4-1,0-2 5-15,0 3 4 16,2-6 6-16,-2 3 3 16,0 0 8-16,0 0 3 15,0 0-52-15,0 0-310 16,0 4-416-16,0-4-1331 16,-2 3 149-16,-2-2 128 15</inkml:trace>
  <inkml:trace contextRef="#ctx0" brushRef="#br0" timeOffset="-74810.2">11103 3612 5165 0,'0'0'258'15,"0"0"35"-15,0 0 6 16,1 0 4-16,-1 0 5 15,0 0 4-15,0 0 6 16,0 0 4-16,0 0 7 16,0 0-83-16,0 0-208 15,0 0-38-15,0 0 0 16,0 0 0-16,0 0 0 16,0 0 0-16,0 0 0 15,0 0 0 1,0 0 0-16,0 0 0 15,0 2 0-15,0-2-367 16,5 2-425-16,-8 1-838 16,-13 1 127-16,-11-2 111 15,-14 6 96-15</inkml:trace>
  <inkml:trace contextRef="#ctx0" brushRef="#br0" timeOffset="-73520.2">4775 7601 5458 0,'0'0'39'15,"0"2"66"-15,0-2 90 16,2 0 69-16,-2 0 4 16,1 0 4-16,-1 0 3 15,0 0 4 1,0 0 5-16,0 0-29 16,2 0-7-16,-2 0-75 15,1 0-97-15,-1 0-76 16,0 0 0-16,0 0 0 15,0 0 0-15,0 0 0 16,0 0 0-16,0 0 0 16,0 0 0-16,0 0 0 15,0 0 0-15,0 0 0 16,0 0 0-16,0 0 0 16,0 0 0-1,0 0 0-15,0 0 0 16,0 0 0-16,0 0 0 15,0 0 0-15,0 0 0 16,0 0 0-16,0 0 0 16,0 0 0-16,0 0 0 15,0 0-391-15,0-3-1444 16,-1 2 158-16,-4-2 136 16,4-8 117-16</inkml:trace>
  <inkml:trace contextRef="#ctx0" brushRef="#br0" timeOffset="-72850.2">7986 5593 4705 0,'0'0'64'0,"0"0"43"16,0 0 144-16,0 0 81 15,0 0 6-15,0 0 4 16,0 0 8-16,0 0 7 16,0 0 6-16,1 0-26 15,-1 0-36-15,0 0-47 16,1 0-164-16,1 0-90 16,-2 0 0-16,1 0 0 15,6-1-334-15,52-3-1517 16,-30-7 161-1,16-9 137-15,16-10 119 16</inkml:trace>
  <inkml:trace contextRef="#ctx0" brushRef="#br0" timeOffset="-69210.19">4797 7825 3451 0,'0'0'8'0,"0"-3"-1"16,1 3-6-16,-1-1-12 15,2-1-27-15,6 5-163 16,8-8-489-16,5 13 25 15,2-1 23 1,1 4 22-16</inkml:trace>
  <inkml:trace contextRef="#ctx0" brushRef="#br0" timeOffset="-68610.2">8251 8883 8191 0,'2'2'0'0,"-1"-1"0"16,0-1 0-16,-1 1 0 16,0-1 0-16,0 0 0 15,2 0 0-15,-2 0 0 16,1 2-107-16,8-2-489 16,10-2-1155-16,11-4 145 15,12-12 124-15,9-10 110 16</inkml:trace>
  <inkml:trace contextRef="#ctx0" brushRef="#br0" timeOffset="-68060.19">12255 7782 4658 0,'2'2'18'0,"-2"0"23"0,0-2 27 16,2 0 10-16,-2 4 1 15,0-4-44-15,-2 0-128 16,-8-2-991-16,-13 2 58 16,-15-4 54-1,-23-5 48-15</inkml:trace>
  <inkml:trace contextRef="#ctx0" brushRef="#br0" timeOffset="-41440.19">23820 6118 5431 0,'1'0'241'0,"2"0"30"16,-2 0 3-16,2 0 4 15,-3 0 5-15,2 0 4 16,-2 0 3-16,1 0 5 15,-1 0 4-15,0 0-87 16,0 0-182-16,0 0-30 16,1 0 0-16,-1 0 0 15,0 0 0-15,2 0 0 16,-2 0 0 0,0 0 0-16,0 0 0 15,0 0 0-15,0 0 0 16,3 0 0-16,3-3-169 15,40 2-794-15,-20-3-674 16,10-7 127-16,10-6 112 16,22-8 98-16</inkml:trace>
  <inkml:trace contextRef="#ctx0" brushRef="#br0" timeOffset="-40080.19">21041 5336 5122 0,'0'0'0'0,"0"-2"-2"16,2 1 1-16,-2 0-2 15,1 3-7-15,7-2-76 16,10 4-133-16,14-2-845 15,15 10 57-15,15 0 51 16,9 2 48-16</inkml:trace>
  <inkml:trace contextRef="#ctx0" brushRef="#br0" timeOffset="-39770.2">23908 6266 8038 0,'7'0'6'0,"1"-2"5"16,3-2 5-16,1-2-1 16,-1 2 1-16,-5-2-5 15,-2 0-279-15,2 1-259 16,9-11-1179-16,13 1 138 16,18-8 119-16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4T07:35:19.61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1081 8191 5563 0,'0'-4'205'15,"0"-1"52"-15,0 1 4 16,0-3 3-16,0 4 4 15,0 2 2-15,0 1 5 16,0 0 5-16,0 0 3 16,0 0-74-16,0 0-153 15,0 0-56 1,0 6 0-16,0 3 0 16,0 8 0-16,2 9 0 15,-2 12 0-15,0 8 0 16,2 5 0-16,-2 4 0 15,2 1 0-15,-2-5 0 16,0-10 0-16,0-9 0 16,0-9 0-16,0-9 0 15,0-7 0-15,0-5 0 16,0-4 0 0,-4-8 0-16,-4-9 0 15,-1-9 0-15,-3-11 0 16,1-7 0-16,6 0 0 15,1-1 0-15,4 2 0 16,0 0 0-16,4 2 0 16,3-3 0-16,6 3 0 15,12 0 0-15,6 4 0 16,11 6 0-16,6 4 0 16,2 11 0-16,-3 7 0 15,0 7 0 1,-5 5 0-16,-9 6 0 15,-7 5 0-15,-6 5 0 16,-9 1 0-16,-8 3 0 16,-1 1-201-16,-7 3-343 15,-11-34-1196-15,-14 31 144 16,-5-2 122-16,-7 1 109 16</inkml:trace>
  <inkml:trace contextRef="#ctx0" brushRef="#br0" timeOffset="187.07">1027 8407 8191 0,'0'3'0'16,"2"-3"0"-1,12 0 0-15,15 0 0 16,13-4 0-16,15-7 0 16,8 0 0-16,-2-1 0 15,-9 0-265-15,-5 5-263 16,-17-4-1199-16,-6 4 141 15,-8-2 122-15,-6-1 107 16</inkml:trace>
  <inkml:trace contextRef="#ctx0" brushRef="#br0" timeOffset="435.07">1679 8152 8191 0,'2'0'0'15,"0"2"0"-15,0 8 0 16,-1 9 0-16,-1 10 0 16,0 9 0-16,-1 5 0 15,-3 2 0-15,2-5 0 16,-1-5 0-16,-1-4 0 16,1-8 0-16,1-7 0 15,0-4-334-15,2-14-1517 16,0-5 161-1,5-6 137-15,4-13 119 16</inkml:trace>
  <inkml:trace contextRef="#ctx0" brushRef="#br0" timeOffset="987.73">1871 8141 8191 0,'3'0'0'0,"3"6"0"15,1 7 0-15,3 10 0 16,-1 10 0-16,-1 10 0 16,-2 4 0-16,0 1 0 15,-3-2 0 1,-3-5 0-16,0-5 0 16,0-9 0-16,0-9 0 15,0-5 0-15,0-10 0 16,0-6 0-16,-3-10 0 15,-3-12 0-15,3-13 0 16,2-20 0-16,2-15 0 16,12-10 0-16,9-5 0 15,8 5 0-15,12 12 0 16,6 17 0-16,1 18 0 16,-3 16 0-1,-4 13 0-15,-10 14 0 16,-16 12 0-16,-12 11 0 15,-16 9 0-15,-15 12 0 16,-11 3 0-16,-1-1 0 16,-1-2 0-16,11-5 0 15,13-8 0-15,12-3 0 16,13-3 0-16,15-4 0 16,14-2 0-16,8-2 0 15,5-2 0 1,-4-7 0-16,-6-4 0 15,-14-4 0-15,-7-3 0 16,-8-3-244-16,18-2-723 16,-24-10-648-16,-2-14 123 15,2-11 110-15,-2-17 95 16</inkml:trace>
  <inkml:trace contextRef="#ctx0" brushRef="#br0" timeOffset="6719.44">2758 7964 4835 0,'2'-4'196'0,"4"-2"126"15,0-3 6-15,2-1 6 16,-4 0 6-16,3 0 6 15,-4-1 6 1,-2 0 6-16,1 1 7 16,-2 0-96-16,-12-2-123 15,-10 6-146-15,-11 0 0 16,-13 3 0-16,-9 4 0 16,0 10 0-16,5 5 0 15,9 3 0-15,15 11 0 16,15 4 0-16,15 4 0 15,15 3 0-15,17 3 0 16,10-2 0-16,7 0 0 16,-2-2 0-1,-8-5 0-15,-16-3 0 16,-15-4 0-16,-16-5 0 16,-13-4 0-16,-15-6 0 15,-5-6 0-15,-3-3 0 16,0-4 0-16,9 0 0 15,13-6-282-15,21 1-574 16,7-7-779-16,15-7 126 16,12-5 112-16,12-5 98 15</inkml:trace>
  <inkml:trace contextRef="#ctx0" brushRef="#br0" timeOffset="6935.24">3031 7985 8191 0,'1'-5'0'16,"2"5"0"-16,1 6 0 16,1 10 0-16,0 10 0 15,1 10 0-15,-3 3 0 16,-1 3 0-16,-2-1 0 16,-5-5 0-16,-3-1 0 15,-3-5-373-15,-4-18-1467 16,-2 0 159-1,2-7 136-15,0-10 119 16</inkml:trace>
  <inkml:trace contextRef="#ctx0" brushRef="#br0" timeOffset="7123.06">2846 8025 8191 0,'29'-18'0'16,"15"0"0"-16,16-6 0 15,10 0 0-15,1 5 0 16,-7 10 0-16,-9 5-287 16,-3 3-546-16,-21 1-807 15,-11 0 127 1,-9 0 113-16,-5-4 97 16</inkml:trace>
  <inkml:trace contextRef="#ctx0" brushRef="#br0" timeOffset="7442.76">3750 7587 8191 0,'-3'-2'0'0,"-10"7"0"15,-9 16 0-15,-11 22 0 16,-4 28 0 0,-5 23 0-16,5 18 0 0,14 7 0 15,13-2 0 1,13-12 0-16,9-6 0 16,11-15 0-16,6-15 0 15,7-19 0-15,14-18-575 16,3-16-1210-16,1-20 150 15,0-17 128-15,-5-15 114 16</inkml:trace>
  <inkml:trace contextRef="#ctx0" brushRef="#br0" timeOffset="8027.39">4340 7797 6180 0,'2'-16'214'0,"-2"-1"2"15,0-6 1-15,-7 0 4 16,-9 11 3-16,-6 7 1 15,-12 3 3-15,-7 6 3 16,-1 7 4-16,3 8-235 16,8 8 0-16,9 12 0 15,10 4 0 1,8 8 0-16,11 1 0 16,12-1 0-16,8 0 0 15,7-2 0-15,5-6 0 16,-5-1 0-16,-6-8 0 15,-11-3 0-15,-10-4 0 16,-11-3 0-16,-13-5 0 16,-7-6 0-16,-5-1 0 15,-5-9 0-15,-5-5 0 16,7-7-307-16,6-13-1551 16,12-11 162-16,6-13 138 15,14-11 120 1</inkml:trace>
  <inkml:trace contextRef="#ctx0" brushRef="#br0" timeOffset="8274.89">4236 7435 6877 0,'24'-21'142'0,"14"2"0"15,18 9 2-15,14 15 1 16,2 32 0-1,-4 29 2-15,-10 24 1 16,-20 20 1-16,-20 3 3 16,-16 3-152-16,-24-3 0 15,-18-10 0-15,-18-10 0 16,-8-13-290-16,-8-26-1572 16,5-9 161-16,19-20 140 15,19-20 120-15</inkml:trace>
  <inkml:trace contextRef="#ctx0" brushRef="#br0" timeOffset="8739.29">4959 7936 8191 0,'1'-4'0'0,"8"-6"0"15,12-3 0-15,14-3 0 16,13 5 0-16,12-3-172 16,5 3-334-16,-3 5-1251 15,-14 0 145-15,-12 1 126 16,-21 3 109-16</inkml:trace>
  <inkml:trace contextRef="#ctx0" brushRef="#br0" timeOffset="8911.13">4902 8160 7409 0,'2'7'85'16,"4"-3"1"-16,15-1 0 15,15-1 0-15,15-3 1 16,15-7 0 0,11-7-311-16,28-2-584 15,-31 0-786-15,-7-4 122 16,-4-2 105-16</inkml:trace>
  <inkml:trace contextRef="#ctx0" brushRef="#br0" timeOffset="9527.48">6210 7687 6957 0,'6'-15'134'15,"0"-6"-1"-15,0-3 3 16,0-7-1-16,-6 5 3 16,-4 5-1-16,-5 1 3 15,-8 4-1-15,-8 4 3 16,-14 7-142-1,-3 6 0-15,-3 9 0 16,0 12 0-16,6 10 0 16,6 14 0-16,10 15 0 15,2 9 0-15,9 3 0 16,6 0 0-16,2-2 0 16,-2-6 0-16,0-11 0 15,-4-5 0-15,-4-11 0 16,-1-9 0-16,-3-7 0 15,-1-12 0-15,1-6 0 16,4-8 0-16,4-11 0 16,6-6 0-1,8-6 0-15,10-4 0 16,9-1 0-16,2 8 0 16,7 9 0-16,2 15 0 15,-7 15 0-15,-6 20 0 16,-8 22 0-16,-7 18 0 15,-5 19 0-15,-2 9 0 16,1-4 0-16,7-5 0 16,5-14 0-16,6-16 0 15,10-19 0-15,12-17 0 16,15-19-576 0,1-10-1209-16,5-14 150 15,0-10 129-15,-9-8 112 16</inkml:trace>
  <inkml:trace contextRef="#ctx0" brushRef="#br0" timeOffset="11153.45">1146 4632 3740 0,'-3'2'102'0,"0"0"51"16,2 1 68-16,-3-2 118 15,2 1 52-15,2-4 44 16,0 2 10-16,0 0 11 16,2 0 11-16,6 0-71 15,6 0-30-15,7 2-58 16,14-1-407-16,57-1-1714 16,-37 1 155-16,3-3 131 15,5-2 117-15</inkml:trace>
  <inkml:trace contextRef="#ctx0" brushRef="#br0" timeOffset="12060.38">2854 4695 4735 0,'2'0'171'16,"-2"0"111"-16,0-2 54 16,1 2 6-16,-2 0 7 15,1 0 6-15,0 0 6 16,0 0 7-16,1 0 7 15,-1 0-100-15,5 0-92 16,5 0-124-16,9 0-59 16,4-1 0-16,5 0 0 15,-1-1 0 1,-1 1 0-16,-2-1 0 0,-7 1 0 16,-2-1 0-16,-5 2-280 15,-1 0-127 1,-1 0-383-16,-5 0-757 15,-3 0 115-15,-3 0 101 16</inkml:trace>
  <inkml:trace contextRef="#ctx0" brushRef="#br0" timeOffset="12331.77">2759 4792 4337 0,'-1'3'139'15,"1"-1"125"-15,-3 0 106 0,11-1 6 16,9 0 8 0,11-2 8-16,9 1 8 15,6 0 7-15,-1-1 11 16,-3 1-99-16,-7-3-54 16,-8 2-145-16,-5-2-120 15,-8 3 0-15,-5-3-140 16,-4 3-169-16,-2 0-185 15,0-1-1193-15,0-2 135 16,0 3 117-16,2-2 102 16</inkml:trace>
  <inkml:trace contextRef="#ctx0" brushRef="#br0" timeOffset="21731.4">1467 4808 5273 0,'0'1'52'16,"0"-1"137"-16,0 0 90 16,0 0 4-16,0 0 4 15,0 0 5-15,0 0 3 16,0 0 5-16,0 0 6 15,0 0-26-15,0 0-25 16,2 0-442 0,12-1-559-16,4-2-917 15,2-5 131-15,7-7 114 16</inkml:trace>
  <inkml:trace contextRef="#ctx0" brushRef="#br0" timeOffset="22911.66">3569 4693 3332 0,'0'0'156'16,"2"0"42"0,-1-1 34-16,1 1 62 15,-1 0 58-15,-1 0 97 16,2 0 38-16,-2 0 14 15,1 0 11-15,-1 0-122 16,0 0-44-16,0 0-42 16,0 0-38-16,0 0-64 15,0 3-65-15,0 4-104 16,0 5-33-16,0 8 0 16,0 7 0-1,0 8 0-15,0 2 0 16,0 0 0-16,0-1 0 15,0 0 0-15,2-7 0 16,-2-4 0-16,0-6 0 16,0-7 0-16,0-6 0 15,0-3 0-15,0-3 0 16,0 0 0-16,0-2-280 16,-3-3-301-16,-3-7-1128 15,-2-6 138-15,-1-4 120 16</inkml:trace>
  <inkml:trace contextRef="#ctx0" brushRef="#br0" timeOffset="23679.55">3500 4710 2539 0,'1'-3'94'0,"1"-2"44"15,1 1 44-15,1-3 32 16,-1 2 28-16,-1 1 30 16,-1-1 25-16,0 2 15 15,-1 0 11-15,0 3-62 16,0-1 115-16,-1 2 42 15,-5 6-42 1,-6 6-26-16,-8 5-26 16,-6 6-26-16,-4 6-20 15,0 0-9-15,4-3-3 16,5-2-3-16,7-6-164 16,5-7-99-16,6-3 0 15,2-3 0-15,1-5 0 16,0 2 0-16,0-3 0 15,3-4 0-15,4-2 0 16,5-3 0 0,7-3-53-16,4-7-67 15,2-3-23-15,-1-2 3 16,-1-2-4-16,-2 1 1 16,-3 4 10-16,-4 3 39 15,-2 1 53-15,-2 7 41 16,-1-1 50-16,-1 3 66 15,4 2 22-15,4 5 1 16,5 1 6-16,7 7-1 16,2 4-6-16,-1 8-40 15,-1 5-55 1,-2 3-43-16,-5-1 0 16,-2 3 0-16,-5-3 0 15,-3 0-325-15,26-2-1528 16,-31 0 161-16,-2-3 137 15,-3-3 121-15</inkml:trace>
  <inkml:trace contextRef="#ctx0" brushRef="#br0" timeOffset="26311.54">6671 7978 8191 0,'0'0'0'15,"2"0"0"-15,-2 0 0 16,1 0 0-16,-1 0 0 15,0 0 0-15,0 0 0 16,0 0 0-16,1 0 0 16,-1 0 0-16,0 0 0 15,2 0 0-15,-1-2 0 16,2-3 0 0,0-3 0-16,0-6 0 15,-1-4 0-15,-2-2 0 16,0-1 0-16,0 2 0 15,-2-1 0-15,-2 5 0 16,-5 1 0-16,-2 3 0 16,-4 5 0-16,-5 0 0 15,0 4 0-15,-2 1 0 16,-2 2 0-16,-4-2 0 16,1 5 0-1,1 2 0-15,-1 5 0 16,2 4 0-16,0 7 0 15,2 2 0-15,3 4 0 16,0 4 0-16,4 1 0 16,6-1 0-16,1 1 0 15,4-2 0-15,4-3 0 16,1-4 0-16,0-1 0 16,3-5 0-16,0-3 0 15,6-5 0-15,9-4 0 16,7-2 0-1,5-7 0-15,6-2 0 16,0-7 0-16,-2-3 0 16,-4-6 0-16,-1-3 0 15,-5 1 0-15,-5-2 0 16,-2 4 0-16,-5 0 0 16,-3 3 0-16,-1 2 0 15,-3 5 0-15,-4 2 0 16,-1 3 0-16,0 4 0 15,2 0 0 1,-1 4 0-16,-1 2 0 16,3 9 0-16,3 6 0 15,0 7 0-15,2 6 0 16,2 2 0-16,2-3 0 16,-2-2 0-16,0-4 0 15,0-4 0-15,5-6-449 16,-2-52-1370-16,4 38 155 15,4-3 133-15,6-4 116 16</inkml:trace>
  <inkml:trace contextRef="#ctx0" brushRef="#br0" timeOffset="26482.87">7227 8246 8191 0,'2'15'0'16,"-2"5"0"-16,-10 6 0 15,-17 12 0-15,-23 3 0 16,-5 5-775-16,-34 11-957 16,-12 1 142-16,-2-2 123 15,-10-2 106-15</inkml:trace>
  <inkml:trace contextRef="#ctx0" brushRef="#br0" timeOffset="28111.79">1182 4800 5617 0,'2'-1'140'0,"-2"1"101"0,3-2 11 16,-1 2 2-1,-2-1 4-15,2 1 5 16,1 0-153-16,3 4-232 16,7-4-1503-16,10 5 126 15,6-2 110-15,5-2 97 16</inkml:trace>
  <inkml:trace contextRef="#ctx0" brushRef="#br0" timeOffset="29258.98">5345 4727 3787 0,'0'0'134'16,"0"0"53"-16,0 0 97 16,0-2 103-16,0 2 42 15,3 0 9-15,3 0 11 16,4 0 10-16,8-2 10 16,6 0-93-16,2-4-50 15,3 1-56-15,3-3-114 16,-3 1-116-16,-3 0-40 15,-8 1 0 1,-6 2 0-16,-6 1-55 16,-5 2-250-16,-1 0-124 15,-2 2-324-15,-10 0-776 16,-4 3 113-16,-6 2 97 16,-7 2 89-16</inkml:trace>
  <inkml:trace contextRef="#ctx0" brushRef="#br0" timeOffset="29478.78">5295 4841 4129 0,'-1'4'149'16,"1"-3"164"-16,0 0 75 15,0 1 8 1,8-1 8-16,11-2 9 16,7-1 9-16,6 2 10 15,4 0 8-15,-3-4-95 16,-6 0-68-16,-2 0-194 15,-7-1-108-15,0 0-327 16,15 3-543-16,-19-3-705 16,-5-2 123-16,-1-3 105 15,-1-2 96-15</inkml:trace>
  <inkml:trace contextRef="#ctx0" brushRef="#br0" timeOffset="30770.79">1495 6960 4338 0,'0'0'3'0,"0"0"4"16,0-1-1-16,2 1 8 16,-2 0 1-16,0 0 3 0,0 0-49 15,2 0-142 1,5-24-746-16,3 20 43 16,6-2 40-16,2 0 36 15</inkml:trace>
  <inkml:trace contextRef="#ctx0" brushRef="#br0" timeOffset="48523.24">6033 4795 3495 0,'0'0'173'16,"0"0"53"-16,0-2 105 0,0 2 116 16,0 0 13-16,0 0 13 15,0 0 11 1,0 0 13-16,0 0 12 15,0 0-130-15,0 0-63 16,0 0-57-16,-2 0-124 16,2 0-128-16,0 0-7 15,0 0 0-15,0 0 0 16,0 0 0-16,0 0 0 16,0 0 0-16,0 0 0 15,-1 0 0-15,1 0 0 16,0 0 0-1,-1 2 0-15,1-2 0 16,0 0 0-16,0 1 0 16,0-1 0-16,0-1 0 15,0 1 0-15,1 0 0 16,2 0 0 0,1 0 0-16,1 0 0 0,-2-2 0 15,0 2 0-15,-2 0 0 16,-2 0 0-16,1-1 0 15,-2 1 0-15,-2 0 0 16,-1 0 0 0,1 0 0-16,0 0 0 15,4 0 0-15,0 0 0 16,1 0 0-16,-1 0 0 16,0 0 0-16,3-3 0 15,-3 3 0-15,1 0 0 16,1 0 0-16,-2 0 0 15,-3 0 0-15,-1 0 0 16,-5 0 0-16,0 3 0 16,1-3 0-16,0 1 0 15,5-1 0 1,3 0 0-16,0 0 0 16,0 0 0-16,3 0 0 15,0 0 0-15,2 0 0 16,-1 0 0-16,0 0 0 15,-1 0 0-15,-1 0 0 16,-1 0 0-16,-1 0 0 16,2 0 0-16,-2 0 0 15,-2 0-42-15,2 0-347 16,22-4-1435 0,-25 3 156-16,-4-5 134 15,1-2 116-15</inkml:trace>
  <inkml:trace contextRef="#ctx0" brushRef="#br0" timeOffset="51074.54">7614 7709 5562 0,'0'-6'275'16,"0"-4"5"0,0 0 2-16,0 0 6 15,0 5 4-15,0 4 3 16,0-1 6-16,0 2 4 15,0 7 6-15,0 8-311 16,0 8 0-16,0 11 0 16,-1 12 0-16,-1 0 0 15,0 0 0-15,0-1 0 16,1-7 0-16,-1-7 0 16,2-7 0-16,0-7 0 15,0-6 0 1,0-4 0-16,3-5 0 15,13-5 0-15,6-6 0 16,11-8 0-16,13-6 0 16,5-4 0-16,-2 0 0 15,0 1 0-15,-6 7 0 16,-7 5 0-16,-5 4 0 16,-5 7 0-16,-8 7 0 15,-5 6 0-15,-7 10 0 16,-6 3 0-1,-12 6 0-15,-11 2 0 16,-11 1 0-16,-8-3 0 16,-12-4 0-16,1-4 0 15,4-7 0-15,0-8 0 16,10-4 0-16,5-5 0 16,7-5 0-16,7-5 0 15,5-2 0-15,10-6 0 16,3-2-369-16,12-10-1472 15,9 4 158-15,6-2 137 16,5-6 119 0</inkml:trace>
  <inkml:trace contextRef="#ctx0" brushRef="#br0" timeOffset="51686.73">8147 7125 7237 0,'4'-14'104'15,"2"-2"0"1,-1 0 0-16,2 4 2 15,-3 6-1-15,5 15 2 16,-2 14 0-16,3 8 0 16,-1 14 3-1,-2 11-110-15,-1 3 0 0,3-1 0 16,2-4 0-16,3-6 0 16,7-10 0-1,2-7 0-15,11-11 0 0,4-11 0 16,4-4 0-16,4-10 0 15,-4-8 0 1,-7-6 0-16,-9-3 0 16,-9-2 0-16,-10 6 0 15,-5 4 0-15,-5 10 0 16,-12 8 0-16,-2 12 0 16,-8 17 0-16,-3 17 0 15,5 19 0-15,9 17 0 16,8 9 0-16,8 7 0 15,7 1 0-15,0-2 0 16,-5-5 0 0,1-8 0-16,-14-9 0 15,-16-8 0-15,-14-14 0 16,-19-13 0-16,-16-11 0 16,-12-10 0-16,-10-11 0 15,-2-9 0-15,-2-3-424 16,0-35-1402-16,1 22 156 15,4-5 134-15,3-1 118 16</inkml:trace>
  <inkml:trace contextRef="#ctx0" brushRef="#br0" timeOffset="53563.47">1298 9818 5963 0,'0'-2'235'16,"0"0"3"-16,0 2 4 15,0-1 2-15,0 1 2 16,0 5 6 0,3 9 1-16,4 9 3 15,0 10 6-15,6 15-262 16,-4 2 0-16,-2 3 0 16,-1 1 0-16,-3-4 0 15,-1-6 0-15,0-5 0 16,1-7 0-16,-3-11 0 15,1-6 0-15,-1-6 0 16,0-6 0-16,-4-8 0 16,-5-11 0-16,-4-11 0 15,2-17 0-15,-1-15 0 16,5-7 0 0,5-4 0-16,10 2 0 15,3 8 0-15,9 8 0 16,6 6 0-16,11 4 0 15,7 7 0-15,2 5 0 16,2 4 0-16,0 8 0 16,-6 8 0-16,-6 4 0 15,-6 3 0-15,-7 8 0 16,-8 3 0-16,-8 4 0 16,-3 3 0-16,-5 8-302 15,-5 3-492 1,-18 1-852-16,-5 5 128 15,-9 0 113-15,-7 2 99 16</inkml:trace>
  <inkml:trace contextRef="#ctx0" brushRef="#br0" timeOffset="53734.3">1368 10077 5998 0,'0'1'233'16,"0"-1"1"-16,0 4 3 15,5-4 4-15,11 3 2 16,13-10 3-16,11-2 3 15,9-5 4-15,8-2 4 16,-3 0-624 0,35 1-1474-16,-46-3 159 15,-6 3 135-15,-8-1 119 16</inkml:trace>
  <inkml:trace contextRef="#ctx0" brushRef="#br0" timeOffset="53971.08">1890 9835 7054 0,'0'-9'123'16,"0"5"0"-16,1-2 3 16,-1 2-1-16,2 5 1 15,0 12 1-15,1 4 1 16,-2 9 0 0,1 9 3-16,0 9-131 15,-2-1 0-15,0 1 0 16,-2-5 0-16,0-4 0 15,2-8 0-15,0-8-435 16,2-32-1388-16,4 11 156 16,4-9 134-16,3-11 116 15</inkml:trace>
  <inkml:trace contextRef="#ctx0" brushRef="#br0" timeOffset="54514.58">2132 9801 8191 0,'3'0'0'16,"-1"2"0"-16,3 9 0 16,-1 11 0-16,1 7 0 15,-3 15 0-15,2 5 0 16,-3 3 0-16,0-3 0 16,-1-1 0-16,0-8 0 15,0-7 0-15,0-9 0 16,0-6 0-16,0-8 0 15,-1-6 0-15,-3-13 0 16,-4-9 0-16,-1-19 0 16,4-21 0-1,5-15 0-15,12-7 0 16,7 2 0-16,11 5 0 16,5 16 0-16,8 14 0 15,-1 7 0-15,-1 13 0 16,-3 9 0-16,-6 9 0 15,-10 6 0-15,-9 10 0 16,-12 9 0-16,-11 10 0 16,-13 7 0-16,-7 6 0 15,-4 3 0 1,0-5 0-16,5 1 0 16,6-6 0-16,11-7 0 15,4 0 0-15,5-4 0 16,3-5 0-16,6 0 0 15,3-1 0-15,5-3 0 16,7-3 0-16,5-3 0 16,2-2 0-16,-1-5 0 15,8-3-382-15,-2-5-1455 16,-1-3 157-16,-1-6 137 16,-2-7 117-1</inkml:trace>
  <inkml:trace contextRef="#ctx0" brushRef="#br0" timeOffset="54924.2">2930 9631 7804 0,'0'-13'43'16,"0"1"0"-16,-5-1-1 15,-2 1 1-15,-7 8 0 16,-7 7-1 0,-5 4 1-16,-1 7 1 15,4 7 0-15,8 6-44 16,5 9 0-16,8 2 0 16,6 4 0-16,9 3 0 15,7 2 0-15,6-3 0 16,6 3 0-16,1-5 0 15,-7-1 0-15,-6-4 0 16,-11-2 0 0,-9-6 0-16,-15-2 0 15,-6-3 0-15,-10-10 0 16,0-2 0-16,-8-8 0 16,10-8-156-16,13-13-461 15,7-14-1114-15,18-12 140 16,17-13 124-16,13-6 106 15</inkml:trace>
  <inkml:trace contextRef="#ctx0" brushRef="#br0" timeOffset="55127.01">3168 9697 8191 0,'4'2'0'0,"2"6"0"15,5 9 0 1,0 13 0-16,-6 10 0 15,1 11 0-15,-3 4 0 16,-6 4 0-16,-1-2 0 16,-8-2 0-16,-1-4-314 15,2-14-1542-15,-5-9 161 16,1-15 138-16,2-10 120 16</inkml:trace>
  <inkml:trace contextRef="#ctx0" brushRef="#br0" timeOffset="55315.83">3078 9737 8191 0,'31'-17'0'0,"14"0"0"16,14-5 0-16,13-3 0 16,-9 8 0-16,-2 6 0 15,-9 2-157 1,-13 5-341-16,-17-52-1266 0,-11 50 147 15,-17 2 126-15,-17-3 111 16</inkml:trace>
  <inkml:trace contextRef="#ctx0" brushRef="#br0" timeOffset="55822.35">4596 9399 8191 0,'-19'9'0'0,"-14"18"0"16,-10 21 0 0,-9 20 0-16,7 20 0 15,10 16 0-15,20 4 0 16,7-6 0-16,16-6 0 16,12-14 0-16,6-16 0 15,7-12 0-15,10-18 0 16,9-13-446-16,3-21-1374 15,-2-13 156-15,-3-15 133 16,-11-16 116-16</inkml:trace>
  <inkml:trace contextRef="#ctx0" brushRef="#br0" timeOffset="56266.93">4964 9642 8191 0,'0'0'0'16,"0"10"0"-16,-3 9 0 16,-2 13 0-16,-6 6 0 15,-4 14 0-15,-5 4 0 16,4-2 0-16,-3-5 0 16,7-7 0-16,3-12 0 15,4-9 0-15,4-12 0 16,1-8 0-1,5-15 0-15,2-15 0 16,8-18 0-16,6-15 0 16,10-15 0-16,2 0 0 15,2 6 0-15,-2 11 0 16,-4 14 0-16,-3 16 0 16,-2 16 0-16,1 12 0 15,0 17 0-15,2 13 0 16,2 13 0-16,-5 8 0 15,-1 8 0-15,-8 1 0 16,-5-4 0 0,-6-4 0-16,-2-7 0 15,-7-9-68-15,-3-8-464 16,-7-42-1247-16,-5 22 149 16,-9-12 129-16,-7-6 112 15</inkml:trace>
  <inkml:trace contextRef="#ctx0" brushRef="#br0" timeOffset="56438.77">4901 9901 8191 0,'3'-5'0'15,"10"-1"0"-15,14-4 0 16,12-5 0-16,10 1 0 16,15-2 0-1,3-3-156-15,1 0-463 16,-11 0-1113-16,-8-5 142 15,-7-2 123-15,-17-3 106 16</inkml:trace>
  <inkml:trace contextRef="#ctx0" brushRef="#br0" timeOffset="56679.55">5398 9251 8191 0,'30'10'0'0,"15"17"0"15,11 20 0 1,9 19 0-16,-13 18 0 16,-9 16 0-16,-15 9 0 15,-18 0 0-15,-12-8 0 16,-16-5 0-16,-17-11 0 16,-11-16 0-16,-17-14 0 15,-2-18-439-15,-1-20-1384 16,11-12 157-16,12-22 133 15</inkml:trace>
  <inkml:trace contextRef="#ctx0" brushRef="#br0" timeOffset="57026.3">6338 9691 8191 0,'7'-2'0'0,"12"-4"0"15,12-5 0-15,13-3 0 16,9-5 0-16,11-3-372 16,-4-4-1469-16,-12 7 159 15,-17 4 137-15</inkml:trace>
  <inkml:trace contextRef="#ctx0" brushRef="#br0" timeOffset="57199.13">6307 9871 6973 0,'-3'13'132'0,"2"0"0"16,1 1 2-16,15-3 0 15,19-7 1-15,18-11 1 16,15-8-452-16,15-18-1427 15,0-1 144 1,-1-8 123-16,-2-6 108 0</inkml:trace>
  <inkml:trace contextRef="#ctx0" brushRef="#br0" timeOffset="57814.56">7483 9329 5831 0,'6'-16'249'0,"-3"-4"2"15,0-2 5-15,0-4 2 16,-1 7 4-16,-4 2 3 15,-1 3 4-15,-2 1 3 16,-2 2 6-16,-6 4-278 16,-7 3 0-16,-3 2 0 15,-3 7 0-15,-2 6 0 16,3 10 0-16,-2 10 0 16,0 14 0-16,-1 6 0 15,1 8 0 1,-2 2 0-16,3 0 0 0,-3-5 0 15,2-4 0 1,3-7 0-16,6-10 0 16,5-8 0-16,4-10 0 15,6-10 0-15,3-7 0 16,3-13 0-16,7-6 0 16,9-6 0-16,8-4 0 15,2 1 0-15,3 9 0 16,-4 10 0-16,-8 12 0 15,-7 13 0-15,-3 17 0 16,-3 19 0-16,-4 13 0 16,0 16 0-16,0 1 0 15,3-4 0 1,5-10 0-16,1-13 0 16,4-15 0-16,5-12 0 15,7-12 0-15,3-10-210 16,27-11-731-16,-16-10-691 15,3-12 126-15,-3-4 112 16</inkml:trace>
  <inkml:trace contextRef="#ctx0" brushRef="#br0" timeOffset="58200.62">7923 9533 8101 0,'0'-13'10'16,"-4"0"0"-16,-8-4 0 15,-8 5 0-15,-7 8 0 16,-9 12 0-16,-3 7 0 0,1 12 0 15,4 7 0 1,9 12-10-16,9 3 0 16,9 5 0-16,4-6 0 15,9 0 0-15,4-9 0 16,6-7 0-16,4-7 0 16,10-9 0-16,3-9 0 15,-1-4 0-15,0-6-175 16,0-6-414-16,-10-8-1146 15,-7-5 142-15,-7-6 124 16,-5-2 106-16</inkml:trace>
  <inkml:trace contextRef="#ctx0" brushRef="#br0" timeOffset="58370.46">7722 9764 6249 0,'2'0'206'16,"-2"-2"3"-16,6 1 2 15,11-1 2-15,6 1 3 16,11-7 2-16,9-3 2 16,0-4 3-16,0 1-369 15,-4-6-1695-15,-5 1 159 16,-7-6 137 0</inkml:trace>
  <inkml:trace contextRef="#ctx0" brushRef="#br0" timeOffset="58898.97">8163 9025 5878 0,'0'-14'245'0,"0"0"2"16,0 1 2-1,0 2 5-15,0 11 2 16,0 14 4-16,2 9 3 16,-1 11 5-16,3 7 3 15,8 9-271-15,1-3 0 16,4-1 0-16,5-9 0 16,4-5 0-16,1-10 0 15,5-10 0-15,-2-8 0 16,-4-7 0-16,-6-7 0 15,-8-5 0-15,-8 0 0 16,-5-1 0-16,-8 5 0 16,-6 7 0-1,-7 17 0-15,-6 10 0 16,2 20 0-16,8 17 0 16,10 18 0-16,14 16 0 15,13 9 0-15,4 5 0 16,0-1 0-16,-3-8 0 15,-5-11 0-15,-10-16 0 16,-10-15 0-16,-19-17 0 16,-14-14 0-16,-17-12 0 15,-14-10-23-15,-8-8-505 16,-4-45-1263-16,0 27 150 16,-1-3 130-1,1-7 113-15</inkml:trace>
  <inkml:trace contextRef="#ctx0" brushRef="#br0" timeOffset="64026.14">1054 11498 4423 0,'0'-7'369'0,"0"-3"7"16,0-3 7-16,0 0 9 15,0 4 6-15,0 3 10 16,0 3 8-16,0 3 10 15,0 11 7-15,0 9-266 16,4 15-167-16,2 13 0 16,-2 13 0-16,0 2 0 15,1-2 0-15,-1-7 0 16,-2-5 0 0,0-10 0-16,0-8 0 15,1-10 0-15,-3-8 0 16,1-7 0-16,-1-5 0 15,0-10 0-15,-2-6 0 16,-6-11 0-16,2-14 0 16,-1-12 0-16,3-10 0 15,1-3 0-15,6-3 0 16,3-2 0-16,7 5 0 16,10 5 0-1,8 6 0-15,13 7 0 16,6 11 0-16,5 5 0 15,-3 10 0-15,-3 10 0 16,-7 5 0-16,-7 4 0 16,-10 4 0-16,-10 5 0 15,-7 3 0-15,-4 2-268 16,-3 5-549-16,-21 3-832 16,-10 3 128-16,-11-2 114 15,-9 6 99-15</inkml:trace>
  <inkml:trace contextRef="#ctx0" brushRef="#br0" timeOffset="64206.97">1018 11614 8191 0,'0'2'0'0,"2"-1"0"16,9-1 0-16,12 0 0 15,14-3 0-15,15-3 0 16,12-5 0-16,2 4-365 15,-5-5-1477-15,-8 3 159 16,-12-2 135 0,-11-1 120-16</inkml:trace>
  <inkml:trace contextRef="#ctx0" brushRef="#br0" timeOffset="64458.74">1602 11384 7879 0,'0'-6'34'0,"0"3"1"16,2 0-1-16,-2 6 1 16,1 11-1-16,-1 11 1 15,0 11 0-15,0 5 0 16,0 5 0-16,0-1-35 16,0-3 0-1,0-5 0-15,-3-4 0 16,1-8 0-16,2-5-159 15,-2-7-354-15,2-44-1246 16,2 25 146-16,3-6 125 16,3-11 111-16</inkml:trace>
  <inkml:trace contextRef="#ctx0" brushRef="#br0" timeOffset="65034.1">1764 11392 5688 0,'2'-8'263'15,"0"2"3"-15,6 5 4 0,0 8 4 16,3 13 4 0,0 17 3-16,-1 8 5 15,-1 8 4-15,-3-1 5 16,-3-3-295-16,1-4 0 16,-3-5 0-16,-1-10 0 15,0-7 0-15,0-7 0 16,0-7 0-16,0-7 0 15,0-6 0-15,-3-10 0 16,0-10 0-16,1-16 0 16,0-18 0-16,7-16 0 15,12-9 0 1,9-2 0-16,6 5 0 16,9 14 0-16,4 16 0 15,-1 17 0-15,-3 14 0 16,-5 11 0-16,-6 9 0 15,-9 12 0-15,-12 9 0 16,-9 6 0-16,-18 9 0 16,-12 7 0-16,-5 2 0 15,-4-4 0-15,-1-2 0 16,8-5 0 0,9-9 0-16,6-4 0 15,8-4 0-15,5-1 0 16,1-3 0-16,7 1 0 15,3-1 0-15,6-1 0 16,9-1 0-16,7-1 0 16,7-1 0-16,2-3 0 15,-2-2 0-15,-2-2 0 16,-3 0 0-16,-1-3-522 16,-7-56-1277-1,3 44 151-15,-4 0 131 0,-1-6 115 16</inkml:trace>
  <inkml:trace contextRef="#ctx0" brushRef="#br0" timeOffset="65419.63">2558 11246 7831 0,'-1'-5'39'15,"-3"-1"1"-15,-7 1 0 16,-6 1 0-16,-4 7-1 16,-5 7 2-1,2 6-1-15,7 10-1 16,8 5 3-16,8 8-42 16,7 4 0-16,8 2 0 15,8 1 0-15,5 2 0 16,4-3 0-16,-4-2 0 15,-4-2 0-15,-10-6 0 16,-7-3 0-16,-3-6 0 16,-7-6 0-16,-8-9 0 15,-5-6 0-15,-2-2 0 16,-6-7 0 0,4-10-279-16,12-6-390 15,9-9-1016-15,13-11 134 16,15-11 117-16,8-3 102 15</inkml:trace>
  <inkml:trace contextRef="#ctx0" brushRef="#br0" timeOffset="65626.43">2839 11321 5724 0,'7'5'259'0,"4"8"3"15,-2 9 5 1,1 9 3-16,-4 6 3 15,-5 9 6-15,1 1 2 0,-2-2 4 16,-3-3 6 0,-6-1-372-16,-2-7-437 15,-6-41-1261-15,-4 25 149 16,0-10 129-16,2-11 111 16</inkml:trace>
  <inkml:trace contextRef="#ctx0" brushRef="#br0" timeOffset="65816.25">2674 11392 6408 0,'13'-17'190'15,"13"-5"2"-15,16-5 3 16,14-2 0-16,11 10 3 16,3 5 2-16,-5 1 2 15,-8 7-72-15,-14 2-254 16,-14 2-451-16,-17-11-1102 15,-12 12 133-15,-17-2 115 16</inkml:trace>
  <inkml:trace contextRef="#ctx0" brushRef="#br0" timeOffset="66394.78">3818 11017 8191 0,'-13'1'0'16,"-15"16"0"-16,-13 16 0 15,-9 22 0-15,-5 22 0 16,9 18 0-16,13 9 0 15,20-2 0-15,13-6 0 16,16-11 0-16,14-8 0 16,11-14 0-16,2-13 0 15,7-11 0-15,-5-17 0 16,1-9-329 0,-2-22-1523-16,-6-2 160 15,-11-14 138-15</inkml:trace>
  <inkml:trace contextRef="#ctx0" brushRef="#br0" timeOffset="67074.66">4026 11388 8191 0,'0'-6'0'0,"0"1"0"15,0 1 0-15,2 0 0 0,1 11 0 16,2 9 0 0,1 13 0-16,0 8 0 15,0 9 0-15,-1 4 0 16,-2 3 0-16,0-6 0 16,-2-4 0-16,-1-3 0 15,2-10 0-15,-2-8 0 16,0-8 0-16,0-6 0 15,1-5 0-15,-1-3 0 16,0-3 0-16,0-7 0 16,0-4 0-16,0-6 0 15,0-6 0 1,0-7 0-16,2-3 0 16,2-6 0-16,4-6 0 15,5-9 0-15,7-6 0 16,9-3 0-16,3 0 0 15,6 8 0-15,1 12 0 16,0 10 0-16,-2 17 0 16,-5 8 0-16,-10 11 0 15,-6 11 0 1,-9 8 0-16,-13 11 0 16,-11 10 0-16,-5 10 0 15,-1 2 0-15,3 1 0 16,11 0 0-16,14-2 0 15,19-5 0-15,8 2 0 16,1-3 0-16,-1-3 0 16,-11-5 0-16,-15-5 0 15,-18-3 0-15,-16-5 0 16,-17-7 0-16,-7-7 0 16,-6-5 0-1,3-5 0-15,8-8 0 0,15-7-204 16,17-8-474-16,15-10-1025 15,17-12 137 1,10-8 119-16,8-6 105 16</inkml:trace>
  <inkml:trace contextRef="#ctx0" brushRef="#br0" timeOffset="67314.95">4407 10959 6249 0,'33'-13'206'15,"21"6"3"-15,18 11 2 16,20 18 2 0,-2 29 3-16,-7 27 2 15,-13 17 2-15,-21 11 3 16,-23 4 3-16,-22-1-226 16,-25-9 0-16,-24-10 0 15,-20-8 0-15,-16-12 0 16,-12-14-335-16,1-25-1516 15,11-5 161-15,13-18 137 16</inkml:trace>
  <inkml:trace contextRef="#ctx0" brushRef="#br0" timeOffset="67722">5766 11316 8191 0,'0'-2'0'15,"11"-2"0"-15,20-5 0 16,16-1 0-16,20-4 0 15,19-5 0-15,5 4-422 16,-13-20-1404-16,-16 22 156 16,-28 5 134-1,-26 4 118-15</inkml:trace>
  <inkml:trace contextRef="#ctx0" brushRef="#br0" timeOffset="67902.19">5741 11504 8191 0,'0'12'0'0,"0"5"0"16,13 0 0-16,16 0 0 16,20-8 0-16,19-7 0 15,12-4 0-15,5-6 0 16,-3-2-528 0,-8-3-1270-16,-12-5 152 15,-12-1 131-15,-9-4 113 16</inkml:trace>
  <inkml:trace contextRef="#ctx0" brushRef="#br0" timeOffset="68678.58">7135 11022 5629 0,'1'-10'266'16,"2"-5"4"-16,-1-4 3 15,-2-1 5-15,-5 5 4 16,-5 5 4-16,-4 0 4 15,-9 5 4-15,-3 1 5 16,-6 4-275-16,0 4-24 16,3 7 0-1,2 9 0-15,5 9 0 16,5 13 0-16,4 7 0 16,-2 7 0-16,1 4 0 15,-5 0 0-15,0-1 0 16,-2-6 0-16,-1-9 0 15,5-8 0-15,4-10 0 16,4-11 0-16,0-8 0 16,4-10 0-16,2-11 0 15,4-10 0 1,11-7 0-16,7-4 0 16,8 2 0-16,5 6 0 15,0 16 0-15,-6 8 0 16,-5 15 0-16,-11 18 0 15,-4 19 0-15,-7 16 0 16,-4 16 0-16,-2 6 0 16,6-2 0-16,-1-4 0 15,4-15 0-15,6-14 0 16,11-13 0 0,11-14 0-16,12-14 0 15,13-10-431-15,6-46-1393 16,-2 20 156-16,-3-6 134 15,-7-5 116-15</inkml:trace>
  <inkml:trace contextRef="#ctx0" brushRef="#br0" timeOffset="69203.59">7627 11175 5963 0,'-7'-8'235'0,"-9"0"3"15,-10 4 4-15,-10 0 2 16,-6 11 2-16,-1 10 6 15,4 5 1-15,6 10 3 16,10 8 6-16,11 5-262 16,5 5 0-16,8-1 0 15,11-2 0-15,5-4 0 16,8-7 0-16,4-10 0 16,7-6 0-1,1-10 0-15,-2-8 0 16,-1-2 0-16,-2-6-346 15,-3-4-329-15,-11-2-992 16,-7-4 133-16,-7-4 113 16</inkml:trace>
  <inkml:trace contextRef="#ctx0" brushRef="#br0" timeOffset="69414.39">7385 11446 5371 0,'0'-6'294'15,"0"-2"4"1,4-1 6-16,8-4 3 16,11 2 6-16,7-3 5 15,8 4 5-15,5-3 5 16,-6 5-137-16,-2 0-565 16,3 4-430-16,-14-3-782 15,-7 0 120-15,-4-3 105 16,-2-3 93-16</inkml:trace>
  <inkml:trace contextRef="#ctx0" brushRef="#br0" timeOffset="69965.88">7845 10854 5195 0,'5'-13'303'0,"-1"-1"3"16,-1 4 6-16,3-3 5 15,1 8 5-15,-3 10 5 16,2 9 6-16,-2 7 6 16,-1 11 6-1,-1 7-253-15,-1 9-92 16,2-1 0-16,8-3 0 15,1-5 0-15,4-6 0 16,4-9 0-16,5-7 0 16,-1-8 0-16,4-8 0 15,-5-2 0-15,-3-10 0 16,-6-3 0-16,-6 1 0 16,-5-2 0-16,-2 2 0 15,-2 8 0 1,-2 4 0-16,-3 12 0 15,-1 11 0-15,1 14 0 16,2 18 0-16,1 15 0 16,6 11 0-16,2 8 0 15,1 2 0-15,0-2 0 16,-3-4 0-16,-2-8 0 16,-11-11 0-16,-10-14 0 15,-10-14 0-15,-14-15 0 16,-12-13 0-16,-5-8 0 15,2-8-483 1,1-31-1327-16,-2 21 154 16,3-2 133-16,-2-1 114 15</inkml:trace>
  <inkml:trace contextRef="#ctx0" brushRef="#br0" timeOffset="75872.84">147 13252 4585 0,'0'-2'110'0,"-4"-1"78"16,-6-3 89-16,-3-1 68 15,-1 0 7-15,3 1 7 16,2 0 6-16,5 2 7 16,4 1 7-16,13 2-34 15,29-1-82-15,42-2-87 16,55-2-101-16,65-2-75 16,68-4 0-16,60-4 0 15,50-3 0-15,59-3 0 16,40-2 0-1,33-8 0-15,27 0 0 16,17 2 0-16,-7-7 0 16,-6-1 0-16,-18 7 0 15,-40 0 0-15,-48 3 0 16,-57 7 0-16,-70 2 0 16,-74 5 0-16,-74-1 0 15,-66 5 0-15,-45 3 0 16,-34 1 0-16,-18-2 0 15,-2 0 0 1,1-2 0-16,0-6-267 16,18 1-668-16,-29 0-683 15,-15-2 124-15,-18 3 110 16,-20 1 95-16</inkml:trace>
  <inkml:trace contextRef="#ctx0" brushRef="#br0" timeOffset="76972.28">1307 14017 8191 0,'0'-8'0'0,"0"1"0"15,0 2 0-15,1 1 0 16,6 9 0-16,-1 15 0 16,3 12 0-16,0 13 0 15,2 14 0-15,-8 5 0 16,1 7 0-16,-4-7 0 15,0-5 0-15,4-13 0 16,-2-9 0 0,-2-11 0-16,3-10 0 15,-3-9 0-15,0-7 0 16,-3-10 0-16,-3-9 0 16,0-17 0-16,-1-9 0 15,0-16 0-15,4-7 0 16,6 0 0-16,4-3 0 15,4 5 0-15,7 9 0 16,4 5 0-16,11 7 0 16,8 6 0-16,4 7 0 15,7 7 0 1,2 6 0-16,-1 9 0 16,-4 4 0-16,-8 5 0 15,-9 5 0-15,-8 4 0 16,-10 3 0-16,-8 4 0 15,-3 4 0-15,-4 0-368 16,5 0-1473-16,-23 2 158 16,-6-3 137-16,-10 0 119 15</inkml:trace>
  <inkml:trace contextRef="#ctx0" brushRef="#br0" timeOffset="77170.09">1350 14253 6839 0,'0'0'146'0,"1"1"1"16,8 2 0-16,15-3 2 15,12 0 1-15,13-3 1 16,8 2 2-16,-2-4-177 16,-2 2-245-16,-8-3-1509 15,-3 4 148-15,-6-1 129 16,0-4 112-1</inkml:trace>
  <inkml:trace contextRef="#ctx0" brushRef="#br0" timeOffset="77546.73">2093 14043 5105 0,'0'-6'316'15,"0"3"6"-15,-1 2 4 16,-3 4 5-16,-3 14 7 15,-7 15 6 1,0 10 6-16,-3 12 5 0,5 2 9 16,3 0-324-1,9-5-40-15,9-9 0 16,9-6 0-16,9-8 0 16,11-9 0-16,11-9 0 15,1-10 0-15,-1-10 0 16,-4-9 0-16,-9-9 0 15,-12-12 0-15,-10-11 0 16,-9-7 0-16,-9 2 0 16,-11 2 0-16,-8 9 0 15,-4 12 0 1,-9 9 0-16,-3 7 0 16,1 10 0-16,11 5-170 15,11 3-353-15,8 3-1231 16,16 0 145-16,11-2 125 15</inkml:trace>
  <inkml:trace contextRef="#ctx0" brushRef="#br0" timeOffset="77850.45">2576 13931 8191 0,'3'0'0'16,"-2"6"0"-1,2 11 0-15,0 12 0 16,-3 11 0-16,0 14 0 16,0 8 0-16,0 0 0 15,0-1 0-15,0-6 0 16,3-6 0-16,3-10 0 16,8-7 0-16,8-9 0 15,14-10 0-15,7-7 0 16,7-6 0-16,3-8 0 15,3-9-305 1,6-5-525-16,-16-12-805 16,-11-11 126-16,-6-10 112 15,-12 0 97-15</inkml:trace>
  <inkml:trace contextRef="#ctx0" brushRef="#br0" timeOffset="78130.19">3086 13947 5764 0,'0'-3'255'16,"0"2"3"-16,0 2 5 16,0 7 2-16,0 9 4 15,0 15 5 1,0 10 2-16,0 13 5 16,0 6 5-16,0 3-286 15,0-4 0-15,3-3 0 16,2-8 0-16,5-8 0 15,3-11 0-15,7-8 0 16,5-13 0-16,0-5 0 16,5-10-290-16,-1-10-238 15,-2-30-1192-15,-4 13 139 16,0-10 122 0,-5-3 105-16</inkml:trace>
  <inkml:trace contextRef="#ctx0" brushRef="#br0" timeOffset="78465.88">3402 14121 4819 0,'0'-10'347'16,"0"0"7"-16,0 1 6 16,2 2 6-16,-2 8 8 15,-2 17 7-15,1 8 8 16,-2 13 7-16,1 6 9 16,1 7-405-16,5-2 0 15,6-4 0-15,2-5 0 16,5-8 0-1,6-11 0-15,6-11 0 16,0-7 0-16,3-11 0 16,-2-9 0-16,-8-13 0 15,-9-10 0-15,-6-9 0 16,-6-7 0-16,-8-1 0 16,-5 6 0-16,-8 7 0 15,-5 12 0-15,-13 9 0 16,2 10 0-16,2 5-295 15,14 6-451 1,9 1-915-16,11 1 132 16,11-1 113-16,11 0 100 15</inkml:trace>
  <inkml:trace contextRef="#ctx0" brushRef="#br0" timeOffset="78962.42">3801 13994 8191 0,'4'2'0'0,"0"7"0"0,-3 9 0 15,2 12 0 1,-3 12 0-16,0 13 0 16,-3-1 0-16,3 1 0 15,0-9 0-15,0-7 0 16,0-14 0-16,2-9 0 15,7-9 0-15,5-5 0 16,6-14 0-16,8-10 0 16,1-8 0-16,-3-3 0 15,-6-2 0-15,-7 10 0 16,-4 9 0 0,-2 10 0-16,1 6 0 15,1 8 0-15,3 10 0 16,2 5 0-16,1 3 0 15,0 2 0-15,1-1 0 16,6-9 0-16,2-5 0 16,5-9 0-16,2-4 0 15,-1-10 0-15,-6-5 0 16,-6-13 0-16,-8-9 0 16,-4-9 0-1,-6-8 0-15,-6-5 0 16,-4 7 0-16,-12 4 0 15,-9 10-302-15,-10 7-1557 16,-1 16 161-16,3 5 139 16,14 7 120-16</inkml:trace>
  <inkml:trace contextRef="#ctx0" brushRef="#br0" timeOffset="79462.95">5178 13562 8191 0,'-38'21'0'0,"-18"21"0"16,-15 22 0-16,-11 26 0 15,22 14 0-15,17 21 0 16,23 3 0-16,23 0 0 16,25-8 0-1,18-14 0-15,9-12 0 16,9-21 0-16,6-15 0 15,-4-23 0-15,-2-13-194 16,3-15-1695-16,-13-17 166 16,-7-18 143-16</inkml:trace>
  <inkml:trace contextRef="#ctx0" brushRef="#br0" timeOffset="80099.05">5750 13867 5120 0,'0'-17'318'16,"1"1"5"-16,-1-4 7 15,-6-2 5-15,-8 7 5 16,-9 9 7-16,-9 3 5 16,-10 3 7-16,-1 7 8 15,-2 7-367-15,9 8 0 16,9 6 0-1,14 6 0-15,9 8 0 16,18 3 0-16,12 3 0 16,10 1 0-16,6 1 0 15,3 0 0-15,-11-3 0 16,-9-3 0-16,-15-6 0 16,-12-4 0-16,-9-7 0 15,-14-5 0-15,-6-7 0 16,-6-5 0-1,-6-6 0-15,7-8 0 16,10-10-517-16,10-38-1284 16,11 10 152-16,17-17 131 15,11-10 115-15</inkml:trace>
  <inkml:trace contextRef="#ctx0" brushRef="#br0" timeOffset="80349.82">5848 13421 7629 0,'36'-3'62'15,"15"12"0"1,5 22-1-16,6 22 2 16,-19 30-1-16,-14 27 0 15,-15 16 1-15,-10 6 0 16,-11 0 1-16,-11-5-64 15,-9-13 0-15,-13-15 0 16,-5-22 0-16,-4-21-286 16,4-27-1578-16,6-17 162 15,11-20 140-15</inkml:trace>
  <inkml:trace contextRef="#ctx0" brushRef="#br0" timeOffset="80650.53">6301 14031 8191 0,'6'-10'0'16,"6"0"0"-16,8-5 0 16,10-5 0-16,7 4 0 15,3 3 0-15,6-1-35 16,-2 3-470-16,-8 3-1290 16,-13 3 152-16,-10 3 130 15,-17 4 113-15</inkml:trace>
  <inkml:trace contextRef="#ctx0" brushRef="#br0" timeOffset="80828.28">6242 14230 6885 0,'0'7'141'0,"9"0"0"16,11-1 3 0,13 1-1-16,8-5 2 15,12-4 2-15,-3-5-269 16,-9 4-180-16,-12-23-1405 15,-16 19 139-15,-8 0 119 16,-17-1 104-16</inkml:trace>
  <inkml:trace contextRef="#ctx0" brushRef="#br0" timeOffset="81921.98">1685 15793 6635 0,'-4'-5'167'15,"4"2"1"-15,-2-1 2 16,2 12 1-16,0 12 1 16,2 15 3-16,-2 10 1 15,0 10 1-15,-2 4 3 16,-1-3-180-16,-1-4 0 15,-3-9 0-15,2-8 0 16,1-12 0-16,2-8 0 16,-2-7 0-1,-1-8 0-15,-3-11 0 0,0-11 0 16,2-12 0 0,1-15 0-16,5-16 0 15,7-8 0-15,10-8 0 16,6-1 0-16,10 4 0 15,11 8 0-15,4 13 0 16,3 14 0-16,-1 10 0 16,1 12 0-16,-5 8 0 15,-7 8 0-15,-10 5 0 16,-7 7 0 0,-11 11-340-16,12 7-552 15,-33 6-719-15,-14 10 124 16,-12 1 109-16,-4-1 94 15</inkml:trace>
  <inkml:trace contextRef="#ctx0" brushRef="#br0" timeOffset="82094.5">1659 15977 5883 0,'-2'2'243'16,"2"0"3"-16,0 1 4 0,2-1 3 15,14-1 3-15,12-2 4 16,17-1 2-16,14-5-64 15,8 0-365 1,2-20-1636-16,-10 10 152 16,-8-3 132-16,-8-3 114 15</inkml:trace>
  <inkml:trace contextRef="#ctx0" brushRef="#br0" timeOffset="82454.03">2231 15676 5704 0,'-2'0'261'15,"-6"5"3"-15,-6 11 6 16,-7 9 1-16,-1 13 5 16,-1 13 4-1,4 6 4-15,9 1 3 16,5-4 7-16,10-5-294 16,2-6 0-1,11-10 0-15,4-9 0 0,12-9 0 16,4-10 0-16,5-10 0 15,-4-9 0-15,-6-13 0 16,-7-9 0-16,-9-13 0 16,-9-8 0-16,-5-4 0 15,-8 2 0-15,-5 8 0 16,-4 11 0 0,-3 9 0-16,-4 11 0 15,-3 10 0-15,5 7 0 16,7 3-330-16,6 6-353 15,5 0-985-15,11-2 132 16,9-1 114-16,3-3 102 16</inkml:trace>
  <inkml:trace contextRef="#ctx0" brushRef="#br0" timeOffset="82726.14">2554 15583 5191 0,'2'-1'287'0,"-1"2"5"15,-1 10 5 1,1 12 4-16,-1 17 4 16,0 12 6-16,-2 14 4 15,-1 0 6-15,3 1 4 16,-2-8-79-16,4-5-246 16,6-10 0-16,8-11 0 15,3-8 0-15,11-11 0 16,9-7 0-16,0-10 0 15,5-5 0-15,0-9-522 16,-2-15-1277 0,-7-5 151-16,0-10 131 15,-9-6 115-15</inkml:trace>
  <inkml:trace contextRef="#ctx0" brushRef="#br0" timeOffset="82998.65">2986 15592 5864 0,'0'0'245'16,"0"3"3"-16,0 7 2 15,-2 15 5-15,2 7 3 16,0 17 3 0,0 12 4-16,0 2 4 15,3 0 3-15,2 0-268 16,4-8-4-16,5-6 0 15,2-9 0-15,5-8 0 16,7-10 0-16,5-11 0 16,3-9-389-16,4-43-1447 15,-1 19 158 1,-4-10 136-16,-5-7 117 16</inkml:trace>
  <inkml:trace contextRef="#ctx0" brushRef="#br0" timeOffset="83354.58">3390 15725 6043 0,'-10'2'227'0,"-6"7"3"15,0 12 3 1,-2 8 2-16,6 10 3 16,4 11 4-16,5 3 2 15,3 2 3-15,9-4 5 16,5-5-252-16,4-7 0 15,7-10 0-15,4-10 0 16,4-13 0-16,0-6 0 16,2-10 0-16,-5-9 0 15,-5-13 0-15,-9-10 0 16,-8-12 0 0,-5-4 0-16,-4 2 0 15,-9 6 0-15,-5 9 0 16,-8 14 0-16,-7 9 0 15,-6 10 0-15,-2 4 0 16,7 9-442-16,13-4-1379 16,9 5 156-16,11 1 133 15,15 1 116-15</inkml:trace>
  <inkml:trace contextRef="#ctx0" brushRef="#br0" timeOffset="83842.2">3727 15747 7155 0,'4'0'113'0,"2"7"0"15,-3 11 0-15,2 7 2 16,-5 12 0-16,0 8 0 16,-1 2 1-16,2-3 2 15,-1-7 0 1,2-6-118-16,1-7 0 15,1-9 0-15,8-8 0 16,8-8 0-16,6-9 0 16,4-9 0-16,3-3 0 15,-1-5 0-15,-9 2 0 16,-8 6 0-16,-5 5 0 16,-3 8 0-16,-3 8 0 15,4 5 0-15,0 8 0 16,8 6 0-16,0 2 0 15,4 4 0-15,2-2 0 16,5-6 0-16,5-6 0 16,0-8 0-16,1-5 0 15,-3-10 0 1,-6-11 0-16,-7-10 0 16,-8-13 0-16,-6-13 0 15,-2-2 0-15,-7-1 0 16,-5 5 0-16,-12 11 0 15,-12 13 0-15,-7 15-675 16,-10 9-1084-16,5 6 146 16,12 5 126-16</inkml:trace>
  <inkml:trace contextRef="#ctx0" brushRef="#br0" timeOffset="84378.75">5299 15322 8191 0,'-11'0'0'16,"-14"7"0"-16,-15 14 0 16,-17 23 0-16,-3 28 0 15,-1 23 0-15,15 21 0 16,23 7 0-16,17-1 0 15,25-10 0-15,16-7 0 16,5-12 0-16,6-16 0 16,5-13 0-16,-4-20-91 15,18-14-744-15,-11-21-857 16,-11-17 136-16,6-18 117 16</inkml:trace>
  <inkml:trace contextRef="#ctx0" brushRef="#br0" timeOffset="84870.65">5588 15663 8191 0,'0'0'0'0,"0"10"0"0,-5 14 0 15,-6 9 0-15,-6 13 0 16,-6 15 0 0,-5 1 0-16,2 0 0 15,3-10 0-15,7-12 0 16,6-9 0-16,6-13 0 16,4-12 0-16,3-6 0 15,7-12 0-15,4-14 0 16,9-14 0-16,8-14 0 15,3-17 0-15,4-11 0 16,0-1 0-16,-6 9 0 16,-7 10 0-16,-3 19 0 15,-6 22 0 1,3 16 0-16,1 20 0 16,2 15 0-16,4 17 0 15,-2 9 0-15,-4 9 0 16,-4 0 0-16,-3-4 0 15,-4-11 0-15,-5-4 0 16,-1-9 0-16,-4-9 0 16,-5-6-334-16,4-9-1517 15,-24-4 161-15,-8-5 137 16,-11-6 119-16</inkml:trace>
  <inkml:trace contextRef="#ctx0" brushRef="#br0" timeOffset="85042.56">5458 15984 8191 0,'5'-4'0'16,"7"-1"0"-16,13-5 0 15,11-2 0-15,6-2 0 16,11 1 0-16,1-2 0 16,-3 1-358-16,-4-4-1487 15,-6 1 161-15,-11-4 135 16,-9-1 120-16</inkml:trace>
  <inkml:trace contextRef="#ctx0" brushRef="#br0" timeOffset="85307.06">5847 15300 5975 0,'10'-1'234'0,"14"9"3"16,11 14 3-16,12 19 3 15,9 23 2-15,-7 25 4 16,-9 11 3-16,-9 4 4 16,-17 0 4-16,-10-4-260 15,-10-13 0-15,-12-8 0 16,-11-12 0 0,-4-12 0-16,-7-16 0 15,3-14-259-15,8-18-1612 16,9-14 164-16,17-21 139 15,19-15 122-15</inkml:trace>
  <inkml:trace contextRef="#ctx0" brushRef="#br0" timeOffset="85482.15">6366 15797 8191 0,'32'-11'0'0,"9"-6"0"16,11-5 0-16,7-3 0 16,-13 6-354-16,-8 0-1491 15,-12 7 159-15,-13 7 136 16</inkml:trace>
  <inkml:trace contextRef="#ctx0" brushRef="#br0" timeOffset="85662.05">6333 15970 6445 0,'2'10'187'16,"5"0"1"-16,13-2 1 15,9-1 4-15,7-3 1 16,11-8 1-16,4-4-258 16,-6-3-253-16,-10-28-1361 15,-9 23 133-15,-13 2 115 16,-12 3 103-16</inkml:trace>
  <inkml:trace contextRef="#ctx0" brushRef="#br0" timeOffset="86640.56">1989 17349 8191 0,'0'-2'0'16,"0"0"0"-16,0 6 0 15,0 11 0-15,0 14 0 16,0 13 0-16,0 10 0 16,0 6 0-16,-1 3 0 15,1-4 0 1,-3-8 0-16,0-6 0 15,2-11 0-15,1-12 0 16,-4-10 0-16,4-8 0 16,-3-15 0-16,1-13 0 15,1-15 0-15,-1-15 0 16,7-18 0-16,5-10 0 16,10-3 0-16,5 2 0 15,12 6 0-15,8 11 0 16,1 13 0-16,6 16 0 15,-1 10 0-15,1 16 0 16,-4 6 0 0,-5 11 0-16,-9 6 0 15,-8 8 0-15,-11 6-340 16,21 5-1509-16,-45 3 160 16,-11-1 137-16,-12-1 119 15</inkml:trace>
  <inkml:trace contextRef="#ctx0" brushRef="#br0" timeOffset="86814.61">2025 17499 5550 0,'0'4'276'15,"0"-1"5"-15,0 0 3 16,11 1 5-16,15-2 4 16,14-6 4-16,14-1 5 15,12-2-233-15,7-2-312 16,-6-5-1484-16,-6-3 141 15,-11-2 122 1,-5-1 107-16</inkml:trace>
  <inkml:trace contextRef="#ctx0" brushRef="#br0" timeOffset="87169.86">2648 17233 5751 0,'-6'1'257'16,"-5"9"3"-16,-5 11 4 15,-3 8 2-15,-1 11 5 16,2 13 3-16,10 1 5 16,3 0 3-16,7-4 5 15,7-5-287-15,8-5 0 16,6-12 0-16,10-9 0 16,8-12 0-16,1-7 0 15,-2-13 0-15,-4-10 0 16,-10-9 0-16,-7-8 0 15,-12-15 0 1,-5-1 0-16,-10-3 0 16,-6 6 0-16,-8 8 0 15,-7 11 0-15,-4 9 0 16,1 14 0-16,0 5-79 16,11 7-392-16,12-12-1320 15,5 17 150-15,13-2 130 16,9-4 113-16</inkml:trace>
  <inkml:trace contextRef="#ctx0" brushRef="#br0" timeOffset="87454.47">3019 17113 5637 0,'0'5'268'0,"0"8"3"15,-1 10 5-15,-1 16 3 16,2 9 4-16,-4 14 4 16,2 3 5-16,1-1 4 15,1-6 6-15,3-6-302 16,4-10 0-16,6-10 0 16,9-9 0-16,8-8 0 15,9-8 0-15,7-4-251 16,25-7-705-1,-22-8-661-15,-4-13 124 16,-6-8 110-16,-8-13 95 16</inkml:trace>
  <inkml:trace contextRef="#ctx0" brushRef="#br0" timeOffset="87733.71">3416 17108 8191 0,'0'0'0'16,"-1"7"0"-16,-1 9 0 15,-1 10 0-15,2 12 0 16,-1 14 0-16,2 5 0 16,0 4 0-16,2 0 0 15,2-1 0-15,2-10 0 16,4-9 0-16,6-6 0 15,6-10 0 1,3-13 0-16,8-7-276 16,37-5-1590-16,-34-10 162 15,2-14 141-15,-2-8 120 16</inkml:trace>
  <inkml:trace contextRef="#ctx0" brushRef="#br0" timeOffset="88102.37">3831 17223 6839 0,'-5'0'146'0,"-2"5"1"15,-2 7 0-15,-2 10 2 16,2 13 1 0,3 12 1-16,4 7 2 0,2 3 0 15,7 1 3 1,5-5-156-16,2-7 0 15,7-9 0-15,7-14 0 16,5-12 0-16,2-11 0 16,2-15 0-16,-3-9 0 15,-7-13 0-15,-9-9 0 16,-7-12 0-16,-7-2 0 16,-7 0 0-16,-8 7 0 15,-7 8 0-15,-5 11 0 16,-10 9 0-16,-4 14 0 15,0 5 0-15,10 4-358 16,11 6-1487 0,9 6 161-16,13-2 135 15,12-1 120-15</inkml:trace>
  <inkml:trace contextRef="#ctx0" brushRef="#br0" timeOffset="88606.64">4236 17225 5759 0,'2'4'256'0,"1"8"4"15,-2 9 1-15,1 9 6 16,-2 4 3 0,0 8 3-16,-2-1 4 15,1-3 5-15,-1-6 4 16,2-8-286-16,-1-8 0 15,2-6 0-15,4-7 0 16,8-9 0-16,7-5 0 16,4-6 0-16,5-4 0 15,-4-3 0-15,-3 5 0 16,-8 4 0-16,-5 4 0 16,-4 6 0-1,1 5 0-15,3 9 0 16,1 5 0-16,5 3 0 15,2 2 0-15,0 3 0 16,8-4 0-16,4-5 0 16,1-6 0-16,3-4 0 15,2-6 0-15,-6-8 0 16,-6-7 0-16,-6-9 0 16,-7-13 0-16,-7-7 0 15,-1-6 0 1,-5-3 0-16,-6 5 0 15,-10 9 0-15,-8 10-110 16,-2 15-720-16,-16 8-857 16,0 6 135-16,14 3 116 15,18 2 104 1</inkml:trace>
  <inkml:trace contextRef="#ctx0" brushRef="#br0" timeOffset="89342.06">5484 16802 8191 0,'-23'9'0'0,"-10"11"0"16,-10 19 0-16,-14 25 0 16,5 15 0-16,10 21 0 15,12 6 0-15,13 2 0 16,14-7 0-16,14-7 0 16,13-7 0-16,7-13 0 15,10-16 0-15,5-10 0 16,6-20 0-1,0-15 0-15,0-10-596 16,-7-17-1184-16,-9-12 149 16,-7-16 129-16,-6-8 112 15</inkml:trace>
  <inkml:trace contextRef="#ctx0" brushRef="#br0" timeOffset="90074.18">5678 17165 8191 0,'0'-4'0'16,"0"2"0"-16,0 4 0 16,0 7 0-16,0 16 0 15,0 10 0-15,0 9 0 16,0 5 0-16,0 2 0 15,0-6 0-15,0-5 0 16,0-6 0-16,0-8 0 16,0-7 0-16,-2-6 0 15,2-6 0-15,-1-3 0 16,-1-3 0 0,0-3 0-16,0-5 0 15,1-3 0-15,1-5 0 16,0-5 0-16,0-6 0 15,0-2 0-15,0-1 0 16,0 1 0-16,0 1 0 16,0 1 0-16,0 3 0 15,0 3 0-15,1-1 0 16,1-2 0-16,3-1 0 16,8-4 0-1,5-7 0-15,8-2 0 16,7-7 0-16,9 5 0 15,1 3 0-15,-1 9 0 16,-3 9 0-16,-9 10 0 16,-11 7 0-16,-12 9 0 15,-10 10 0-15,-11 10 0 16,-14 8 0-16,-3 8 0 16,-3 4 0-16,8-1 0 15,15 1 0 1,12-3 0-16,15 2 0 15,16-2 0-15,7 2 0 16,1-4 0-16,-1-2 0 16,-11-5 0-16,-16-2 0 15,-18-6 0-15,-17-2 0 16,-15-3 0-16,-7-6 0 16,-4-4 0-16,1-9 0 15,4-4 0-15,12-10 0 16,10-7-446-1,11-41-1374-15,8 14 156 0,9-16 133 16,8-12 116-16</inkml:trace>
  <inkml:trace contextRef="#ctx0" brushRef="#br0" timeOffset="90325.86">6057 16669 5747 0,'53'17'257'16,"13"22"3"-16,6 23 4 16,5 27 4-1,-34 18 3-15,-19 13 4 16,-15 6 4-16,-16-4 4 16,-15-7 4-16,-8-4-287 15,-16-14 0-15,-3-16 0 16,3-21 0-16,7-20 0 15,11-22-530-15,19-21-1268 16,15-22 152-16,17-19 131 16</inkml:trace>
  <inkml:trace contextRef="#ctx0" brushRef="#br0" timeOffset="90555.37">6627 17319 8191 0,'20'-12'0'15,"8"-5"0"-15,9-4 0 16,8-6 0-16,-2 7 0 16,-6 4-17-16,-5 3-479 15,-6-45-1306 1,-14 50 153-16,-4 5 131 0,-16 7 115 15</inkml:trace>
  <inkml:trace contextRef="#ctx0" brushRef="#br0" timeOffset="90742.47">6612 17474 6672 0,'0'9'163'16,"0"1"2"-16,10-1 0 15,13 0 2-15,9-5 2 16,10-4 0-16,11 0 3 15,-1-6 2-15,-10 3-257 16,-7 0-305-16,-12-1-300 16,-14-16-895-1,-14 15 120-15,-13-3 104 0,-6-3 93 16</inkml:trace>
  <inkml:trace contextRef="#ctx0" brushRef="#br0" timeOffset="92029.83">7251 13318 5512 0,'1'-14'276'0,"-1"-4"3"16,2-2 4-16,-4-2 4 15,-5 7 6-15,-5 5 2 16,-7 5 7-16,-8 2 2 15,-6 6 7-15,-3 8-262 16,-1 7-49-16,6 10 0 16,5 10 0-1,4 10 0-15,9 7 0 16,6 1 0-16,-2-1 0 16,2-1 0-16,3-5 0 15,-4-9 0-15,1-5 0 16,2-10 0-16,0-8 0 15,2-6 0-15,-1-7 0 16,4-5 0-16,-2-10 0 16,1-7 0-16,5-6 0 15,7-1 0 1,3 0 0-16,0 12 0 0,2 9 0 16,-4 21 0-1,-6 20 0-15,-8 22 0 16,-5 21 0-16,2 16 0 15,-3 6 0-15,5-1 0 16,4-7 0-16,8-13 0 16,11-18 0-16,10-13 0 15,12-17 0-15,13-14 0 16,4-6-296-16,21-9-676 16,-21-6-629-16,-1-11 122 15,-3-6 106-15</inkml:trace>
  <inkml:trace contextRef="#ctx0" brushRef="#br0" timeOffset="93294.02">7106 15176 5406 0,'1'-10'280'15,"1"-6"3"-15,-1-4 6 16,1-2 3-16,-2 4 5 15,0 5 4-15,-2 3 5 16,-2 3 5-16,-7 5 5 16,-6 2-206-16,-6 8-110 15,-4 9 0-15,0 11 0 16,-1 9 0-16,2 11 0 16,-1 4 0-16,-2 5 0 15,-3-1 0 1,0-2 0-16,-1-6 0 15,1-6 0-15,5-7 0 16,8-7 0-16,7-11 0 16,4-11 0-16,5-11 0 15,3-9 0-15,2-9 0 16,7-6 0-16,3-1 0 16,4 6 0-16,0 7 0 15,1 11 0-15,-5 12 0 16,-2 21 0-1,-3 18 0-15,-4 20 0 16,-2 19 0-16,2 3 0 16,3-3 0-16,11-10 0 15,5-16 0-15,13-15 0 16,8-11 0-16,5-14 0 16,4-8-115-16,-2-9-258 15,24 2-1436-15,-41-6 153 16,-13 3 133-16</inkml:trace>
  <inkml:trace contextRef="#ctx0" brushRef="#br0" timeOffset="94286.33">7560 16697 5991 0,'4'-13'233'0,"-2"-5"2"15,0-4 3-15,1-3 3 16,-3 5 4-16,-5 4 1 16,-1-1 5-16,-3 5 2 15,-4 5 5-15,-7 0-258 16,-3 5 0-1,-5 3 0-15,-2 7 0 16,1 10 0-16,-2 11 0 16,2 11 0-16,3 10 0 15,2 9 0-15,0 1 0 16,2 2 0-16,1-1 0 16,0-6 0-16,3-9 0 15,4-8 0-15,4-12 0 16,4-9 0-16,2-10 0 15,1-11 0-15,2-12 0 16,4-7 0 0,8-8 0-16,8-4 0 15,5 0 0-15,4 8 0 16,-2 9 0-16,0 11 0 16,-7 9 0-16,-2 15 0 15,-2 22 0-15,-7 19 0 16,-4 18 0-16,-2 14 0 15,4 6 0-15,-1-3 0 16,10-9 0-16,11-11 0 16,8-16 0-16,13-14 0 15,9-16 0-15,10-14 0 16,1-9-264 0,18-5-657-16,-23-13-702 15,-7-8 125-15,-9-7 110 16,-6-11 97-16</inkml:trace>
  <inkml:trace contextRef="#ctx0" brushRef="#br0" timeOffset="97207.93">30023 662 5353 0,'4'-5'132'0,"2"-3"138"15,0 0 4-15,2-3 3 16,-2 0 6-16,0 2 3 16,-2 0 4-16,-1 1 4 15,-1 0 5-15,-1 2-23 16,-5 0-119-16,-9-2-157 15,-13 1 0-15,-12 4 0 16,-14-1 0-16,-7 2 0 16,-4 8 0-16,3 4 0 0,7 6 0 15,10 9 0-15,9 6 0 16,14 5 0-16,12 1 0 16,16 5 0-16,20 4 0 15,18 1 0-15,10 4 0 16,10 2 0-16,-3-3 0 15,-11 2 0 1,-16-3 0-16,-17-4 0 16,-14-3 0-16,-18-8 0 15,-16-6 0-15,-13-6 0 16,-11-10 0-16,-6-8 0 16,4-3 0-16,7-8 0 15,10-5 0-15,17-5 0 16,11-4-327-16,20-2-389 15,11-2-944-15,17 4 131 16,6 1 113 0,8 1 100-16</inkml:trace>
  <inkml:trace contextRef="#ctx0" brushRef="#br0" timeOffset="97569.59">30134 1016 7020 0,'3'0'127'16,"0"0"0"-16,14 0 2 15,22-1-1-15,18 1 3 16,20 0-1-16,14-2 2 16,2 4 0-16,-12-4 3 15,-12 2-135-15,-15 0 0 16,-17 0 0-16,-15 0 0 16,-12 0 0-16,-7-2 0 15,-6 1-24-15,-7-2-359 16,26-1-1448-16,-36-5 157 15,-5-1 135-15,0 0 118 16</inkml:trace>
  <inkml:trace contextRef="#ctx0" brushRef="#br0" timeOffset="97826.35">30481 800 4507 0,'33'0'226'0,"10"4"127"16,14 11 8-16,6 12 5 16,-11 14 9-16,-13 13 5 15,-14 4 10-15,-15 2 6 16,-12-6 9-16,-11-2-120 16,-10-12-138-1,-4-7-147-15,-2-7 0 16,0-7-236-16,9-8-220 15,5-21-1298-15,10 9 145 16,10-7 125-16,11-7 110 16</inkml:trace>
  <inkml:trace contextRef="#ctx0" brushRef="#br0" timeOffset="98342.4">31185 849 8191 0,'-5'13'0'0,"-5"14"0"16,-6 10 0-16,-9 15 0 16,-2 3 0-1,-5 6 0-15,3-3 0 16,3-5 0-16,6-9 0 15,7-8 0-15,4-11 0 16,5-10 0-16,1-7 0 16,3-8 0-16,6-10 0 15,5-8 0-15,8-12 0 16,6-14 0-16,15-14 0 16,3-11 0-16,6-10 0 15,1-5 0-15,-1 0 0 16,-9 12 0-16,-7 13 0 15,-7 16 0-15,-4 17 0 16,-7 14 0-16,-1 15 0 16,-1 13 0-16,1 17 0 15,-4 13 0-15,1 11 0 16,-3 9 0 0,-2-2 0-16,-2 0 0 15,1-9 0-15,-4-5 0 16,1-11 0-16,-1-7 0 15,-1-11-258-15,-6-4-212 16,-4-23-1275-16,-7 8 145 16,-5-5 123-16,-6-5 109 15</inkml:trace>
  <inkml:trace contextRef="#ctx0" brushRef="#br0" timeOffset="98514.25">31109 1040 6560 0,'17'-10'176'0,"12"-1"-1"16,14-2 3-1,14 0-72-15,3 3-317 16,1 1-1406-16,-2 1 124 16,-12 1 110-16,-6-3 95 15</inkml:trace>
  <inkml:trace contextRef="#ctx0" brushRef="#br0" timeOffset="98969.43">31915 913 5240 0,'0'-12'302'0,"0"-2"6"15,0-4 4-15,-6 0 5 16,-9 8 4-16,-11 6 7 16,-8 9 6-1,-11 10 5-15,-1 9 6 16,4 8-300-16,7 8-45 16,11 1 0-16,12-4 0 15,8-3 0-15,2-5 0 16,11-8 0-16,10-6 0 15,3-8 0-15,8-5 0 16,6-3 0-16,0-7 0 16,-3-5 0-16,-2 0 0 15,-5-4 0-15,-5 0 0 16,-3 3 0-16,-7 7 0 16,-1 4 0-1,-3 6 0-15,-1 7 0 16,2 4 0-16,-1 3 0 15,-2 0 0-15,1 2-306 16,16-2-551-16,-12-2-772 16,3-8 126-16,6-3 111 15</inkml:trace>
  <inkml:trace contextRef="#ctx0" brushRef="#br0" timeOffset="99417.53">32217 891 5851 0,'-3'0'247'0,"-5"10"2"15,-3 12 5-15,-5 11 1 16,-1 7 5-16,-7 13 3 16,1 0 4-16,3-7 3 15,3-7 5-15,5-9-275 16,5-9 0-16,6-7 0 15,-1-10 0-15,4-7 0 16,1-8 0-16,2-11 0 16,7-9 0-16,4-12 0 15,10-11 0-15,4-8 0 16,6-6 0 0,-1-1 0-16,-2 5 0 15,-4 11 0-15,-7 14 0 16,-6 17 0-16,-1 13 0 15,-3 18 0-15,1 12 0 16,-1 16 0-16,-4 11 0 16,1 9 0-16,-3 3 0 15,1-4 0-15,-1-4 0 16,1-6 0-16,-3-11-271 16,-1-7-266-16,-2-32-1186 15,-5 12 141-15,-6-8 121 16,-6-4 107-16</inkml:trace>
  <inkml:trace contextRef="#ctx0" brushRef="#br0" timeOffset="99570.38">32156 1051 6147 0,'1'-7'217'16,"7"-1"2"-16,10-2 3 15,11 0 2-15,7 0 3 16,15 3-343-1,46 1-1543-15,-43-3 132 16,0-1 112-16</inkml:trace>
  <inkml:trace contextRef="#ctx0" brushRef="#br0" timeOffset="100021.6">32787 657 5570 0,'0'-8'274'0,"0"1"5"15,1 2 3-15,-1 7 5 16,0 12 3-16,0 14 6 16,0 10 3-16,0 6 6 15,-1 5 4-15,-5 1-309 16,-1-2 0-16,-2-5 0 16,-1-8 0-16,2-7 0 15,3-8 0-15,2-8 0 16,3-5 0-16,3-6 0 15,10-5 0-15,6-5 0 16,11-5 0-16,10-2 0 16,5-3 0-16,0 4 0 15,-4 8 0-15,-8 3 0 16,-4 10 0-16,-10 10 0 16,-7 4 0-1,-7 5 0-15,-7 2 0 16,-15-1 0-16,-6-6 0 15,-13-3 0-15,-9-9 0 16,-8-4 0-16,-6-4 0 16,-6-3 0-16,1-4 0 15,6-3-230-15,22 0-545 16,4-7-895-16,15-5 133 16,16-1 114-16,2-1 101 15</inkml:trace>
  <inkml:trace contextRef="#ctx0" brushRef="#br0" timeOffset="101286.16">31715 1505 5540 0,'-3'0'271'16,"2"-3"5"-16,-2 2 2 16,2 0 6-16,2 1 3 15,9-2 5-15,6 1 3 16,10 0 6-16,5-2 3 16,0 2-241-16,-6 1-63 15,-6 0 0-15,-11-1 0 16,-6 1 0-16,-5 0 0 15,-11 0 0 1,-8 1 0-16,-9 1 0 16,-5 2 0-16,0 2 0 15,12-2 0-15,8 0 0 16,9-3 0-16,5 2 0 16,6-3 0-16,15 0 0 15,7 1 0-15,10 1 0 16,5-2 0-16,-1 2 0 15,-9-2 0-15,-13 0 0 16,-9 0 0-16,-6 0 0 16,-3 0 0-16,-9 0 0 15,-4 0 0-15,0 0 0 16,-1 0 0 0,1 0-349-16,16 0-1497 15,-5 0 160-15,5-1 136 16,4 1 119-16</inkml:trace>
  <inkml:trace contextRef="#ctx0" brushRef="#br0" timeOffset="102754.38">31800 1560 3973 0,'0'-3'169'16,"0"1"177"-16,2-4 56 15,-2 3 10 1,0-1 9-16,0 3 9 15,0 1 8-15,0-2 12 16,0 4 10-16,0 0-100 16,-3 8-91-16,-2 5-208 15,-3 8-61-15,1 9 0 16,0 8 0-16,0 4 0 16,-1 2 0-16,4 2 0 15,1-3 0-15,-1-3 0 16,1-3 0-16,1-4 0 15,-3-3 0-15,-1-3 0 16,-3-6 0-16,-5 2 0 16,-8-3 0-1,-5-1 0-15,-7-2 0 16,3-4 0-16,-1-3 0 16,2-4 0-16,1-5 0 15,1-3 0-15,1-2 0 16,-5-6 0-16,-3-4 0 15,2 0 0-15,-3-8 0 16,3-1 0-16,4-2 0 16,0 1 0-1,3-2 0-15,7 0 0 16,3-1 0-16,2-2 0 16,7-1 0-16,2-1 0 15,3 0 0-15,2 2 0 16,0 2 0-16,2 4 0 15,-2 0 0-15,5 5 0 16,-1-2 0-16,4 4 0 16,1-2 0-16,2 1 0 15,-3-3 0-15,2 3 0 16,-1-4 0-16,-3 0 0 16,-2 3 0-1,1 0 0-15,-3 6 0 16,-2-1 0-16,2 4 0 15,-2 1 0-15,0 0 0 16,1 5 0-16,-1-1 0 16,-5 1 0-16,-7 5 0 15,-10 6 0-15,-6 7 0 16,-10 8 0-16,-4 7 0 16,3 4 0-16,2-3 0 15,5-2 0-15,7-6 0 16,9-6 0-1,7-7 0-15,5-5 0 0,3-5 0 16,2 0 0 0,2-6 0-16,4-7 0 15,5-8 0-15,10-8 0 16,3-8 0-16,10-10 0 16,3-4 0-16,-5 1 0 15,0 7 0-15,-2 9 0 16,-3 16 0-16,1 13 0 15,3 12 0-15,6 13 0 16,3 14 0-16,-3 6 0 16,-2 7 0-16,-4 1 0 15,-5-1-360-15,14-5-1484 16,-21-5 160 0,-3-8 135-16</inkml:trace>
  <inkml:trace contextRef="#ctx0" brushRef="#br0" timeOffset="105019.57">7692 15620 5462 0,'0'0'194'0,"0"0"74"15,0 0 4-15,0 0 3 16,0 0 5-1,0 1 3-15,0-1 6 16,0 0 3-16,0 1 4 16,0-2-97-16,2 1-118 15,-2 0-81-15,0-3 0 16,1-2 0-16,3-3 0 16,-1-3 0-16,0-3 0 15,-1-2 0-15,-1 0 0 16,-1-1 0-16,0 1 0 15,-1-1 0-15,-4 2 0 16,0 0 0 0,-7 1 0-16,-2 4 0 15,-3 0 0-15,-1 5 0 16,-2 1 0-16,1 1 0 16,-1 3 0-16,-3 0 0 15,1 7 0-15,-3 1 0 16,1 7 0-16,-1 6 0 15,-1 4 0-15,4 7 0 16,-1 2 0-16,3 4 0 16,1 1 0-16,5-1 0 15,4-4 0 1,1-3 0-16,5-5 0 16,3-4 0-16,1-5 0 15,0 0 0-15,3-6 0 16,5-1 0-16,4-4 0 15,6-3 0-15,6-2 0 16,6-2 0-16,0-7 0 16,5 0 0-16,-4-9 0 15,0-6 0-15,-5-8 0 16,-3-4 0-16,-4-2 0 16,-6 1 0-16,-3 7 0 15,-4 8 0 1,-2 8 0-16,3 9 0 15,2 11 0-15,7 10 0 16,4 12 0-16,3 5 0 16,5 8 0-16,2 1 0 15,8-1-22-15,12-3-725 16,-1-6-986-16,-1-7 141 16,-1-10 124-16,-5-7 106 15</inkml:trace>
  <inkml:trace contextRef="#ctx0" brushRef="#br0" timeOffset="107854.22">32903 1429 3346 0,'0'0'117'15,"0"0"45"-15,0 0 36 16,-2 0 37-16,2 0 84 15,0 0 130-15,-1 0 25 16,1 0 12-16,-2 0 12 16,2 0-46-16,0 0-72 15,0 0-44-15,5 0-39 16,10 0-37 0,8 0-96-16,6 0-146 15,4 0-18-15,-1-2 0 16,-7 1 0-16,-9 1 0 15,-7-1-28-15,-6 1-346 16,-2-2-429-16,-11 4-814 16,-6-2 124-16,-6-2 110 15,-5 2 95-15</inkml:trace>
  <inkml:trace contextRef="#ctx0" brushRef="#br0" timeOffset="108051.04">32790 1526 4145 0,'-5'5'153'15,"-2"-2"228"-15,5-2 7 16,-3 1 7-16,10-1 9 16,9-2 9-16,8-1 9 15,7 2 8-15,5 0 10 16,2 2-90-16,-6-2-340 16,-9 4-410-16,6-2-480 15,-19 1-650-15,-2-1 113 16,-3-1 97-16,-1-2 89 15</inkml:trace>
  <inkml:trace contextRef="#ctx0" brushRef="#br0" timeOffset="109253.84">32952 1583 3123 0,'0'-2'173'0,"0"2"64"15,0-1 77-15,1 0 77 16,-1 2 62-16,0-1 32 16,0 0 15-16,-1-1 27 15,-2 1 15-15,0 4-109 16,0 4-81-16,-3 3-70 16,3 8-88-16,2 6-89 15,0 4-62-15,-1 3-24 16,2 3-1-16,-1 1-18 15,-2-1 0-15,1-2 0 16,-1-3 0-16,-1-1 0 16,-1-4 0-1,-1 0 0-15,-2-5 0 16,-2-1 0-16,-3-3 0 16,-3-3 0-16,-5-2 0 15,-5-2 0-15,-1-1 0 16,-7-3 0-16,-1 0 0 15,1-5 0-15,-1 0 0 16,2 0 0-16,2 0 0 16,3-2 0-16,0-1 0 15,5 0 0-15,1-2 0 16,4-1 0-16,3-3 0 16,4 1 0-16,0-4 0 15,3 2 0 1,-1-4 0-16,0-1 0 15,4 0 0-15,-3-2 0 16,5 0 0-16,-2-1 0 16,3 0 0-16,1 1 0 15,0 1 0-15,-1-2 0 16,2 1 0-16,-1 2 0 16,-1 1 0-16,2-1 0 15,0 0 0-15,-1 1 0 16,1 0 0-16,-3-1 0 15,3 2 0-15,-3-1 0 16,1-1 0-16,1 0 0 16,1 0 0-1,-2-2 0-15,4 3 0 16,-4 0 0-16,2 0 0 16,-3 1 0-16,2 0 0 15,-3 0 0-15,4 2 0 16,-1-1 0-16,-1 3 0 15,1 5 0-15,1 1 0 16,-2 1 0-16,1 2 0 16,1 0 0-16,-2-2 0 15,-4 2 0-15,-9 0 0 16,-4 4 0-16,-7 5 0 16,-7 6 0-16,1 3 0 15,3 6 0 1,4 1 0-16,4-3 0 15,8-5 0-15,4-2 0 16,5-7 0-16,4-4 0 16,0-2 0-16,4-2 0 15,6-4 0-15,7-6 0 16,5-3 0-16,7-6 0 16,3-9 0-16,-5 1 0 15,-2 0 0-15,-5 3 0 16,-1 11 0-16,2 7 0 15,8 14 0-15,9 16 0 16,9 13 0-16,3 13 0 16,7 12-582-1,-6-18-1202-15,-6 14 151 16,-4-8 128-16,-9-9 112 16</inkml:trace>
  <inkml:trace contextRef="#ctx0" brushRef="#br0" timeOffset="111977.6">8326 15977 8191 0,'-1'-1'0'16,"1"1"0"-16,-6-1 0 15,-4 6 0-15,-6 5 0 16,-10 7 0-1,-7 3 0-15,-2 6 0 16,-1-2-290-16,4-4-1572 16,2-2 161-16,8-8 140 15,12-6 120-15</inkml:trace>
  <inkml:trace contextRef="#ctx0" brushRef="#br0" timeOffset="112706.92">8525 15454 5108 0,'2'-7'320'0,"1"-3"5"16,-2 3 5-16,1-1 6 16,-1 4 6-16,-1 4 5 15,3 4 8-15,2 10 5 16,1 4 8-16,2 11-368 16,-1 13 0-16,0 3 0 15,-1 5 0-15,-2-4 0 16,-1-5 0-1,0-7 0-15,-1-9 0 16,0-10 0-16,1-3 0 16,0-7 0-16,6-3 0 15,7-4 0-15,4-6 0 16,5-6 0-16,7-3 0 16,3-6 0-16,3 0 0 15,2 4 0-15,1 6 0 16,1 8 0-16,-5 6 0 15,-3 11 0-15,-9 10 0 16,-3 5 0-16,-13 8 0 16,-6 1 0-1,-14-1 0-15,-12-4 0 16,-14-6 0-16,-12-3 0 16,-9-10 0-16,0-6 0 15,6-3 0-15,11-7 0 16,7-4 0-16,7-8-10 15,12-2-541-15,8-32-1238 16,2 26 150 0,3-1 129-16</inkml:trace>
  <inkml:trace contextRef="#ctx0" brushRef="#br0" timeOffset="118521.35">5948 4773 2151 0,'3'0'116'0,"3"0"30"16,2-3 38-1,-1 3 32-15,-1-4 26 16,1 1 26-16,0-3 23 16,-1 2 27-16,-1-1 23 15,-1 1-84-15,0 1-31 16,-2 2-28-16,-2-1-41 15,1 2-31-15,-1-1-25 16,0 1-26-16,0 0-20 16,2 0-23-16,-1 0-16 15,1 0-7-15,-2 0 8 16,1 0 11 0,-1 0 38-16,0 0 43 15,0 0 44-15,0 0 27 16,0 0 35-16,3 0 28 15,-3 0 17-15,0 0 6 16,3 0-10-16,2 0-9 16,4 0-41-16,5 0-45 15,-2 0-50-15,-2 0-27 16,-3 0-37-16,-4 0-30 16,-3 0-17-16,0 0 0 15,-3 1 0 1,-4 1 0-16,2 0 0 15,0 2 0-15,-1-2 0 16,3 0 0-16,3-2 0 16,0 2 0-16,0-2 0 15,0 0 0-15,0 0 0 16,0 0 0-16,0 0 0 16,0 0 0-16,0 0 0 15,0 0 0-15,0 0 0 16,0 0 0-16,0 0 0 15,-1 0 0 1,-4 1 0-16,-4-1 0 16,-3 3 0-16,-2 0 0 15,1-1 0-15,4 0 0 16,3-1 0-16,5 1 0 16,1-2 0-16,0 0 0 15,1 0 0-15,2 3 0 16,0-2 0-16,1-1 0 15,-1 3 0-15,2-3 0 16,-3 0 0 0,-2 1 0-16,0-1 0 15,2 0 0-15,-2 0 0 16,0 1-260-16,0 1-275 16,0-13-1192-16,0 11 141 15,-4 0 122-15</inkml:trace>
  <inkml:trace contextRef="#ctx0" brushRef="#br0" timeOffset="121443.03">7750 16876 5918 0,'0'-14'240'0,"0"-3"4"15,0 0 1-15,0-3 4 16,0 10 3-16,0 5 3 16,0 1 4-16,0 2 3 15,0 2 5-15,0 2-267 16,1 6 0-16,1 8 0 15,-1 9 0-15,-1 8 0 16,2 9 0-16,-4 2 0 16,1-4 0-1,1-2 0-15,-2-5 0 16,1-8 0-16,1-6 0 16,0-5 0-16,0-6 0 15,0-4 0-15,4-3 0 16,8-5 0-16,8-5 0 15,9-6 0-15,9-3 0 16,4-4 0-16,1 2 0 16,-1 2 0-16,-3 4 0 15,-6 6 0-15,0 4 0 16,-8 6 0 0,-5 10 0-16,-6 5 0 15,-4 8 0-15,-7 5 0 16,-10 3 0-16,-15-1 0 15,-7-1 0-15,-7-9 0 16,-10-3 0-16,3-7 0 16,5-7 0-16,3-5 0 15,5-6 0-15,6-3 0 16,4-4 0-16,2 0 0 16,5 0 0-16,6 0 0 15,3 3 0-15,4 2-449 16,8-23-1370-1,11 24 155-15,10 1 133 16,7-1 116-16</inkml:trace>
  <inkml:trace contextRef="#ctx0" brushRef="#br0" timeOffset="121610.88">8364 17234 7945 0,'0'14'27'16,"-4"5"1"-16,-10 7-1 15,-9 7 0-15,-10 1 0 16,-13 0-1-16,32 3-1944 16,-33-5 171-1,6-5 146-15,7-15 126 16</inkml:trace>
  <inkml:trace contextRef="#ctx0" brushRef="#br0" timeOffset="124129.6">7110 4710 8191 0,'0'-1'0'15,"0"-1"0"1,0 2 0-16,0-1 0 16,3 0 0-16,6-3 0 15,8-4 0-15,6 0 0 16,7-3 0-16,2 0 0 15,-4 1 0-15,-5 1 0 16,-6-1 0-16,-7 6 0 16,-7-2-336-16,-1 3-265 15,-10-20-1088-15,-6 23 136 16,-6 3 116 0,-3 3 104-16</inkml:trace>
  <inkml:trace contextRef="#ctx0" brushRef="#br0" timeOffset="124281.45">7076 4750 4305 0,'-3'6'366'16,"1"-1"11"-16,1 0 8 16,1-1 7-16,11-1 10 15,11-6 7-15,1-1 9 16,12-2 9-16,1-1-185 16,-3-2-437-16,-4-10-1567 15,-9 11 146-15,-4 0 126 16</inkml:trace>
  <inkml:trace contextRef="#ctx0" brushRef="#br0" timeOffset="126801.93">8859 17060 5236 0,'1'0'293'16,"1"-2"6"-16,-1 2 3 15,1-1 7-15,-2 2 4 16,1-1 4-16,1-1 7 16,2 1 4-16,1 0 6 15,0 0-198-15,2 0-136 16,-1-1 0-16,1-4 0 16,-1-1 0-16,0-2 0 15,0-3 0-15,-3-3 0 16,-2 0 0-1,-1-1 0-15,0-2 0 16,0-1 0-16,-1 4 0 16,-5-1 0-16,-4 3 0 15,-5 4 0-15,-5-1 0 16,-3 5 0-16,-2 4 0 16,-2 0 0-16,-1 2 0 15,3 8 0-15,-1 3 0 16,3 10 0-16,2 4 0 15,1 6 0-15,8 2 0 16,4 0 0-16,5-2 0 16,2-4 0-1,2-4 0-15,-1-9 0 16,4-2 0-16,8-6 0 16,7-4 0-16,4-4 0 15,7-6 0-15,0-5 0 16,1-8 0-16,-4-4 0 15,0-8 0-15,-4 4 0 16,-3 4 0-16,-8 7 0 16,-1 6 0-16,2 8 0 15,1 7 0-15,2 13 0 16,7 7 0-16,1 11 0 16,-1 8 0-1,1 2-285-15,60-1-1579 16,-60-4 162-16,0-10 140 15,1-6 120-15</inkml:trace>
  <inkml:trace contextRef="#ctx0" brushRef="#br0" timeOffset="132381.34">30989 3383 8191 0,'0'-12'0'16,"0"-3"0"-16,-3-2 0 15,-8-1 0-15,-10 5 0 16,-19 5 0 0,-18 3 0-16,-14 2 0 15,-9 6 0-15,-1 4 0 16,14 10 0-16,13 5 0 15,19 6 0-15,21 8 0 16,17 3 0-16,21 5 0 16,23 2 0-16,12 5 0 15,8-1 0-15,0-2 0 16,-7-6 0 0,-16-2 0-16,-15-7 0 0,-14-4 0 15,-13-6 0 1,-16-7 0-16,-16-5 0 15,-14-7 0-15,-9-6 0 16,-10-4 0-16,-3-10 0 16,7-4 0-16,11-4 0 15,13-5-347-15,30 0-563 16,1 2-694-16,11-3 123 16,9-2 106-16</inkml:trace>
  <inkml:trace contextRef="#ctx0" brushRef="#br0" timeOffset="132677.71">30762 2978 8191 0,'0'-12'0'16,"0"1"0"-16,0 9 0 15,0 15 0-15,2 31 0 16,-2 29 0-16,-2 23 0 15,-4 22 0-15,-5 9 0 16,-3 1 0-16,-5 2 0 16,-2-12 0-16,4-12 0 15,0-10 0-15,5-16 0 16,4-18 0-16,0-17 0 16,0-14 0-16,16-17-966 15,-25-10-714 1,-6-8 133-16,-6-7 116 15,-7-4 103-15</inkml:trace>
  <inkml:trace contextRef="#ctx0" brushRef="#br0" timeOffset="132847.56">30108 4272 8191 0,'38'-3'0'15,"22"-2"0"-15,21-3 0 16,26-3 0-16,6 3 0 15,-1-6-343-15,7 1-487 16,-27 4-796-16,-24 0 125 16,-29 2 111-16,-33 4 97 15</inkml:trace>
  <inkml:trace contextRef="#ctx0" brushRef="#br0" timeOffset="133045.37">30235 4318 8191 0,'-17'12'0'0,"4"0"0"15,13 2 0-15,32 5 0 16,53-5 0-16,28-2 0 16,29-3 0-16,19-4 0 15,-4-2 0-15,-8-3 0 16,-20 0 0-16,-28-1 0 16,-26-5-327-16,-32-7-1525 15,-26-7 160-15,-23-10 138 16,-20-9 119-16</inkml:trace>
  <inkml:trace contextRef="#ctx0" brushRef="#br0" timeOffset="136701.43">8074 13685 6643 0,'2'-8'167'16,"0"0"0"-16,-1-3 2 15,1-2 1-15,-1 1 2 16,-1 1 1-16,-4-2 2 15,-9-2 1-15,-13 2 3 16,-16 1-179 0,-20 3 0-16,-19 5 0 15,-11 6 0-15,-4 6 0 16,7 5 0-16,15 6 0 16,22 5 0-16,28 7 0 15,24 5 0-15,30 3 0 16,29 4 0-16,20-1 0 15,12 1 0-15,0-1 0 16,-13-3 0-16,-23 0 0 16,-23-2 0-1,-20-4 0-15,-21-2 0 0,-21-4 0 16,-15-9 0 0,-13-4 0-16,-6-9 0 15,-2-6 0-15,8-8 0 16,9-2-270-16,17-5-424 15,8-3-987-15,14-5 134 16,8 2 116-16,4 1 103 16</inkml:trace>
  <inkml:trace contextRef="#ctx0" brushRef="#br0" timeOffset="137158.03">7611 13393 5258 0,'0'-20'305'0,"-1"1"5"15,1 2 5-15,0-2 5 16,-1 22 5-16,6 19 6 16,0 30 5-16,2 22 6 15,-4 26 7-15,1 25-349 16,-5 9 0-16,-5-2 0 15,0-2 0-15,5-11 0 16,-1-13 0-16,-1-17 0 16,5-20 0-1,-2-12 0-15,-5-18 0 16,-6-11 0-16,1-12-875 16,-23-8-830-16,-6-11 138 15,-6-17 119-15,0-11 105 16</inkml:trace>
  <inkml:trace contextRef="#ctx0" brushRef="#br0" timeOffset="140536.34">30041 6788 7313 0,'1'0'96'0,"-1"-2"0"16,4 2 0-16,-3-3 1 15,2-1 1 1,0-1 0-16,2-2 0 16,-4-3 1-16,1 0 1 15,-2-1-100-15,-9-1 0 16,-14-2 0-16,-15 3 0 15,-17 1 0-15,-16 5 0 16,-9 7 0-16,2 7 0 16,9 9 0-16,18 10 0 15,23 5 0-15,24 15 0 16,29 4 0-16,25 9 0 16,18 3 0-16,4 2 0 15,2-2 0 1,-13-4 0-16,-22-10 0 15,-24-7 0-15,-22-11 0 16,-27-8 0-16,-21-12 0 16,-17-8 0-16,-4-8 0 15,4-8 0-15,13-4 0 16,22-1-85-16,22-1-462 16,22 0-1223-16,22 6 147 15,16 2 128-15,7 1 110 16</inkml:trace>
  <inkml:trace contextRef="#ctx0" brushRef="#br0" timeOffset="140885.04">30160 7170 8191 0,'2'-3'0'16,"-2"-3"0"-16,3 2 0 15,15 1 0-15,16 3 0 16,17-2 0 0,19 1 0-16,11-4 0 15,-3 1 0-15,-8 0 0 16,-10 0 0-16,-13-5 0 15,-13 6 0-15,-11-2 0 16,-10 1 0-16,-9 0 0 16,-2-2 0-16,-4 2-330 15,18-5-648-15,-28-2-613 16,-2 0 122-16,-6-2 104 16,-5 1 95-16</inkml:trace>
  <inkml:trace contextRef="#ctx0" brushRef="#br0" timeOffset="141162.79">30370 6931 5391 0,'0'-7'291'0,"0"-1"5"16,0 2 6-16,7-1 4 15,14 4 4-15,17 7 6 16,17 8 5-16,13 10 4 15,4 10 8-15,-12 14-333 16,-18 6 0-16,-16 2 0 16,-17-1 0-16,-16-5 0 15,-15-6 0 1,-8-4 0-16,-8-9 0 16,-4-6-253-16,4-4-379 15,3-7-1071-15,9-5 138 16,13-4 118-16</inkml:trace>
  <inkml:trace contextRef="#ctx0" brushRef="#br0" timeOffset="143735.09">31141 7013 4228 0,'1'-2'242'0,"1"-2"136"15,-1 2 9 1,1-1 8-16,-2 0 7 16,0 1 9-16,0 2 9 15,0-1 9-15,0 0 9 16,0 1-138-16,0 0-139 15,0 0-161-15,0 0 0 16,0-3 0-16,0 3 0 16,0 0 0-16,0 0 0 15,0 7 0-15,-5 5 0 16,-4 13 0-16,-9 10 0 16,-8 13 0-16,-2 7 0 15,-4 3 0-15,3-7 0 16,6-5 0-1,8-5 0-15,6-15 0 16,3-5 0-16,6-11 0 16,0-5 0-16,5-4 0 15,3-6 0-15,11-10 0 16,5-8 0-16,8-13 0 16,3-13 0-16,0-9 0 15,1-8 0-15,-2-2 0 16,-3 2 0-16,-2 11 0 15,-6 12 0-15,-9 14 0 16,-2 12 0-16,-1 11 0 16,4 9 0-1,-2 11 0-15,7 13 0 16,-1 10 0-16,2 10 0 16,-4 6 0-16,0 3 0 15,-3-6 0-15,-4-6 0 16,-4-7 0-16,-3-6 0 15,-2-5 0-15,1-7 0 16,-4-6-200-16,-2-6-280 16,-5-17-1277-16,-8 9 145 15,-2-3 126-15,-8-3 109 16</inkml:trace>
  <inkml:trace contextRef="#ctx0" brushRef="#br0" timeOffset="143904.93">31085 7289 5402 0,'0'-9'291'0,"-2"-3"4"16,5-2 5-16,11-4 5 15,15 4 4-15,9 1 5 16,11 0-59-16,6 3-304 16,0-6-1684-16,-6 5 141 15,-7 2 124-15,-8-3 106 16</inkml:trace>
  <inkml:trace contextRef="#ctx0" brushRef="#br0" timeOffset="144541.34">31820 7142 5508 0,'0'-1'280'16,"2"-2"4"-16,3 1 6 15,3-2 3-15,-2 0 4 16,6-3 6-16,-1-1 4 15,-2-2 4 1,0-4 7-16,-2-1-318 0,-6-2 0 16,2-4 0-16,-2 1 0 15,-2 1 0-15,-5 0 0 16,-2 4 0 0,-7 3 0-16,-9 6 0 15,-7 4 0-15,-6 5 0 16,-3 10 0-16,0 7 0 15,3 8 0-15,5 9 0 16,8 5 0-16,5-3 0 16,9 1 0-16,7-6 0 15,1-6 0-15,10-4 0 16,10-10 0-16,5-3 0 16,4-7 0-16,11-2 0 15,-5-8 0 1,-1-5 0-16,-3-7 0 15,-5-1 0-15,-6-3 0 16,-2 2 0-16,-7 4 0 16,-5 6 0-16,2 7 0 15,3 2 0-15,5 9 0 16,0 3 0-16,8 7 0 16,1 8 0-16,4 2-500 15,4-43-1306-15,-1 37 153 16,2-3 132-16</inkml:trace>
  <inkml:trace contextRef="#ctx0" brushRef="#br0" timeOffset="145275.44">32276 6969 5606 0,'1'-8'270'15,"-1"3"5"-15,2-1 4 16,-1 5 3-16,-5 15 5 15,-2 13 5-15,-7 14 3 16,-4 6 4-16,-8 7 7 16,-2 0-306-16,1-5 0 15,5-8 0-15,7-8 0 16,4-6 0-16,7-9 0 16,1-7 0-16,2-6 0 15,5-8 0-15,4-7 0 16,6-12 0-1,6-13 0-15,9-9 0 16,5-15 0-16,4-7 0 16,1-6 0-1,-1 3 0-15,-3 6 0 0,-1 13 0 16,-12 11 0-16,-4 15 0 16,-3 12 0-16,1 12 0 15,2 13 0-15,1 16 0 16,2 13 0-16,-2 10 0 15,-4 5 0 1,-2-1 0-16,-2-5 0 0,-5-7 0 16,-3-4 0-1,-1-9 0-15,-3-10-173 16,0-2-387-16,-6-44-1183 16,-5 29 144-1,-5-8 123-15,-3-4 109 0</inkml:trace>
  <inkml:trace contextRef="#ctx0" brushRef="#br0" timeOffset="145433.29">32306 7177 8191 0,'4'-7'0'16,"11"-3"0"-16,10-1 0 0,16-3 0 15,9 4-169-15,13 6-277 16,2-39-1329-1,-2 34 148-15,-7-5 128 16</inkml:trace>
  <inkml:trace contextRef="#ctx0" brushRef="#br0" timeOffset="145889.87">32957 6763 6249 0,'2'-6'206'15,"-2"6"3"-15,1 2 2 16,2 12 2-16,-1 12 3 16,-2 12 2-1,1 7 2-15,-1 8 3 16,0-2 3-16,0-1-226 16,0-3 0-16,0-6 0 15,-1-9 0-15,1-8 0 16,-2-11 0-16,4-4 0 15,8-7 0-15,7-7 0 16,12-8 0-16,13-8 0 16,7-4 0-16,4-1 0 15,5 5 0-15,-3 14 0 16,-7 7 0-16,-8 14 0 16,-9 10 0-1,-11 7 0-15,-13 3 0 0,-7 4 0 16,-10-4 0-16,-13-4 0 15,-16-6 0-15,-15-4 0 16,-14-13 0-16,-7-3 0 16,-4-7 0-1,8-5 0-15,9-7-58 16,11-2-378-16,12-21-1371 16,15 8 152-16,8-1 133 15</inkml:trace>
  <inkml:trace contextRef="#ctx0" brushRef="#br0" timeOffset="146818.01">31061 7681 4689 0,'-1'0'291'0,"1"-3"48"0,0 3 8 16,0 0 6-1,10 0 5-15,11-3 7 16,11 3-302-16,32 0-1632 15,-12 0 117-15,4-2 103 16,-2-2 92-16</inkml:trace>
  <inkml:trace contextRef="#ctx0" brushRef="#br0" timeOffset="147456.93">32397 7605 5156 0,'0'0'304'0,"0"0"5"15,2-2 5-15,2 2 5 16,12 0 5-16,11 0 6 16,12-2 5-16,9 1 6 15,5-2 7-15,-4 2-237 16,-10 0-425-16,-8 1-400 15,-17-3-950 1,-10 3 132-16,-12 0 113 16,-13-1 102-16</inkml:trace>
  <inkml:trace contextRef="#ctx0" brushRef="#br0" timeOffset="149769.29">31227 8050 5511 0,'0'-4'280'16,"0"0"5"-16,0-1 3 15,0 0 5-15,0 4 4 16,0-1 5-16,0 2 5 16,0 0 4-1,0 0 6-15,0 2-317 0,0 4 0 16,-1 9 0-16,-2 7 0 15,-1 8 0-15,-3 5 0 16,1 5 0-16,0-1 0 16,0-3 0-1,3-4 0-15,0-4 0 16,2-6 0-16,-1-4 0 16,2-7 0-16,-4-1 0 15,4-4 0-15,-1-3 0 16,1-1 0-16,0-2 0 15,0 0 0-15,0 0 0 16,0 0 0-16,0 0 0 16,0-4 0-16,0-3 0 15,0-7-137-15,0-2-297 16,4-11-1353-16,-1 2 151 16,1 0 128-16,1 4 114 15</inkml:trace>
  <inkml:trace contextRef="#ctx0" brushRef="#br0" timeOffset="150521.1">31200 8105 3098 0,'0'-4'139'16,"0"-1"44"-16,0 0 27 15,0 0 24-15,0 0 24 16,0 2 29-16,0 2 67 15,0-2 91 1,0 2 71-16,0-2-87 16,0 0-55-16,0 1-41 15,0-2-27-15,0 4-20 16,0-1-20-16,0-2-29 16,0 0-71-16,0-1-96 15,0 0-70-15,0-4 0 16,1 3 0-16,-1-3 0 15,5-2 0-15,5 1 0 16,0-1 0 0,3-1 0-16,6 0 0 0,2 1 0 15,1 0 0 1,6-2 0-16,0 5 0 16,3-3 0-16,-2 4 0 15,-1 2 0-15,0 3 0 16,-4 0 0-16,-2 1 0 15,-6 1 0-15,-6 3 0 16,-5 1 0-16,-4 4 0 16,-5 5 0-16,-7 5 0 15,-6 2 0-15,-3 4 0 16,-9 1 0 0,-1-2 0-16,2 2 0 15,4-2 0-15,6-3 0 0,5-4 0 16,8-2 0-1,2-5 0-15,4-2 0 16,8 0 0-16,5-1 0 16,4 1 0-16,6 2 0 15,5 1 0-15,-2 4 0 16,-2 2 0-16,-6 3 0 16,-3 3 0-16,-9 1 0 15,-4 2 0-15,-11-2 0 16,-9-2 0-16,-10-2 0 15,-11-6 0 1,-8-8 0-16,-5-3 0 16,1-6 0-16,2-5 0 15,4-7 0-15,5-7 0 16,7-9-178-16,10-2-331 16,8-28-1247-16,8 23 146 15,6 5 125-15</inkml:trace>
  <inkml:trace contextRef="#ctx0" brushRef="#br0" timeOffset="151853.57">30838 8067 3831 0,'0'0'156'16,"0"-3"78"-16,0 0 105 15,0 2 81-15,1-2 10 16,-1 1 10-16,0-1 9 16,0 3 12-16,0-1 10 15,0 1-109-15,0 0-64 16,-3 3-88-16,-6 4-120 16,-2 5-90-16,-9 7 0 15,-5 6 0 1,-2 3 0-16,-5 2 0 0,-3 0 0 15,-1-4 0 1,-2-2 0-16,0-1 0 16,0-4 0-16,5-6 0 15,5-3 0-15,4-5 0 16,5-4 0-16,6-2 0 16,4-8 0-16,4-4 0 15,2-4 0-15,1-6 0 16,4-5 0-16,3 0 0 15,3 4 0-15,3 0 0 16,4 3 0-16,5 5 0 16,0 4 0-16,5 3 0 15,1 5 0 1,1 4 0-16,0 7 0 16,1 6 0-16,-2 7 0 15,-3 6 0-15,3 6 0 16,-4 1 0-16,2 0 0 15,-5 1 0-15,1-4 0 16,3-4-356-16,5-12-1488 16,0 1 159-16,7-9 136 15,3-6 119-15</inkml:trace>
  <inkml:trace contextRef="#ctx0" brushRef="#br0" timeOffset="153445.06">31698 7642 4450 0,'0'0'249'16,"0"-4"68"-16,0 4 40 16,0-2 18-16,0 2 6 15,2 0 9-15,-1 2 7 16,1 2 9-16,2 5 7 15,0 3-150 1,2-1-134-16,1 3-78 16,1 1-38-16,3-5-13 15,0-1 0-15,5 1 0 16,0-4 0-16,9-2 0 16,2-1 0-16,5-2 0 15,0-1 0-15,2-1 0 16,0-3 0-16,0-1 0 15,1-3 0-15,4-2 0 16,-3-1 0-16,2 3 0 16,-4-3 0-16,2 6 0 15,-2 0 0 1,-2 2 0-16,-5 2 0 16,-3 1 0-16,-5 0 0 15,-3 4 0-15,-3 6 0 16,0 5 0-16,-4 4 0 15,-2 5 0-15,-4 3 0 16,-2 0 0-16,-1-2 0 16,0-3 0-16,-3-2 0 15,2-5 0-15,-3-5 0 16,-1-3 0-16,2-6 0 16,2 2 0-16,-1-6 0 15,2 0 0-15,0-8 0 16,3-2 0-1,6-5 0-15,8-2 0 16,8-2 0-16,11 5 0 16,11-1 0-16,4 4 0 15,5 1 0-15,4 4 0 16,-3 5 0-16,-3 2 0 16,-2 2 0-16,-2 4 0 15,-2 2 0-15,0 2 0 16,-2 2 0-16,-4 0 0 15,-5-2 0-15,-5-2 0 16,-4-4 0-16,-8-2 0 16,-6-4 0-16,-2-4 0 15,-2-6 0 1,-6-6 0-16,-1-6 0 16,-1 1 0-16,-2-1 0 15,-9 5 0-15,-5 6-273 16,-5 6-527-16,-20 5-853 15,-9 4 130-15,-8 6 114 16,-1 8 98-16</inkml:trace>
  <inkml:trace contextRef="#ctx0" brushRef="#br0" timeOffset="154644.94">32306 8214 8003 0,'0'0'21'0,"-1"0"0"0,1-2-1 16,-2 5 1-16,2 6 0 15,0 6-1 1,2 9 1-16,-5 14 0 15,-2 7 1-15,-3 9-22 16,-4 2 0-16,2 4 0 16,-4-5 0-16,5-1 0 15,0-7 0-15,6-8 0 16,-2-9 0-16,5-7 0 16,-2-8 0-16,2-5 0 15,0-5 0-15,-1-2 0 16,1 0 0-16,0-3 0 15,0 0 0 1,0-3 0-16,0-3 0 16,0-3 0-16,1-6 0 15,2-5 0-15,4-5 0 16,-1-4 0-16,3 0 0 16,0-3 0-16,-1 0 0 15,-1 3 0-15,2 3 0 16,-3 0 0-16,1 4 0 15,-3-1 0-15,1 1 0 16,-1 2 0-16,0-2 0 16,1 4 0-16,-2 1 0 15,2 3 0-15,-2 3 0 16,-1 2 0 0,0-3 0-16,0 5 0 15,1-5 0-15,0 1 0 16,1 2 0-16,1-3 0 15,-1 2 0-15,-2-1 0 16,1 1 0-16,2-1 0 16,-1-1 0-16,4 2 0 15,1-4 0-15,2 0 0 16,-1-1 0-16,4-2 0 16,4 1 0-16,3 0 0 15,2 1 0-15,7-1 0 16,5 3 0-1,-2 2 0-15,2 4 0 16,-2-1 0-16,-5 6 0 16,-4 0 0-16,-6 4 0 15,-1 2 0-15,-7 3 0 16,-1 4 0-16,-7 6 0 16,-7 4 0-16,-7 4 0 15,-6-1 0-15,-7-1 0 16,-1-1 0-16,4-4 0 15,8-4 0 1,5-3 0-16,8-3 0 16,5 0 0-16,11 0 0 15,6 3 0-15,3 0 0 16,4 6 0-16,-3 1 0 16,-8 5 0-16,-8-1 0 15,-5 0 0-15,-4 0 0 16,-9-4 0-16,-12-7 0 15,-12-1 0-15,-12-6 0 16,-13-5 0-16,-6-3 0 16,-3-7 0-1,2-5 0-15,0-5-325 16,11-4-590-16,-4 0-693 16,-1-3 124-16,1 6 107 15,1 2 95-15</inkml:trace>
  <inkml:trace contextRef="#ctx0" brushRef="#br0" timeOffset="155746.74">29461 8168 4789 0,'-1'-4'218'16,"-3"-1"108"-16,-5 3 6 16,-1-1 6-16,-5 8 5 15,-4 6 7-15,1 8 6 16,-1 6 7-16,-3 6 6 16,1 5-85-1,1-1-161-15,-2-2-123 0,4-5 0 16,2-4 0-1,7-8 0-15,4-2 0 16,4-9 0-16,1-3 0 16,1-5 0-16,1-9 0 15,2-7 0-15,7-11 0 16,4-9 0-16,5-9 0 16,4-4 0-16,2 2 0 15,-1 4 0-15,-2 8 0 16,-1 9 0-16,-5 9 0 15,2 6 0-15,0 9 0 16,1 3 0-16,5 3 0 16,2 8 0-1,3 7 0-15,-2 7 0 16,-2 7 0-16,-6 5 0 16,-1 1 0-16,-8-1 0 15,-1-2 0-15,-5-4 0 16,-2-4 0-16,-2-6 0 15,-1-3 0-15,0-8 0 16,-3 0 0-16,-3-5-235 16,-5-3-220-16,7-6-1299 15,-14 4 145 1,-4-2 125-16,-1 1 109 0</inkml:trace>
  <inkml:trace contextRef="#ctx0" brushRef="#br0" timeOffset="155947.54">29298 8322 4487 0,'2'-2'191'0,"-2"-2"129"15,8-3 41-15,8-3 8 16,11-1 8-16,11-3 6 16,13 1-53-16,3 1-193 15,0-1-106-15,2 2-504 16,-4 0-1021-16,-8 1 107 15,-4 2 95-15,-8 1 84 16</inkml:trace>
  <inkml:trace contextRef="#ctx0" brushRef="#br0" timeOffset="156217.29">29916 8249 5744 0,'0'-2'257'15,"0"2"3"-15,7-1 5 16,9 0 2-16,12 2 5 16,9-1 4-16,12 0 3 15,3-1 3-15,-4 1 7 16,-6 0-289-16,-6 0 0 16,-10-3 0-1,-7 3 0-15,-9 0 0 16,-5 0 0-16,-3-1-123 15,-2-1-247-15,1-1-441 16,-8-2-780-16,-3-2 121 16,-7-5 105-16,-8-1 94 15</inkml:trace>
  <inkml:trace contextRef="#ctx0" brushRef="#br0" timeOffset="156461.07">29977 8083 4504 0,'0'-2'131'15,"3"-3"101"-15,11 2 97 16,9 0 33-16,9 6 6 16,4 10 8-16,2 8 7 15,-9 9 7-15,-16 7 9 16,-5 3-110 0,-16 0-34-16,-10-3-115 15,-12-5-107-15,-5-2-33 16,-6-8-61-16,3-2-280 15,23-9-577-15,-14-4-669 16,9-5 120-16,9-3 105 16,3-4 93-16</inkml:trace>
  <inkml:trace contextRef="#ctx0" brushRef="#br0" timeOffset="161177.57">31106 7745 3419 0,'0'-3'110'0,"0"-1"24"16,2 1 12-16,-1-3 9 15,2 2 7-15,-2 1 6 16,2-1 9-16,0 0 15 16,1 3 11-16,-4-2-68 15,0 2-25-15,2-1-4 16,-2 2 28-16,0 0 29 16,0 0 59-16,0-1 73 15,-2 1 7-15,1 0-10 16,-5 0-6-16,2 0-5 15,1 0-14-15,2 0-18 16,1 0-41 0,0-1-42-16,4-1-70 15,7 0-83-15,8-2-13 16,9-3 0-16,6 4 0 16,3-2 0-16,-2 1 0 15,-3-2 0-15,-6 3 0 16,0-1 0-16,-6 2 0 15,-5-2 0-15,-2 2 0 16,-6 2 0-16,-5 0 0 16,-1-2 0-1,-2 2 0-15,-14 0 0 16,-10 0 0-16,-11 0 0 16,-8 0 0-16,-7 0 0 15,5 0 0-15,8 0 0 16,9 0 0-16,11 0 0 15,8 0 0-15,5 0 0 16,5 0 0-16,2 0 0 16,6 0 0-16,13-1 0 15,4 0 0-15,10-1 0 16,6 0 0 0,-2-1 0-16,-6-1 0 0,-8 4 0 15,-8-2 0 1,-10 0 0-16,-4 2 0 15,-10 0 0-15,-15 0 0 16,-5 0 0-16,-8 0 0 16,-3 0 0-16,5 0 0 15,9 0 0-15,9 0 0 16,7 0 0-16,3 0 0 16,4 0 0-16,2 0 0 15,7 0 0-15,6 0 0 16,9 0 0-16,4 0 0 15,5-2 0 1,-4 1 0-16,-7-2 0 16,-6 2 0-16,-8-2 0 15,-4 3 0-15,-13-1 0 16,-15 1 0-16,-11 0 0 16,-9 0 0-16,-4 0 0 15,7 0 0-15,12 0 0 16,14 0 0-16,10 0 0 15,8 0 0-15,11 0 0 16,13 0 0-16,8 0 0 16,5 0 0-16,2 0 0 15,-10 0 0 1,-14 0 0-16,-10 0 0 16,-4 0 0-16,-11 0-305 15,7 0-604-15,-9-2-707 16,4-1 125-16,0-4 109 15,12-3 95-15</inkml:trace>
  <inkml:trace contextRef="#ctx0" brushRef="#br0" timeOffset="171105.89">32651 8993 3497 0,'0'0'110'0,"0"-1"46"16,0 1 29-16,0 0 21 15,0 0 14-15,0 0 26 16,0 0 65-16,0 0 74 16,0 0 68-16,0 0-41 15,0 0-50-15,0 0-45 16,0 0-29-1,0 0-15-15,0 0-14 0,0 0-22 16,0 0-72 0,0 0-76-16,0 0-69 15,-4 0-20-15,0 0 0 16,-4 4 0-16,-2 6 0 16,0 5 0-16,3 8 0 15,-1 7 0-15,2 6 0 16,1 8 0-16,1-1 0 15,-2 2 0-15,2 4 0 16,-2-3 0-16,-1-1 0 16,0-3 0-1,1-2 0-15,0-3 0 0,-4-5 0 16,6-1 0 0,-4-4 0-16,1-3 0 15,-4 0 0-15,2-3 0 16,-6 0 0-16,-2-2 0 15,-3-1 0-15,-3-1 0 16,-5-3 0-16,-2-2 0 16,-3 1 0-16,-2-5 0 15,-4 0 0-15,2-1 0 16,-4-1 0-16,-3 0 0 16,-1-3 0-1,-4-1 0-15,-2-2 0 16,-1 0 0-16,0 0 0 15,4 0 0-15,-1 0 0 16,4 0 0-16,4-2 0 16,3-3 0-16,0-3 0 15,5-2 0-15,1-5 0 16,2 0 0-16,3-2 0 16,-1-2 0-16,5-1 0 15,0-2 0-15,3 0 0 16,0-1 0-16,4 0 0 15,0 0 0 1,3-3 0-16,0 0 0 16,3-3 0-16,1-2 0 15,1-1 0-15,3-2 0 16,2 1 0-16,2-1 0 16,1 2 0-16,-3-3 0 15,1 4 0-15,1-2 0 16,0 4 0-16,1-2 0 15,0 1 0-15,0 2 0 16,1-1 0-16,0 3 0 16,2 2 0-16,0 0 0 15,0 5 0 1,2 3 0-16,-1 3 0 16,-1-1 0-16,-2 3 0 15,0 0 0-15,1-1 0 16,-1 2 0-16,2 1 0 15,-1 0 0-15,1 1 0 16,-2 2 0-16,1 1 0 16,-1 1 0-16,-1 1 0 15,2 2 0-15,-2 0 0 16,0-1 0-16,0 2 0 16,0 0 0-1,0 0 0-15,0 0 0 16,0 0 0-16,0 2 0 15,-8 4 0-15,-9 10 0 16,-6 8 0-16,-12 11 0 16,-5 4 0-16,-4 6 0 15,1-3 0-15,7-4 0 16,6-5 0-16,6-6 0 16,12-9 0-16,3-8 0 15,6-2 0-15,1-5 0 16,2-3 0-16,0-7 0 15,3-6 0-15,5-6 0 16,5-8 0 0,10-10 0-16,4-6 0 15,8-3 0-15,3 0 0 16,-3 5 0-16,-3 6 0 16,0 11 0-16,-3 16 0 15,0 8 0-15,2 16 0 16,4 14 0-16,4 7 0 15,3 9 0-15,-2 5 0 16,1 1-319-16,38-9-1536 16,-50-3 162-1,-1-8 137-15,-7-15 120 16</inkml:trace>
  <inkml:trace contextRef="#ctx0" brushRef="#br0" timeOffset="185599.07">29086 10461 5167 0,'8'-10'294'0,"-2"-1"4"15,3-1 5-15,-2-2 5 16,-2 4 4-16,-3 1 6 16,0 4 5-16,-2 0 5 15,1-2 6-15,-1 3-128 16,0-2-206-16,-5-1 0 15,-6-1 0-15,-6 0 0 16,-14 2 0-16,-10-2 0 16,-6 6 0-16,-6-1 0 15,1 4 0 1,4 5 0-16,8 6 0 16,6 4 0-16,13 8 0 15,11 4 0-15,9 6 0 16,15 3 0-16,13 2 0 15,8 5 0-15,7 3 0 16,6 1 0-16,-6 0 0 16,-8 1 0-16,-12-4 0 15,-13-4 0-15,-11-5 0 16,-12-7 0-16,-15-10 0 16,-7-7 0-16,-10-7 0 15,-2-5 0 1,2-7 0-16,7-6 0 15,11-1 0-15,18 1-327 16,56-4-1525-16,-26 3 160 16,15 4 138-16,9-3 119 15</inkml:trace>
  <inkml:trace contextRef="#ctx0" brushRef="#br0" timeOffset="185937.76">29285 10746 7730 0,'0'-4'51'16,"0"1"-1"-1,4 0 2-15,14 0-2 16,13 5 2-16,17-2-2 15,16 0 2-15,12 0-1 16,-4-2 2-16,-2 2-53 16,-9 0 0-16,-10-3 0 15,-10 2 0-15,-11-2 0 16,-8-3 0-16,-9 0 0 16,-6 2 0-16,-4-5-302 15,16 2-635-15,-21-2-672 16,-6-4 124-16,-7-5 107 15</inkml:trace>
  <inkml:trace contextRef="#ctx0" brushRef="#br0" timeOffset="186177.54">29593 10491 6499 0,'14'-7'181'16,"12"3"1"-16,10 2 3 15,13 8 0-15,5 17 4 16,-8 15 0-16,-8 11 3 16,-14 6 1-16,-13 6 3 15,-11-2-196 1,-11-6 0-16,-8-10 0 16,-5-5 0-16,-4-10 0 15,4-9-561-15,4-10-1228 16,12-6 150-16,11-11 129 15</inkml:trace>
  <inkml:trace contextRef="#ctx0" brushRef="#br0" timeOffset="187433.3">30557 10604 5267 0,'0'-8'304'0,"2"-1"5"15,-1 0 4-15,-1-1 6 16,2 7 5-16,-2 2 6 15,-3 12 5-15,-6 8 6 16,-11 13 8-16,-9 14-349 16,-11 12 0-16,-4 6 0 15,-2 0 0 1,8-6 0-16,10-7 0 16,9-10 0-16,10-12 0 15,5-9 0-15,4-12 0 16,9-9 0-16,6-12 0 15,10-12 0-15,8-14 0 16,10-15 0-16,5-16 0 16,3-12 0-16,-1-2 0 15,-3 1 0-15,-6 14 0 16,-6 16 0-16,-11 18 0 16,-5 14 0-16,0 13 0 15,1 13 0 1,-1 12 0-16,6 13 0 15,0 12 0-15,0 7 0 16,-5 6 0-16,-1 1 0 16,-3-2 0-16,-3-6 0 15,-4-5 0-15,-5-7 0 16,-1-5 0-16,-3-11 0 16,-3-5 0-16,-6-5-356 15,9-6-608-15,-18-4-623 16,-4-4 120-16,-6-6 105 15,2 0 93-15</inkml:trace>
  <inkml:trace contextRef="#ctx0" brushRef="#br0" timeOffset="187605.13">30491 10839 6437 0,'0'-10'188'0,"6"0"0"16,11-5 4-16,12-1 0 15,11 0 3-15,17 3 1 16,6 3-336-16,54 0-1599 16,-59 4 142-16,-7-1 123 15,-3-3 109-15</inkml:trace>
  <inkml:trace contextRef="#ctx0" brushRef="#br0" timeOffset="188300.48">31376 10713 5270 0,'3'0'304'0,"0"-3"5"15,3 1 4-15,3-5 6 16,2 3 5-16,1-6 4 15,0-2 8 1,-1-1 5-16,-4-4 6 16,-3-4-347-16,-2 0 0 15,-1 0 0-15,-4-2 0 16,-1 3 0-16,-5 4 0 16,-7 7 0-16,-6 4 0 15,-5 3 0-15,-6 8 0 16,-3 6 0-16,0 8 0 15,4 7 0-15,5 11 0 16,6 2 0-16,8 1 0 16,9-4 0-16,3-3 0 15,5-6 0 1,12-10 0-16,5-5 0 16,4-7 0-16,8-3 0 15,3-7 0-15,-6-5 0 16,-2-7 0-16,-5-4 0 15,-1-3 0-15,-8 4 0 16,-2 1 0-16,-6 10 0 16,-1 5 0-16,1 7 0 15,3 6 0-15,-1 6 0 16,3 5 0-16,0 2 0 16,-4-2 0-16,3-1 0 15,5-4-402 1,2-11-1431-16,3 1 158 15,3-4 135-15</inkml:trace>
  <inkml:trace contextRef="#ctx0" brushRef="#br0" timeOffset="188749.23">31870 10530 8191 0,'0'0'0'16,"0"6"0"-16,-3 10 0 15,-5 10 0-15,-8 8 0 16,-3 12 0-16,0 0 0 16,-3-1 0-16,5-7 0 15,8-7 0 1,2-8 0-16,3-9 0 16,4-6 0-16,0-6 0 15,3-7 0-15,5-13 0 16,7-10 0-16,7-15 0 15,9-15 0-15,10-9 0 16,1-2 0-16,-2 1 0 16,-3 9 0-16,-6 12 0 15,-9 12 0-15,-5 16 0 16,0 11 0-16,3 14 0 16,0 15 0-16,2 14 0 15,1 7 0 1,-4 9 0-16,-6 2 0 15,0-3 0-15,-7-3 0 16,-2-6 0-16,-2-6 0 16,-2-7-325-16,11-9-631 15,-18-5-641-15,-6-10 122 16,-9-3 106-16,-8-5 94 16</inkml:trace>
  <inkml:trace contextRef="#ctx0" brushRef="#br0" timeOffset="188913.08">31848 10704 8191 0,'8'-9'0'16,"9"-3"0"-16,13-2 0 15,12-2 0-15,9 2 0 16,14 2-296 0,15-1-604-16,-16 2-720 15,-3-5 125-15,-6-3 110 16,-5-4 95-16</inkml:trace>
  <inkml:trace contextRef="#ctx0" brushRef="#br0" timeOffset="189360.66">32637 10254 6046 0,'0'-8'227'16,"1"1"3"-16,-1 3 3 15,3 8 2-15,-3 12 3 16,0 14 3-16,-3 11 3 15,-3 10 2-15,-4 2 5 16,2 4-251 0,-3-3 0-16,2-1 0 15,0-8 0-15,6-7 0 16,0-14 0-16,2-5 0 16,5-11 0-16,11-8 0 15,9-11 0-15,14-9 0 16,12-8 0-16,5-4 0 15,1-1 0-15,-4 8 0 16,-4 8 0-16,-8 10 0 16,-3 10 0-16,-9 7 0 15,-8 9 0-15,-9 8 0 16,-7 5 0 0,-13 4 0-16,-11-6 0 15,-14-6 0-15,-13-5 0 16,-15-9 0-16,-6-7 0 15,-7-6 0-15,1-5 0 16,6-7 0-16,11-3-367 16,15-13-1474-16,19 10 159 15,10 0 135-15,10 3 119 16</inkml:trace>
  <inkml:trace contextRef="#ctx0" brushRef="#br0" timeOffset="190675.78">31903 11172 4806 0,'-1'-4'339'0,"-1"0"6"15,1 0 7-15,-1-1 6 16,13 0 6-16,9 1 8 15,11 1 7-15,13-1 6 16,14-2 9-16,1 3-297 16,-3 0-97-1,-8 1 0-15,-11-1 0 16,-13 2 0-16,-13-1 0 16,-5 1-228-16,-5 1-344 15,-2 0-1153-15,-5 3 140 16,-4 1 122-16,-5 3 107 15</inkml:trace>
  <inkml:trace contextRef="#ctx0" brushRef="#br0" timeOffset="191876.79">31909 11535 4640 0,'0'0'357'0,"0"0"7"15,0-2 8 1,1 2 5-16,-1 0 9 16,0 0 8-16,0 0 7 15,0 4 9-15,0 6 9 16,0 8-348-16,0 8-71 16,0 9 0-16,0 7 0 15,0 3 0-15,0 0 0 16,0-2 0-16,0-1 0 15,0-7 0-15,0-4 0 16,0-8 0-16,0-6 0 16,0-8 0-1,0-4 0-15,0-3 0 0,0-2 0 16,0 0 0 0,0 0 0-16,0 0 0 15,0-2 0-15,0-2 0 16,0-4 0-16,3-4 0 15,0-5 0-15,0 0 0 16,6-1 0-16,-4-3 0 16,3 2 0-16,-2 1 0 15,1-3 0-15,-3 2 0 16,0 1 0-16,2 2 0 16,-3 0 0-16,2 0 0 15,-3 1 0-15,4 2 0 16,-3-1 0-1,0 1 0-15,1-1 0 16,1 0 0-16,-1 2 0 16,2 0 0-16,-3 0 0 15,4 1 0-15,-2 0 0 16,0 1 0-16,2 0 0 16,3-2 0-16,0 1 0 15,5-2 0-15,3-1 0 16,4 0 0-16,1 1 0 15,5 0 0-15,-2 3 0 16,3 3 0-16,-2 0 0 16,-1 5 0-1,0 0 0-15,-4 1 0 16,1 2 0-16,-2 1 0 16,-2 4 0-16,-3 0 0 15,-4 3 0-15,-4 3 0 16,-5 3 0-16,-10 3 0 15,-9 3 0-15,-8 4 0 16,-13-1 0-16,-2 1 0 16,-2-2 0-16,7 1 0 15,7-5 0-15,9-3 0 16,6-2 0-16,7-6 0 16,5-1 0-1,3-3 0-15,9 1 0 16,5 1 0-16,6 2 0 15,7 2 0-15,2 1 0 16,-1 3 0-16,-4 4 0 16,-1 4 0-16,-7 5 0 15,-3 3 0-15,-11 4 0 16,-2-2 0-16,-11-3 0 16,-12-3 0-1,-15-7 0-15,-10-6 0 0,-11-6 0 16,-4-4 0-1,3-7 0-15,5-6 0 16,8-5 0-16,8-1 0 16,7-4-209-16,6-1-349 15,7-12-1175-15,2 16 141 16,5-1 124-16,2 1 106 16</inkml:trace>
  <inkml:trace contextRef="#ctx0" brushRef="#br0" timeOffset="192840.4">30393 11277 3575 0,'-9'-2'202'16,"-1"0"112"-16,4 0 103 16,0 0 32-16,12-2 12 15,17 1 11-15,18 1 10 16,21 0 14-16,26-1 13 15,21 1-147-15,10-1-84 16,8 2-134-16,-3-1-114 16,-10 2-30-16,-11 0 0 15,-22 0 0-15,-18 0 0 16,-18 0 0 0,-16 0 0-16,-13 0 0 0,-6 0 0 15,-6-1 0 1,-2 1 0-16,-1 0 0 15,-1 0-287-15,6 0-439 16,-6 0-942-16,1 3 132 16,1 1 114-16,-7 1 102 15</inkml:trace>
  <inkml:trace contextRef="#ctx0" brushRef="#br0" timeOffset="193396.74">31243 11554 5742 0,'0'-3'253'15,"0"3"3"-15,-5 4 3 16,-7 9 5-16,-5 6 2 16,-7 8 4-16,-6 6 3 15,-9 0 6-15,-4-2 2 16,-8-2-233 0,1-6-48-16,-5-4 0 15,6-7 0-15,7-5 0 16,9-4 0-16,4-7 0 15,9-9 0-15,5-3 0 16,9-7 0-16,1-7 0 16,9-3 0-16,5-1 0 15,8 1 0-15,5 5 0 16,6 3 0-16,7 7 0 16,3 10 0-16,0 2 0 15,2 12 0-15,-4 5 0 16,0 10 0-16,-6 8 0 15,-2 4 0 1,-4 7 0-16,5-2 0 16,-2-3 0-16,5-3 0 15,3-5 0-15,7-5-291 16,24-4-644-16,-12-7-677 16,5-7 123-16,4-6 109 15,4-3 96-15</inkml:trace>
  <inkml:trace contextRef="#ctx0" brushRef="#br0" timeOffset="194153.16">32884 11182 4759 0,'1'-1'252'0,"3"-2"54"16,10 0 36-16,10 0 6 15,8-1 6-15,11 1 7 16,2 0 6-16,-2 0 8 16,-4-1 6-16,-9 0-165 15,-11 1-121 1,-7 0-60-16,-8 3-342 16,-2 0-193-16,-4-8-1224 15,-4 11 141-15,-2 2 122 16</inkml:trace>
  <inkml:trace contextRef="#ctx0" brushRef="#br0" timeOffset="195084.33">32868 11558 4877 0,'-1'0'323'15,"-2"0"5"-15,0 4 6 16,-3 3 6-16,0 10 6 16,-4 7 5-16,0 13 7 15,-3 10 8-15,-3 7 6 16,1 5-176-16,0 2-196 15,3-3 0-15,4-3 0 16,2-4 0-16,3-8 0 16,1-11 0-16,1-6 0 15,-1-10 0-15,2-7 0 16,-1-2 0-16,1-4 0 16,0 0 0-1,0-2 0-15,0-2 0 16,0 2 0-16,0-1 0 15,0-4 0-15,0-4 0 16,3-6 0-16,3-9 0 16,5-9 0-16,2-5 0 15,4-6 0-15,1 1 0 16,-4 1 0-16,-1 4 0 16,-1 8 0-16,-1 0 0 15,0 6 0-15,-1-1 0 16,3 2 0-16,-2-2 0 15,2-1 0 1,-1-1 0-16,1-2 0 16,1-1 0-16,1 1 0 15,5-1 0-15,3 3 0 16,6 3 0-16,1 0 0 16,6 2 0-16,0 1 0 15,2 1 0-15,1 3 0 16,-6 8 0-16,-4 2 0 15,-7 6 0-15,-7 4 0 16,-9 5 0-16,-3 8 0 16,-12 4 0-16,-9 6 0 15,-8 3 0 1,-1-2 0-16,-5-1 0 16,8-6 0-16,7-4 0 15,10-3 0-15,4-5 0 16,7-1 0-16,9 0 0 15,6 2 0-15,3 4 0 16,3 4 0-16,-4 4 0 16,-5 0 0-16,-10 3 0 15,-3-3 0-15,-9-1 0 16,-11-5 0-16,-12-4 0 16,-8-4 0-16,-10-6 0 15,-10-4 0-15,0-6 0 16,0-5-186-1,8-5-628-15,-4-31-857 16,1 21 132-16,3 1 115 16,3 4 101-16</inkml:trace>
  <inkml:trace contextRef="#ctx0" brushRef="#br0" timeOffset="196116.91">29017 11618 4686 0,'-2'0'233'0,"-4"2"102"16,-1 4 5-1,-4 7 5-15,-1 9 9 16,-1 8 4-16,-1 6 7 16,3 2 8-16,-2 0 7 15,3-8-73-15,1-3-192 16,4-6-115-16,1-9 0 15,2-4 0-15,2-8 0 16,0 0 0-16,0-7 0 16,2-9 0-16,-2-11 0 15,9-6 0-15,2-10 0 16,7-9 0-16,3 1 0 16,5 0 0-1,0 8 0-15,-2 6 0 16,1 6 0-16,-2 15 0 15,1 5 0-15,4 7 0 16,4 4 0-16,5 7 0 16,6 7 0-16,1 7 0 15,-2 5 0-15,-6 9 0 16,-8 1 0-16,-8 0 0 16,-8-2 0-16,-7-3 0 15,-4-4 0-15,-1-5 0 16,0-4 0-16,0-6 0 15,-3-5 0 1,-5-4-95-16,-4-1-298 16,9-5-471-16,-11-6-715 15,-1 0 120-15,4-2 103 16,-5-2 93-16</inkml:trace>
  <inkml:trace contextRef="#ctx0" brushRef="#br0" timeOffset="196312.24">29064 11746 5233 0,'0'0'305'15,"0"0"4"-15,7-3 6 16,12-1 6-16,12-3 3 16,15-4 7-16,14-2-138 15,11 2-223 1,14-1-1671-16,-14 0 137 15,-5 1 118-15,-12 0 105 16</inkml:trace>
  <inkml:trace contextRef="#ctx0" brushRef="#br0" timeOffset="196816.43">29837 11726 8191 0,'7'-1'0'0,"10"1"0"16,9 0 0-16,19-3 0 16,8 0 0-1,11-1 0-15,5 0 0 16,-4-3 0-16,-7 2 0 16,-9 2 0-16,-14 1 0 15,-15-1 0-15,-4 1 0 16,-9 2 0-16,-5 0 0 15,-1-1-137-15,-4 0-213 16,-4-4-187-16,4-2-388 16,-19-5-499-16,-6-2 98 15,-6-5 87-15,-5-2 78 16,-13 6 5707-16,16-6-5026 16,9 3 103-1,5 4 92-15,16-1 38 16,3 1 25-16,14 7 164 15,13 3 306-15,11 3 212 16,9 9 393-16,13 7-253 16,-9 9-94-16,-9 11-91 15,-12 5-91-15,-16 6-32 16,-14-3-25-16,-15-2-59 16,-16-3-159-16,-9-6-49 15,-6-7 0 1,-3-7 0-16,3-5-133 15,9-9-216-15,8 0-313 16,6-9-820-16</inkml:trace>
  <inkml:trace contextRef="#ctx0" brushRef="#br0" timeOffset="199789.17">33340 10447 2225 0,'0'0'145'0,"1"0"46"16,1 0 29 0,-1 0 17-16,2-1 10 0,0-2 9 15,0 2 7 1,0-2 7-16,1 0 8 16,-4 3-96-16,2-1-54 15,-2 1-42-15,1-2-24 16,-1 1-12-16,3-2-7 15,-3 2-4-15,2-1-4 16,0-2-2-16,-2 2-5 16,0-2-4-16,2 1-5 15,-1-2-6 1,-1 1-6-16,3-3-2 16,-1 0-5-16,-1 0 2 15,-1-1-8-15,1 0-13 16,-1-1-9-16,0 0-20 15,0-1-6-15,0-2-31 16,0 1-31-16,0 1-37 16,0-2-39-16,0 1-19 15,0 0-22-15,0-2-98 16,-2-1-38-16,-3 0-26 16,-3-7-52-16,2 5-59 15,-4 3 13-15,2 0 14 16,-1 3 12-16</inkml:trace>
  <inkml:trace contextRef="#ctx0" brushRef="#br0" timeOffset="200864.87">32920 9899 266 0,'-12'-3'-14'16,"-5"1"-4"-16,-6 0 8 16,-6 0 15-16,0 2 34 15,0 2 41-15,-1 2 37 16,2 1 33-16,-2 7 41 15,3 0 31 1,-1 4 36-16,2-1 23 16,2 0 13-16,-1 0-2 15,6 0-25-15,-4-1-29 16,0 0-30-16,-1 3-27 16,0-1-36-16,0 5-15 15,1 1-21-15,4 2-6 16,0 4-10-16,4 2-8 15,3 1-4-15,0 3-10 16,2 0-3-16,3 2 14 16,3 0-3-16,2 3 4 15,2-1-3 1,0 2-6-16,0 0-2 16,2 1-8-16,-4 2-2 15,2-1-4-15,0-1-6 16,0 1-20-16,0-1-5 15,0 1-13-15,0-3-2 16,3 0-8-16,3-2 1 16,3-1 1-16,2 0-1 15,2-2 0-15,1-1 2 16,-2-3-4-16,1-3 0 16,0-1-1-16,2-2 3 15,-1-1-4 1,2-2 0-16,3-2 0 15,-1 0 0-15,4-1 0 16,3-4-1-16,-2 1 1 16,3 0 0-16,-1-1 2 15,0-4-4-15,0-1 3 16,-2-3 1-16,0 1-3 16,-1-1 1-16,2-1 0 15,2 1-1-15,2-3 1 16,-1 1 0-16,2-1-2 15,0-1 5-15,0-1-3 16,-3-1-1 0,1 0 1-16,2-1 0 15,-3-4 1-15,1 0 1 16,2-4-2-16,0-6-4 16,3-5 1-16,-2-1-4 15,4-5-6-15,-1-2-5 16,-1-3-1-16,-2-2 2 15,2-3-3-15,-3-4 1 16,-5-3 1-16,0-6 3 16,0 1 0-16,-3-7 3 15,-3-4 9-15,-2-5 6 16,-5 1 9-16,-8 1 8 16,0 1 8-16,-8 6 6 15,-7 5 6-15,-6 0 3 16,-6 3 2-16,-10 2 2 15,0 2-4-15,-4 4-11 16,1 3-55-16,5 6-273 16,-4 5-738-16,3 6 55 15,2 3 48 1,5 2 45-16</inkml:trace>
  <inkml:trace contextRef="#ctx0" brushRef="#br0" timeOffset="201936.52">32741 10041 2343 0,'0'0'96'16,"0"0"24"-16,0-2 9 16,0 0 4-16,0-2 5 15,0 2 1-15,0-3 8 16,0-2 10-16,0 3 5 16,0-3-65-16,0-1-27 15,-2-1-17-15,-2-1-3 16,-2-3 8-16,-4 1 7 15,-3-7 41-15,1-1-2 16,0-1-5 0,-2 1-4-16,2-1-4 15,0 8-2-15,2 0-7 16,-3 2-5-16,1 2-14 16,0 1-5-16,-2 2-49 15,1 0-1-15,-5 0-1 16,-2 0-2-16,-1-2 3 15,-2 1-2-15,-1-1-2 16,-1 1 0-16,3 1 0 16,1 0 0-16,-1-2 0 15,3 3-1-15,-1 1 1 16,0 0 0-16,-2 0-1 16,-1 2-1-1,-2 1 1-15,1-2-1 16,-2 2 1-16,3-1-1 15,1 1 3-15,1 1 2 16,3 0-3-16,1 0 6 16,1 0 2-16,0 3 5 15,-3 1 9-15,2 3 9 16,-2 2 9-16,2 3 4 16,-2 0 10-16,3 3 7 15,0 4 11-15,0 3 5 16,2 1 20-16,4 6 14 15,-2 1 21 1,4 2 5-16,3-5-1 16,2 0 0-16,0-2-6 15,2-6-6-15,0-3-10 16,1-2-9-16,-2-5-24 16,1-2-11-16,-1 0-75 15,-2-1-143-15,1 1-141 16,10-2-415-16,-15-1-584 15,-2-3 81-15,-8 1 72 16</inkml:trace>
  <inkml:trace contextRef="#ctx0" brushRef="#br0" timeOffset="202200.95">31480 10043 3403 0,'0'-4'113'16,"5"-2"32"-16,6 2 23 16,8 2 15-16,8 3 15 15,9 10 15-15,6 0 17 16,-3 6 11-16,-1 2 4 16,-6 0-93-16,-4-2-29 15,-5-3-49-15,-3-3-78 16,0 0-100-16,0-1-203 15,1-14-824-15,3 8 64 16,1-1 57 0</inkml:trace>
  <inkml:trace contextRef="#ctx0" brushRef="#br0" timeOffset="202392.27">32157 10001 4530 0,'0'-2'105'15,"-1"0"115"-15,-5 5 55 16,-11 4 20-16,-8 6 9 16,-11 8 10-16,-7 0-103 15,-6 6-129-15,1 0-204 16,3-7-1295-16,2 5 97 16,5 2 87-16,5-5 77 15</inkml:trace>
  <inkml:trace contextRef="#ctx0" brushRef="#br0" timeOffset="212696.48">29621 13503 7452 0,'0'-17'81'0,"-4"-3"0"16,-9-2 0-16,-6-2 0 15,-8 5 1-15,-18 12 0 16,-5 3 1-16,-7 5 0 16,-2 9 2-16,3 9-85 15,5 8 0-15,11 11 0 16,8 7 0-16,17 6 0 16,9 2 0-16,17 0 0 15,21 1 0-15,14 1 0 16,12-1 0-1,7 1 0-15,-6-2 0 16,-14-2 0-16,-24-3 0 16,-14-5 0-16,-22-7 0 15,-19-6 0-15,-14-6 0 16,-9-7 0-16,-11-10 0 16,6-4 0-16,7-9 0 15,12-7 0-15,16-6-329 16,29 2-565-16,8-6-718 15,16-1 123-15,12 4 109 16,8 2 95-16</inkml:trace>
  <inkml:trace contextRef="#ctx0" brushRef="#br0" timeOffset="213003.1">29655 13964 5978 0,'1'-6'235'0,"1"2"1"16,2-1 3-16,9 2 4 15,9 3 3-15,14 0 1 16,17 0 6-16,12 0 2 16,7 0 4-16,3 0-259 15,-4 0 0-15,-7 0 0 16,-9 0 0-16,-12-2 0 15,-13 1 0 1,-9-3 0-16,-7 2 0 16,-8-1 0-16,-3 0-282 15,-2-1-279-15,-5-18-1153 16,-4 12 139-16,-9-2 120 16</inkml:trace>
  <inkml:trace contextRef="#ctx0" brushRef="#br0" timeOffset="213277.18">30026 13751 5210 0,'10'-5'295'0,"12"2"7"16,11 1 3-16,13 5 5 16,3 11 6-1,2 10 5-15,-8 9 4 16,-13 8 6-16,-14 4 7 15,-10 2-200-15,-8-2-138 16,-5-3 0-16,-6-4 0 16,3-6 0-16,-3-7 0 15,3-5 0-15,3-4-221 16,5-3-190-16,2-13-1359 16,5 2 147-16,7-6 128 15,5-7 110-15</inkml:trace>
  <inkml:trace contextRef="#ctx0" brushRef="#br0" timeOffset="213676.63">30680 13839 5744 0,'2'-5'257'16,"-1"-3"3"-16,2 4 5 16,2 0 2-16,1 12 5 15,-1 10 4-15,-1 7 3 16,-1 11 3-16,-3 6 7 15,0 2-289-15,-3-1 0 16,0-4 0-16,-3-5 0 16,0-5 0-16,0-7 0 15,0-7 0-15,3-5 0 16,-2-4 0-16,-2-3 0 16,0-8-369-16,18-5-605 15,-16-9-607 1,2-5 119-16,6-9 104 15,1 1 93-15</inkml:trace>
  <inkml:trace contextRef="#ctx0" brushRef="#br0" timeOffset="214200.1">30739 13811 3941 0,'0'-8'243'15,"0"-4"162"-15,0-4 8 16,0-6 10-16,5 1 8 16,6-3 11-16,8-1 11 15,8 0 8-15,13 1 13 16,7 1-160-16,3 5-123 15,0 6-191-15,-4 6 0 16,-12 4 0-16,-9 6 0 16,-15 6 0-1,-5 7 0-15,-14 5 0 16,-8 9 0-16,-4 3 0 16,-3 2 0-16,-1 0 0 15,12 1 0-15,6 6-61 16,6-4-113-16,9 4-95 15,7 0-28-15,-4 4 0 16,2-3 2-16,-4 1 4 16,-9-6 24-16,-13-5 142 15,-12-6 125-15,-12-7 55 16,-6-10 103-16,-7-4 93 16,3-3 34-1,3-9 9-15,11-4 6 16,9-2-305-16,15-3-335 15,3-6-1311-15,13 1 129 16,11-1 114-16,11-3 98 16</inkml:trace>
  <inkml:trace contextRef="#ctx0" brushRef="#br0" timeOffset="214740.37">31372 13598 8191 0,'0'-9'0'16,"0"2"0"-16,0 4 0 16,0 7 0-16,-2 20 0 15,-2 16 0-15,-2 8 0 16,-1 11 0-16,-3 0 0 15,-2-3 0-15,5-3 0 16,0-9 0-16,2-11 0 16,4-8 0-16,1-9 0 15,-1-6 0-15,2-7 0 16,5-3 0-16,7-7 0 16,11-6 0-16,10-5 0 15,10-6 0 1,0 0 0-16,2 1 0 15,-4 6 0-15,-7 7 0 16,-5 7 0-16,-4 4 0 16,-5 9 0-16,-9 6 0 15,-3 5 0-15,-6 4 0 16,-8 3 0-16,-11-3 0 16,-10-2 0-16,-10-1 0 15,-10-9 0-15,-2-6 0 16,-1-1 0-16,6-6 0 15,4-7 0-15,10-7 0 16,13-5-95 0,9-6-333-16,14-10-1372 15,16 0 153-15,7 0 130 16,11 3 115-16</inkml:trace>
  <inkml:trace contextRef="#ctx0" brushRef="#br0" timeOffset="-213947.93">31942 13758 6535 0,'0'-3'177'0,"0"1"2"15,0 0 2-15,2 4 1 16,-2 7 2-1,-3 11 1-15,-3 6 3 16,-1 9 1-16,-6 4 2 16,0 4-191-16,0-4 0 15,3-2 0-15,-1-3 0 16,7-6 0-16,-3-6 0 16,3-6 0-16,2-5 0 15,1-3 0-15,-1-6 0 16,2-1 0-16,0-1 0 15,0 0 0-15,2 0 0 16,-4-2 0-16,2-4 0 16,0-2 0-16,-1-5 0 15,-1-5 0 1,2-3 0-16,-1-3 0 16,4-2 0-16,4-3 0 15,3 0 0-15,3 0 0 16,3-2 0-16,-1 3 0 15,2 0 0-15,2 0 0 16,2 0 0-16,5-3 0 16,6-2 0-16,1 1 0 15,3 0 0-15,2 3 0 16,-3 6 0-16,-3 7 0 16,-4 5 0-1,-6 7 0-15,-6 3 0 16,-9 7 0-16,-4 8 0 15,-9 4 0-15,-7 6 0 16,-4 4 0-16,-6 4 0 16,-2-1 0-16,2 2 0 15,6 0 0-15,6 3 0 16,7 0 0-16,2 1 0 16,6 2 0-16,7 0 0 15,4 3 0-15,-1-2 0 16,-1-1 0-16,-7-7 0 15,-9-4 0 1,-16-9 0-16,-16-7 0 16,-9-7 0-16,-11-4 0 15,-3-5 0-15,5-6 0 16,7-4 0-16,11-4 0 16,19-5-330-16,28-3-612 15,1 2-658-15,16 0 123 16,12 4 105-16,6 4 96 15</inkml:trace>
  <inkml:trace contextRef="#ctx0" brushRef="#br0" timeOffset="-213431.64">32881 13744 6172 0,'0'-13'215'0,"0"-4"1"16,-2 1 4-16,-6-2 0 15,-7 10 5-15,-9 5 1 16,-9 9 4 0,-10 5 1-16,-1 12 5 15,2 5-236-15,4 10 0 16,9 1 0-16,11 1 0 16,11-5 0-16,4-3 0 15,8-7 0-15,12-9 0 16,8-5 0-16,6-7 0 15,9-5 0-15,-1-7 0 16,-1-8 0-16,-2-5 0 16,-3-1 0-16,-7 0 0 15,-7 6 0 1,-8 4 0-16,-3 8 0 16,0 5 0-16,1 8 0 15,1 7 0-15,3 5 0 16,-1 7-433-16,-1-27-1391 15,1 30 156-15,4-2 134 16</inkml:trace>
  <inkml:trace contextRef="#ctx0" brushRef="#br0" timeOffset="-211816.41">30365 14721 4909 0,'0'-1'194'16,"0"-1"127"-16,-1 1 6 15,-7 8 6-15,-9 8 6 16,-10 7 6-16,-11 9 6 16,-5 7 6-16,-5 1 7 15,-1 0-160-15,6-6-57 16,4-2-147-16,7-11 0 15,6-8 0-15,7-4 0 16,5-7 0 0,0-9 0-16,6-3 0 15,2-6 0-15,5-3 0 16,1-6 0-16,7-1 0 16,5 2 0-16,1 3 0 15,7-1 0-15,3 7 0 16,2 5 0-16,1 6 0 15,1 5 0-15,0 9 0 16,2 6 0-16,-3 7 0 16,-2 7 0-16,-3 7 0 15,-4 0 0-15,-2-2 0 16,-3-4 0-16,2-3 0 16,2-7-312-1,26-1-607-15,-17-10-691 16,2-3 122-16,2-10 109 15,3-4 96-15</inkml:trace>
  <inkml:trace contextRef="#ctx0" brushRef="#br0" timeOffset="-210859.54">30594 14817 4505 0,'0'-3'349'0,"0"0"12"16,1 3 8-16,-1-3 6 16,0 9 9-16,0 6 6 15,3 7 10-15,-6 9 7 16,2 4 8-16,-2 4-188 15,-2-1-218-15,1-4-9 16,-2-4 0-16,2-7 0 16,1-4 0-16,1-4 0 15,0-6 0-15,2 0 0 16,0-5 0 0,0 2 0-16,0-3 0 15,0 0 0-15,0-3 0 16,0 2 0-16,0-5 0 15,0-3 0-15,0-4 0 16,0-6 0-16,2-2 0 16,0-2 0-16,-1 3 0 15,2-2 0-15,0 2 0 16,-2 4 0-16,2-4 0 16,2 5 0-16,-1-2 0 15,5-3 0-15,2 1 0 16,2-3 0-1,6 1 0-15,3-3 0 16,2 2 0-16,7 2 0 16,3 0 0-16,1 6 0 15,2 2 0-15,-2 5 0 16,-5 4 0-16,-8 3 0 16,-9 7 0-16,-10 4 0 15,-9 6 0-15,-8 5 0 16,-8 6 0-16,-5 1 0 15,-1 0 0-15,4-1 0 16,6-2 0 0,10-3 0-16,6 0 0 15,12 1 0-15,9 0 0 16,6 2 0-16,2 3 0 16,3 0 0-16,-5 0 0 15,-13 2 0-15,-7-4 0 16,-10-4 0-16,-13-6 0 15,-11-6 0-15,-6-4 0 16,-6-6 0-16,2-1 0 16,6-5 0-16,8-4 0 15,12-5-382-15,26-7-1455 16,-4-5 157 0,12-4 137-16,10-5 117 15</inkml:trace>
  <inkml:trace contextRef="#ctx0" brushRef="#br0" timeOffset="-210303.95">31333 14547 4279 0,'0'-6'379'16,"0"-1"8"-16,0-2 8 15,8-1 8-15,11 2 8 16,21 1 10-16,31 2 9 16,34 4 8-16,34-2 11 15,26 6-250 1,20-2-199-16,6 3 0 15,-5-1 0-15,-16 0 0 16,-18-1 0-16,-25-2 0 16,-26-3 0-16,-22-3 0 15,-21-2 0-15,-22 2 0 16,-14-3 0-16,-13 3 0 16,-6 2 0-16,-3 2 0 15,-3 1 0-15,-8 2-356 16,16 5-1488-16,-36 4 159 15,-12-2 136-15,-10 7 119 16</inkml:trace>
  <inkml:trace contextRef="#ctx0" brushRef="#br0" timeOffset="-209392.23">31837 14913 6902 0,'0'0'139'0,"-2"4"1"16,-2 8 1-16,-5 9 1 15,1 11 1 1,-4 9 1-16,1 9 1 16,2 2 2-16,-1 0 1 15,1 0-148-15,0-2 0 16,2-8 0-16,0-5 0 16,1-5 0-16,2-7 0 15,0-10 0-15,1-2 0 16,1-5 0-16,2-6 0 15,-1-1 0-15,2 2 0 16,-1-3 0-16,0 0 0 16,0-6 0-16,0-2 0 15,0-8 0 1,3-6 0-16,3-8 0 16,5-6 0-16,2-4 0 15,2 2 0-15,-2 2 0 16,-1 0 0-16,-3 6 0 15,2 1 0-15,-1 2 0 16,4 1 0-16,-2 0 0 16,2 2 0-16,-1-4 0 15,3-1 0-15,0-1 0 16,3 1 0-16,1 0 0 16,2 4 0-16,1 1 0 15,3 5 0 1,2 1 0-16,6 1 0 15,2 5 0-15,3 0 0 16,-1 2 0-16,0 5 0 16,-6 0 0-16,-6 5 0 15,-7 0 0-15,-10 2 0 16,-4 5 0-16,-9 6 0 16,-6 5 0-16,-6 3 0 15,-6 4 0-15,-1-1 0 16,2-3 0-16,8 1 0 15,7-5 0-15,6-2 0 16,9 1 0 0,9 1 0-16,3-3 0 15,0 5 0-15,2 3 0 16,-8 1 0-16,-7-3 0 16,-5 2 0-16,-14-1 0 15,-11-8 0-15,-14-2 0 16,-10-6 0-16,-12-3 0 15,-4-5 0-15,-2-4 0 16,-1-4-316-16,29-7-1539 16,-36-6 160-16,-2-4 138 15,-3-2 121-15</inkml:trace>
  <inkml:trace contextRef="#ctx0" brushRef="#br0" timeOffset="-208354.87">28900 14783 5130 0,'-13'7'314'15,"-5"5"4"-15,-4 11 8 16,-7 10 4-16,5 7 5 16,0 2 7-16,5 3 5 15,0-4 7-15,6-8 6 16,4-7-325-16,4-8-35 16,3-6 0-16,2-8 0 15,0-5 0-15,0-8 0 16,0-10 0-16,4-12 0 15,5-11 0-15,7-12 0 16,4-7 0 0,6 2 0-16,4 3 0 15,6 10 0-15,-1 10 0 16,-2 8 0-16,-1 10 0 16,-2 12 0-16,-1 6 0 15,-3 9 0 1,0 9 0-16,-1 10 0 0,-2 1 0 15,-6 10 0-15,-4-3 0 16,-4-1 0-16,-3-5 0 16,-2-2 0-16,-3-6 0 15,-1-4-22-15,0-3-365 16,28-9-1443 0,-38-3 156-16,-3 0 135 15</inkml:trace>
  <inkml:trace contextRef="#ctx0" brushRef="#br0" timeOffset="-208152.06">28770 14950 5013 0,'0'-2'317'16,"0"-2"7"-16,8-3 4 15,11 0 6-15,11-2 6 16,12 1-97-16,15-1-197 15,3 3-204 1,1-43-1407-16,-3 37 117 16,-8 1 103-16,-7-1 91 15</inkml:trace>
  <inkml:trace contextRef="#ctx0" brushRef="#br0" timeOffset="-207899.3">29376 14908 5875 0,'7'0'244'0,"9"-3"3"15,13 3 4-15,10 0 2 16,12 0 4-16,5-1 3 16,0-1 4-16,-5-1 3 15,-9 2 6-15,-9-2-273 16,-12 2 0-16,-9 0 0 15,-7 1-210-15,-5 0-164 16,-9-1-193-16,-7-12-1065 16,-7 7 126-16,-6-4 112 15</inkml:trace>
  <inkml:trace contextRef="#ctx0" brushRef="#br0" timeOffset="-207672.51">29578 14715 3286 0,'13'0'139'0,"10"0"48"16,6 3 48-16,6 9 88 16,-4 8 83-16,-6 9 73 15,-10 10 12-15,-10 7 13 16,-15 2 13-16,-11-3-96 16,-11-4-49-16,-3-5-52 15,-5-8-67-15,2-7-394 16,12-5-391-1,4-10-1158-15,8-2 135 16,10-6 117-16,4-4 104 16</inkml:trace>
  <inkml:trace contextRef="#ctx0" brushRef="#br0" timeOffset="-203460.9">31486 13198 2257 0,'1'0'151'16,"1"0"43"-16,0-2 32 15,0 1 30-15,1-2 22 16,-2 0 15-16,1 1 22 16,1-3 8-16,0 0 11 15,0 0-116 1,-1-1-46-16,1-1-45 15,0-1-33-15,-1-2-30 16,-1-1-20-16,-1-3-12 16,0-4-18-16,-1-1-5 15,-7-4-3-15,0-3-3 16,-8-1-3 0,-3-5 2-16,-5-3 0 0,-1 0-1 15,-2 2-2-15,-2 1-1 16,-3 5-2-1,0 5-5-15,-1 7-6 16,-2 5-2-16,1 5-4 16,-1 2-5-16,2 2 0 15,-1 5-2-15,4 1-1 16,4 8 4-16,2 7 1 16,4 10 10-16,3 10 7 15,6 7 8-15,1 7 10 16,4 1 15-16,-1-1 10 15,1-2 19-15,-2-4 5 16,-1-6 22-16,0-5 11 16,1-6 10-16,2-7-4 15,0-6 0 1,3-6-8-16,-3-2-90 16,-1-5-150-16,19-3-1156 15,-28-1 83-15,-2-6 75 16,-5-4 67-16</inkml:trace>
  <inkml:trace contextRef="#ctx0" brushRef="#br0" timeOffset="-203234.12">30547 13244 4621 0,'10'0'124'0,"10"0"39"15,9 3 24-15,9 2 5 16,4 5 10-16,4 3 4 16,-3 2-9-16,1 2-132 15,-5-2-152-15,30-4-1242 16,-34-1 86-16,-5-4 78 16,0-3 68-16</inkml:trace>
  <inkml:trace contextRef="#ctx0" brushRef="#br0" timeOffset="-203048.29">31282 13149 4834 0,'-14'-2'120'0,"-11"2"68"16,-14 6 25-16,-15 6 10 15,-10 10-88-15,-7 9-153 16,5 11-283-16,2 2-909 15,12-1 73-15,12-9 65 16,8-7 59-16</inkml:trace>
  <inkml:trace contextRef="#ctx0" brushRef="#br0" timeOffset="-197903.22">29783 16208 4589 0,'-23'-10'106'16,"-7"-1"63"-16,-8-1 82 16,-7-2 96-16,5 7 6 15,1 5 6 1,3 3 8-16,4 7 7 16,5 7 5-16,8 7-56 15,10 7-55-15,6 10-69 16,8 2-92-16,15 3-107 15,6 1 0-15,7 0 0 16,8-2 0-16,-2-1 0 16,-9-5 0-16,-10-3 0 15,-13-8 0-15,-8-1 0 16,-12-7 0-16,-13-7 0 16,-10-2 0-1,-7-6 0-15,-7-2 0 16,3-3 0-16,6-1 0 15,9-5-273-15,14 1-268 16,12-61-1180-16,15 52 140 16,14-3 122-16,9 3 105 15</inkml:trace>
  <inkml:trace contextRef="#ctx0" brushRef="#br0" timeOffset="-197635.46">29834 16551 5735 0,'11'-7'258'0,"8"-1"2"16,11-1 5-16,12 0 4 15,10 3 2 1,7 3 5-16,2 3 4 16,-2-1 3-16,-5 1 4 15,-8 0-280-15,-11-2-7 16,-11 1 0-16,-11 1 0 15,-7 0 0-15,-4-2-167 16,-4 0-205-16,1-1-406 16,-10-6-810-16,-6-5 121 15,-3-4 105-15,-11-5 93 16</inkml:trace>
  <inkml:trace contextRef="#ctx0" brushRef="#br0" timeOffset="-197372.7">30029 16307 4678 0,'1'-2'220'16,"5"-1"114"0,13 2 12-16,14 2 7 15,10 10 5-15,11 10 8 16,-1 12 6-16,-9 12 7 16,-16 8 7-16,-12 2-130 15,-12 1-120-15,-12-3-129 16,-11-5-7-16,-7-4 0 15,-3-11 0-15,-1-4 0 16,4-9 0-16,10-4-279 16,9-9-246-1,5-32-1198-15,7 18 139 0,6-7 122 16,8-9 107 0</inkml:trace>
  <inkml:trace contextRef="#ctx0" brushRef="#br0" timeOffset="-196244.37">30710 16369 4632 0,'0'-6'343'16,"0"0"7"-16,2 0 5 15,-2 2 8-15,0 7 6 16,0 8 8-16,0 8 6 15,-2 6 9-15,0 10 7 16,-1 1-171-16,-2 4-228 16,2-2 0-16,2-2 0 15,-1-5 0-15,2-4 0 16,0-4 0-16,2-2 0 16,-4-5 0-1,1-6 0-15,-1-3 0 16,2-2 0-16,-1-5 0 15,2 1 0-15,-1-1 0 16,-1 0 0-16,1-1 0 16,0 1 0-16,-3-1 0 15,3-5 0-15,0-4 0 16,-1-5 0-16,1-6 0 16,0-4 0-16,0-5 0 15,0-2 0-15,0-3 0 16,0 2 0-16,0 2 0 15,0 3 0 1,0 0 0-16,0 5 0 16,0 1 0-16,1 2 0 15,2 1 0-15,0 0 0 16,4-2 0-16,5 3 0 16,5-5 0-16,6 0 0 15,5-2 0-15,4 4 0 16,2 0 0-16,-2 4 0 15,-7 3 0-15,-8 4 0 16,-7 5 0-16,-6 2 0 16,-1 3 0-16,-6 4 0 15,-1 6 0 1,-5 5 0-16,-4 4 0 16,-4 5 0-16,1 3 0 15,2-3 0-15,5-1 0 16,6 3 0-16,4-4 0 15,15 1 0-15,7 0 0 16,14 2 0-16,3 0 0 16,2 2 0-16,-10 0 0 15,-11 3 0-15,-14 0 0 16,-11 0 0-16,-19 0 0 16,-13-2 0-16,-12-3 0 15,-8-6 0 1,-1-3 0-16,7-9 0 15,9-3 0-15,11-4 0 16,7-2 0-16,8-4 0 16,10-7-128-16,5-2-346 15,11-18-1304-15,8 9 148 16,9-3 129-16,7 4 112 16</inkml:trace>
  <inkml:trace contextRef="#ctx0" brushRef="#br0" timeOffset="-195671.9">31224 16147 5712 0,'0'-7'261'15,"0"2"2"-15,2 3 5 16,-1 3 3-16,1 10 5 16,-1 11 2-16,1 6 5 15,-2 11 4-15,0 4 5 16,1 5-292 0,-2 0 0-16,2-4 0 15,-1-4 0-15,0-6 0 16,0-7 0-16,0-10 0 15,0-5 0-15,0-5 0 16,2-4 0-16,2-5 0 16,9-6 0-16,6-7 0 15,8-2 0-15,6-5 0 16,8-1 0-16,-2 5 0 16,-2 6 0-16,1 6 0 15,-2 5 0 1,-8 5 0-16,-4 8 0 15,-4 4 0-15,-7 6 0 16,-4 4 0-16,-5 1 0 16,-8-4 0-16,-12 0 0 15,-10-6 0-15,-10-3 0 16,-8-6 0-16,-5-5 0 16,3-2 0-16,4-4 0 15,5-4 0-15,6-7-226 16,26-1-713-16,-1-8-689 15,9-5 126-15,14 2 111 16,14-1 96-16</inkml:trace>
  <inkml:trace contextRef="#ctx0" brushRef="#br0" timeOffset="-194764.75">31909 16293 7959 0,'0'-3'26'0,"0"3"0"16,-1 8-2-16,-1 9 2 15,-2 13 0-15,-1 11-1 16,1 6 1-16,-2-3 0 16,-1-1 1-16,1-6-27 15,-1-6 0-15,1-8 0 16,2-5 0-16,3-6 0 15,-2-5 0 1,4-4 0-16,-1-2 0 16,-1-1 0-16,1-3 0 15,-2-2 0-15,1-5 0 16,1-5 0-16,0-9 0 16,0-5 0-16,4-5 0 15,8-7 0-15,2-1 0 16,8-5 0-16,8-1 0 15,6-1 0-15,5 5 0 16,3 2 0-16,6 6 0 16,0 7 0-16,0 9 0 15,-6 9 0-15,-8 7 0 16,-13 4 0 0,-14 8 0-16,-9 4 0 15,-12 6 0-15,-8 4 0 16,-6 4 0-16,1 4 0 15,1 2 0-15,7 6 0 16,11 2 0-16,9 4 0 16,9 4 0-16,6 2 0 15,-1-2 0-15,-5-4 0 16,-5-6 0-16,-16-8 0 16,-16-10 0-16,-16-6 0 15,-11-10 0 1,-9-1 0-16,5-7 0 15,7-7 0-15,14-1 0 16,15-5 0-16,14-5-285 16,19 1-285-16,16-45-1141 15,13 49 139-15,7 0 120 16</inkml:trace>
  <inkml:trace contextRef="#ctx0" brushRef="#br0" timeOffset="-194308.17">32944 16373 4946 0,'0'-20'327'16,"-3"-6"6"-16,-8 0 5 15,-8-5 6-15,-10 15 7 16,-14 10 5-16,-3 9 8 16,-5 9 6-16,6 13 7 15,2 6-292-15,9 9-85 16,11 3 0-16,11-4 0 16,6-5 0-16,9-4 0 15,12-7 0-15,9-4 0 16,6-11 0-16,8-2 0 15,7-9 0 1,-5-11 0-16,-1-4 0 16,-3-7 0-16,-4-3 0 15,-7 2 0-15,-5 6 0 16,-2 9 0-16,0 8 0 16,-1 13 0-16,2 10 0 15,1 10 0-15,0 10-257 16,10 10-643-16,-21 6-730 15,-1-5 125-15,-4-5 112 16</inkml:trace>
  <inkml:trace contextRef="#ctx0" brushRef="#br0" timeOffset="-193068.84">32004 17000 4699 0,'0'0'340'0,"0"-2"8"16,2 2 7-16,-1 5 4 15,1 3 9 1,-1 7 6-16,-1 7 7 16,2 9 9-16,-2 3 7 15,0 4-217-15,0 0-180 16,-2-4 0-16,1 1 0 15,-1-5 0-15,-1-6 0 16,0-5 0-16,2-3 0 16,0-9 0-16,1-3 0 15,-2-2 0-15,2-2 0 16,0 0 0-16,0 0 0 16,0-3 0-16,0-1 0 15,0-4 0 1,0-4 0-16,0-6 0 15,2-4 0-15,-1-1 0 16,2 0 0-16,1-1 0 16,2 3 0-16,1 5 0 15,0 0 0-15,1 0 0 16,-1 3 0-16,1 0 0 16,1 0 0-16,1-4 0 15,3 2 0-15,0-3 0 16,4-2 0-16,3 0 0 15,1-1 0 1,5 2 0-16,1 0 0 16,4 4 0-16,0 2 0 15,0 4 0-15,-4 3 0 16,-2 4 0-16,-3 0 0 16,-5 4 0-16,-8 2 0 15,-5 5 0-15,-4 2 0 16,-9 10 0-16,-11 5 0 15,-6 3 0-15,-4 3 0 16,-5-1 0-16,5-2 0 16,9-4 0-16,9-4 0 15,6-4 0-15,9-3 0 16,11 1 0 0,5-1 0-16,7 1 0 15,1 5 0-15,3 2 0 16,-4 0 0-16,-8 3 0 15,-8 0 0-15,-4-3 0 16,-11-2 0-16,-12-5 0 16,-7-5 0-16,-10-6 0 15,-6-1 0-15,-6-6 0 16,-1-3 0-16,0-5 0 16,2-1-314-16,0-6-291 15,1-54-1089-15,0 48 137 16,1 2 117-1,2 1 104-15</inkml:trace>
  <inkml:trace contextRef="#ctx0" brushRef="#br0" timeOffset="-192595.01">30780 16997 4428 0,'-2'-3'357'0,"1"1"7"16,5-1 8-16,15-1 7 16,20 0 6-16,20 0 9 15,20 3 8-15,17-2 9 16,2 1 7-16,-5 2-137 15,-13 0-281 1,-15-1 0-16,-18 2 0 16,-18-2 0-16,-14 1 0 15,-9 0 0-15,-6 0-13 16,-1 3-368-16,32-3-1453 16,-39 8 157-16,-5 0 136 15,-5 3 117-15</inkml:trace>
  <inkml:trace contextRef="#ctx0" brushRef="#br0" timeOffset="-192055.51">31250 17242 5238 0,'0'-2'305'16,"0"0"7"-16,0 0 5 16,0 4 5-16,-3 8 5 15,-8 8 6-15,-6 6 6 16,-12 8 5 0,-9 2 7-16,-11 1-348 15,-6-2-3-15,-4-2 0 16,-1-5 0-16,2-4 0 15,7-6 0-15,8-7 0 16,13-7 0-16,9-6 0 16,7-7 0-16,10-5 0 15,2-6 0-15,4-4 0 16,3-1 0-16,8 0 0 16,0 1 0-16,9 3 0 15,2 2 0-15,0 6 0 16,0 5 0-16,5 5 0 15,-2 6 0 1,1 8 0-16,2 7 0 16,-1 8 0-16,-3 4 0 15,3 6 0-15,3 1 0 16,1 0 0-16,6-3 0 16,6-3 0-16,5-3 0 15,5-4-271-15,14-4-653 16,-12-5-696-16,0-7 125 15,4-6 109-15,6-9 97 16</inkml:trace>
  <inkml:trace contextRef="#ctx0" brushRef="#br0" timeOffset="-190640.55">32830 17248 4467 0,'0'0'355'0,"0"0"6"16,0-1 8-16,0 2 6 16,0 3 9-16,-1 6 6 15,-1 8 9-15,-2 9 7 16,-3 8 10-16,-5 10-147 16,1 0-269-16,-2 6 0 15,1-2 0-15,0 0 0 16,1-4 0-1,4-6 0-15,-2-3 0 16,1-7 0-16,3-6 0 16,1-6 0-16,1-3 0 15,3-4 0-15,0-6 0 16,-1-1 0-16,2-2 0 16,-1-1 0-16,0-1 0 15,0-3 0-15,0-4 0 16,0-7 0-16,2-4 0 15,0-8 0-15,3-4 0 16,5-2 0-16,-2 0 0 16,4 1 0-1,-4 0 0-15,4 5 0 16,-2 2 0-16,2-3 0 16,1 2 0-16,4 0 0 15,-4-3 0-15,1 2 0 16,1-1 0-16,1-1 0 15,-3 3 0-15,0 1 0 16,4 2 0-16,2 1 0 16,0 1 0-16,4-3 0 15,3 0 0-15,3-1 0 16,2 1 0-16,6 0 0 16,2 4 0-1,2 4 0-15,0 1 0 16,-5 5 0-16,-1 3 0 15,-9 4 0-15,-5 2 0 16,-8 5 0-16,-5 3 0 16,-7 4 0-16,1 7 0 15,-10 6 0-15,-6 3 0 16,-9 4 0-16,-6-3 0 16,-6 0 0-16,5-3 0 15,4-7 0-15,10-2 0 16,6-3 0-1,6-5 0-15,7 2 0 16,9-1 0-16,6 2 0 16,5 4 0-16,4 3 0 15,-1 1 0-15,-7 3 0 16,-8-2 0-16,-6-1 0 16,-8-1 0-16,-13-5 0 15,-8-4 0-15,-9-5 0 16,-9-3 0-16,-7-2 0 15,-1-5 0-15,1-4 0 16,1-1-385-16,30-13-1452 16,-33 2 159-1,2 1 136-15,-3 0 117 16</inkml:trace>
  <inkml:trace contextRef="#ctx0" brushRef="#br0" timeOffset="-189632.5">29370 17315 5431 0,'-7'0'287'16,"-2"4"6"-16,-4 6 2 16,-5 8 6-1,-2 7 5-15,1 9 5 16,-3 4 5-16,3 1 5 16,0-3 5-16,2-4-322 15,3-6-4-15,3-4 0 16,3-9 0-16,5-5 0 15,0-3 0-15,5-7 0 16,-2-5 0-16,0-9 0 16,0-8 0-16,3-12 0 15,5-11 0-15,5-6 0 16,3 3 0-16,4 1 0 16,5 6 0-16,-2 10 0 15,2 4 0 1,2 8 0-16,0 9 0 15,1 7 0-15,2 4 0 16,-1 7 0-16,1 6 0 16,1 7 0-16,-1 5 0 15,-3 7 0-15,-4 2 0 16,-5 1 0-16,-4-3 0 16,-7-2 0-16,-1-5 0 15,-4-3 0-15,-1-5 0 16,-1-4 0-16,-1-4 0 15,2-3 0-15,-1-2-54 16,0-2-281-16,0 2-212 16,-3-11-1142-1,-1 6 136-15,-5 1 116 16,-7-2 104-16</inkml:trace>
  <inkml:trace contextRef="#ctx0" brushRef="#br0" timeOffset="-189420.7">29258 17470 4875 0,'-2'-5'332'0,"2"-1"4"15,3-2 7-15,14-3 7 16,16 1 5-16,14 0 7 16,11 1 7-16,5-1 7 15,-1 2-36 1,-5 2-597-16,10 2-658 15,-21-2-671-15,-6 1 120 16,-7 0 105-16,-3-1 93 16</inkml:trace>
  <inkml:trace contextRef="#ctx0" brushRef="#br0" timeOffset="-189151.95">29967 17401 8191 0,'4'0'0'0,"5"0"0"16,14-2 0-16,10 2 0 16,16 0 0-16,10-1 0 15,6 0 0 1,0-1 0-16,-6 0 0 16,-8 0 0-16,-14 0 0 15,-9 0 0-15,-13-2 0 16,-8 0 0-16,-6 1 0 15,-2-2-274-15,-6-1-263 16,-7-57-1185-16,-6 46 140 16,-6-3 122-16,-7-5 105 15</inkml:trace>
  <inkml:trace contextRef="#ctx0" brushRef="#br0" timeOffset="-188899.18">30130 17179 4551 0,'7'-3'108'15,"9"1"150"-15,13 2 87 16,11 6 7 0,8 9 7-16,0 9 6 15,-8 9 7-15,-13 9 9 16,-16 6 5-16,-11 0-44 16,-16-2-70-16,-11-5-172 15,-11-7-100-15,-3-7 0 16,-4-7 0-16,5-7 0 15,8-4-308-15,9-6-303 16,12-9-1083-16,8 0 137 16,12-3 117-16,11-4 104 15</inkml:trace>
  <inkml:trace contextRef="#ctx0" brushRef="#br0" timeOffset="-185672.75">32917 16153 2144 0,'0'0'129'0,"0"0"25"16,0 0 28-16,0 0 20 16,0 0 14-16,0 0 14 15,0 0 9-15,0 0 16 16,0 0 16-16,0 0-94 16,0 0-21-16,0 0-8 15,0 0-13-15,0-1-2 16,1 0-12-16,1-1-2 15,1 1-4-15,1-3-14 16,2 0-9 0,1 1-9-16,0-3-11 15,-1 0-18-15,1 0-16 16,1-1-14-16,-3-2-2 16,1 3-8-16,0-2-4 15,-3 2 4-15,-2-1-3 16,2 0-1-16,-3 0-2 15,2-1-1-15,-2 2 0 16,0-1-2-16,1-2-1 16,2-1 0-16,0 3 3 15,-1-3-6 1,0 0-1-16,1 1 1 16,-3-1-1-16,1 0 0 15,-1 2 1-15,0 0 0 16,0 1 0-16,0-2 2 15,0 3-2-15,0-2 1 16,-1 0 0-16,-2 1 1 16,0 0 0-16,-1 0 1 15,0 0-3-15,-1-1 0 16,1 0-2-16,-1 0 1 16,-2-1-1-16,0-2 1 15,-4-3 1 1,-1 3 1-16,-1-2-1 15,0-1-3-15,-1 1 3 16,0 1-2-16,4-1 1 16,-2-1 0-16,1 0 0 15,1 0 1-15,-1 0-1 16,0 3-4-16,-1-2 2 16,-1 0 2-16,-3 0-2 15,1 1 2-15,-5 0 2 16,1 0-2-16,2 3-2 15,-1 0 2-15,-2 1 1 16,3-1-2 0,1 3 3-16,-3-1 0 15,5 0 1-15,0-1-3 16,-5-3 0-16,1-2 4 16,-1 1-4-16,-4 1 1 15,0 1-2-15,0 2 3 16,0 1-2-16,3 1 0 15,0 1-2-15,1 2-1 16,2 1 4-16,-3-1-2 16,2 1 1-16,-1 2 4 15,0-1-5-15,1 1-3 16,-1 0 3 0,2 0-1-16,1 0 3 15,3 0 0-15,-1 0-2 16,3 0-2-16,2 2 1 15,1 4-6-15,-2 1 8 16,3 4 2-16,1 4 0 16,-2 1 4-16,2 1 15 15,1 7 21-15,1 0 59 16,1 5 45-16,0 0 68 16,3 2 26-16,0-2 3 15,0 2 2-15,1-5 1 16,1 1 0-1,1-2-15-15,1-2-22 16,1-2-65-16,1-2-43 16,-1-2-72-16,-2-3-29 15,-3 0 0-15,1-5 0 16,-1 1 0-16,0-3 0 16,0-1 0-16,2-3 0 15,-2 1-45-15,0-3-266 16,0 1-258-16,0-14-1123 15,-3 9 136-15,-3 0 117 16,-4-7 104-16</inkml:trace>
  <inkml:trace contextRef="#ctx0" brushRef="#br0" timeOffset="-185362.02">31641 15776 4440 0,'0'-3'110'15,"0"-1"21"1,6 0 56-16,8-1 72 16,9 10 48-16,8 3 39 15,11 9 29-15,4 2 7 16,1 6 7-16,2 1-50 15,-1-3-65-15,-5-3-18 16,-4-1-65-16,-4-6-313 16,-7-1-160-16,0-1-205 15,7-8-1159-15,-13-1 128 16,-1-2 113-16,-1-2 99 16</inkml:trace>
  <inkml:trace contextRef="#ctx0" brushRef="#br0" timeOffset="-185181.19">32449 15776 4799 0,'-7'3'285'0,"-9"4"45"16,-16 9 5-16,-15 9 7 15,-17 8-140-15,-17 10-273 16,-10-7-1348-1,-1 11 98-15,2-6 87 0,8-5 76 16</inkml:trace>
  <inkml:trace contextRef="#ctx0" brushRef="#br0" timeOffset="-182080.6">9380 16621 4722 0,'0'-6'308'16,"-4"-2"31"-16,3-1 6 16,-1-3 6-16,2 2 7 15,0 1 7-15,0 3 6 16,0 0 7 0,0 2 9-16,-1 4-150 15,1-4-207-15,0 4-30 16,-2 0 0-16,2 0 0 15,2 0 0-15,-2 4 0 16,0 4 0-16,0 7 0 16,1 9 0-16,1 7 0 15,3 3 0-15,4 5 0 16,3-1 0-16,8-2 0 16,6-4 0-1,6-6 0-15,1-6 0 16,3-7 0-16,-1-6 0 15,-8-5 0-15,-5-2 0 16,-11-6 0-16,-6 1 0 16,-7-2 0-16,-8 0 0 15,-9 3 0-15,-4 8 0 16,-3 8 0-16,-1 15 0 16,8 17 0-16,13 12 0 15,6 11 0-15,10 7 0 16,8 1 0-16,-4-5 0 15,-3-7 0-15,-3-4 0 16,-14-6 0-16,-16-7 0 16,-8-7 0-1,-8-8 0-15,-9-6 0 16,-1-10 0-16,-1-7 0 16,4-4-302-16,45-12-1557 15,-38-9 161-15,3-14 139 16,6-11 120-16</inkml:trace>
  <inkml:trace contextRef="#ctx0" brushRef="#br0" timeOffset="-180997.62">8960 15256 5257 0,'2'-12'285'15,"-1"-1"13"-15,6-3 3 16,8-3 4-16,4 8 7 16,8 6 3-16,3 6 5 15,1 12 6 1,-7 14 6-16,-5 9-201 15,-6 7-122-15,-6 5-9 16,-2 0 0-16,0-7 0 16,2-2 0-16,1-10 0 15,2-7 0-15,4-4 0 16,5-9 0-16,1-4 0 16,3-3 0-16,-7-4 0 15,-1-5 0-15,-8 0 0 16,-4-2 0-16,-2 3 0 15,-1 1 0-15,-4 7 0 16,-2 7 0 0,2 12 0-16,1 13 0 15,-2 10 0-15,7 12 0 16,7 3 0-16,-1-1 0 16,-3 0 0-16,2-6 0 15,-4 0 0-15,-9-9 0 16,-7-2 0-16,-7-6 0 15,-5-5 0-15,-8-10 0 16,-1-6 0-16,2-8-180 16,0-4-316-1,6-28-1262-15,1 16 146 16,4-7 126-16,-1-5 109 16</inkml:trace>
  <inkml:trace contextRef="#ctx0" brushRef="#br0" timeOffset="-179900.72">8222 13133 4982 0,'0'-3'324'16,"2"-3"6"-16,-1-4 6 16,6-3 6-16,6 3 6 15,0-2 5-15,5 2 9 16,-5 3 4-16,1 5 8 16,-4 4-300-16,-2 8-74 15,0 12 0-15,4 9 0 16,-5 10 0-16,5 8 0 15,3 2 0-15,7 1 0 16,8-6 0-16,9-5 0 16,8-10 0-1,10-8 0-15,0-10 0 16,-6-8 0-16,-8-6 0 16,-13-10 0-16,-12-4 0 15,-12-3 0-15,-3-1 0 16,-9 1 0-16,-12 8 0 15,-7 6 0-15,-6 12 0 16,-6 17 0-16,6 26 0 16,10 18 0-16,11 18 0 15,18 9 0 1,12 6 0-16,4-7 0 16,-1-8 0-16,-10-11 0 15,-13-12 0-15,-23-12 0 16,-23-12 0-16,-18-13 0 15,-15-5 0-15,-15-11-395 16,-3-14-1439-16,-1 1 157 16,-2-10 136-16,-2-5 117 15</inkml:trace>
  <inkml:trace contextRef="#ctx0" brushRef="#br0" timeOffset="-166424.96">11945 4609 4465 0,'0'-3'92'0,"0"0"33"15,0 1 70-15,0-1 79 16,0 1 86-1,0 1 7-15,-4 1 7 16,-2 1 7-16,-8 6 8 16,-5 7-52-16,-1 8-44 15,-2 10-30-15,1 10-81 16,6 2-88-16,9 3-94 16,5-1 0-16,6-1 0 15,14-6 0-15,10-7 0 16,11-7 0-16,10-11 0 15,5-9 0-15,-4-9 0 16,-6-10 0 0,-10-7 0-16,-7-7 0 15,-14-9 0-15,-8-4 0 16,-10-6 0-16,-10-1 0 16,-6 1 0-16,-6 6 0 15,-9 6 0-15,-2 11 0 16,-5 7 0-16,3 12-470 15,0-12-1344-15,8 21 154 16,4 7 133-16</inkml:trace>
  <inkml:trace contextRef="#ctx0" brushRef="#br0" timeOffset="-165597.37">11947 5795 8191 0,'0'-6'0'16,"1"4"0"0,0 1 0-16,1 7 0 0,-1 12 0 15,1 14 0-15,-2 8 0 16,2 7 0-1,-2 2 0-15,0 1 0 0,2-5 0 16,-2 0 0 0,0-4 0-16,0-4 0 15,-2-5 0-15,21-6-961 16,-22-6-721-16,-9-8 134 16,-1-9 116-16,-8 1 103 15</inkml:trace>
  <inkml:trace contextRef="#ctx0" brushRef="#br0" timeOffset="-165004.93">11586 7289 8191 0,'4'-26'0'16,"10"-9"0"-16,11-6 0 16,14-8 0-16,9 13 0 15,6 7 0 1,4 13 0-16,-6 14 0 0,-10 16 0 15,-12 16 0 1,-14 12 0-16,-24 13 0 16,-23 9 0-16,-18 5 0 15,-14-3 0-15,-4-4 0 16,4-14 0-16,18-9 0 16,18-13 0-16,15-10 0 15,19-11 0-15,23-4 0 16,21-3 0-16,15-6 0 15,14-4 0-15,8-1 0 16,-3-5-13-16,-6 4-558 16,-14 0-1212-16,-16 3 150 15,-20 3 128 1,-15 4 112-16</inkml:trace>
  <inkml:trace contextRef="#ctx0" brushRef="#br0" timeOffset="-164091.18">11639 8285 4500 0,'0'-3'354'16,"0"-3"6"-16,0 1 8 16,0-7 6-16,0 2 8 15,1-3 7-15,5-1 9 16,6-7 7 0,10 1 8-16,12-4-165 15,13 2-248-15,7 4 0 16,-1 5 0-16,-1 5 0 15,-12 4 0-15,-13 9 0 16,-15 12 0-16,-21 7 0 16,-13 11 0-16,-17 7 0 15,5 4 0-15,3 0 0 16,14 4 0-16,18-1 0 16,21 0 0-16,15 2 0 15,3-6 0 1,-4 1 0-16,-9-7 0 15,-21-6 0-15,-23-5 0 16,-30-6 0-16,-21-5 0 16,-17-9 0-16,-11-5 0 15,1-5 0-15,12-6-254 16,49-3-726-16,2-4-630 16,24-4 124-16,21-4 108 15,18 3 96-15</inkml:trace>
  <inkml:trace contextRef="#ctx0" brushRef="#br0" timeOffset="-163511.72">11891 9231 8191 0,'-2'5'0'0,"-7"9"0"16,-11 10 0-16,-3 13 0 15,1 10 0-15,-1 7 0 16,14-1 0-16,18-1 0 16,18-4 0-16,18-9 0 15,12-7 0-15,11-10 0 16,3-9 0-16,-4-12 0 15,-11-2 0-15,-11-7 0 16,-14-6-356-16,-13-10-1488 16,-11-4 159-16,-11-4 136 15,-10-2 119 1</inkml:trace>
  <inkml:trace contextRef="#ctx0" brushRef="#br0" timeOffset="-163332.89">12092 9389 8191 0,'0'0'0'0,"2"10"0"16,-2 9 0 0,1 12 0-16,-4 15 0 0,0 17 0 15,-4 10 0-15,-2 11 0 16,-10 9 0-16,11 2-859 16,-15 1-850-16,0-2 138 15,-5-12 120 1,-1-9 104-16</inkml:trace>
  <inkml:trace contextRef="#ctx0" brushRef="#br0" timeOffset="-162844.34">11609 10799 8191 0,'0'-3'0'0,"-1"2"0"16,-6 2 0-16,-2 3 0 15,1 10 0-15,-2 8 0 16,4 7 0 0,6 10 0-16,9 4 0 15,11 5 0-15,8 0 0 16,7 0 0-16,5-4 0 15,-10-8 0-15,-7-4 0 16,-8-10 0-16,-13-6 0 16,-9-6 0-16,-17-3 0 15,-12-5 0-15,-13-4-165 16,-5-9-360-16,3-13-1229 16,12 1 145-16,16-6 125 15,15-3 109-15</inkml:trace>
  <inkml:trace contextRef="#ctx0" brushRef="#br0" timeOffset="-162660.51">11636 10878 5471 0,'26'-27'275'0,"10"-9"4"16,11-4 5-16,12-6 3 16,-4 12 4-16,-2 11 5 15,-5 9 4-15,-7 6 6 16,-7 5-183-16,0 6-844 15,-17 9-950-15,-9 4 132 16,-2 1 115-16,-8 6 101 16</inkml:trace>
  <inkml:trace contextRef="#ctx0" brushRef="#br0" timeOffset="-161992.58">11804 11977 8191 0,'0'-12'0'0,"0"5"0"15,-8-1 0-15,-12 7 0 16,-16 17 0-16,-6 19 0 15,-10 15 0 1,6 16 0-16,14 9 0 16,11 2 0-16,13-5 0 15,10-9 0-15,8-10 0 16,10-14 0-16,9-13 0 16,4-16 0-16,7-9 0 15,-4-11 0-15,-9-7 0 16,-13-6 0-16,-7 3 0 15,-12-7 0-15,-14 6 0 16,-13 5 0-16,-7 9-23 16,10 6-923-16,-18 9-734 15,6 4 135-15,9 4 115 16,17 3 103 0</inkml:trace>
  <inkml:trace contextRef="#ctx0" brushRef="#br0" timeOffset="-161413.06">11416 13218 8191 0,'0'1'0'16,"8"-1"0"-16,13 0 0 16,15-2 0-16,12-3 0 15,15 0 0-15,3-2 0 16,-11 3 0-16,-12 2 0 15,-13 0 0-15,-13 2 0 16,-10 0 0-16,-4 2 0 16,-3 4 0-16,0 8 0 15,-5 9 0 1,-2 11 0-16,-4 12 0 16,-5 3 0-16,-2 6 0 15,0 3 0-15,1-3 0 16,1-2 0-16,7-3-198 15,4-7-1689-15,0-5 165 16,-3-5 143-16,-1-8 123 16</inkml:trace>
  <inkml:trace contextRef="#ctx0" brushRef="#br0" timeOffset="-160700.35">11912 14444 8191 0,'0'-23'0'0,"-10"-3"0"16,-6-4 0-16,-10-1 0 15,-10 12 0-15,-12 12 0 16,-1 7 0-16,-1 9 0 15,8 14 0-15,8 7 0 16,16 13 0-16,10 10 0 16,14 4 0-1,11 2 0-15,12-2 0 16,2-5 0-16,0-8 0 16,-4-9 0-16,-15-9 0 15,-13-8 0-15,-15-11 0 16,-18-5 0-16,-7-7 0 15,-1-8 0-15,4-1 0 16,11-2 0-16,19-7 0 16,18 1 0-16,22-3 0 15,14-1 0 1,11 0 0-16,7 3 0 16,-8 4-267-16,-12 4-302 15,-17 3-1146-15,-18 3 138 16,-16 3 121-16,-15 4 106 15</inkml:trace>
  <inkml:trace contextRef="#ctx0" brushRef="#br0" timeOffset="-160020.65">11801 15719 8191 0,'3'-17'0'0,"0"-6"0"15,-2-5 0 1,4-5 0-16,-11 4 0 16,-6 4 0-16,-7 1 0 15,-15 7 0-15,-14 7 0 16,-13 9 0-16,-2 9 0 16,0 9 0-16,10 10 0 15,15 4 0-15,18 5 0 16,12-1 0-16,16-8 0 15,22-3 0-15,14-12 0 16,12-7 0 0,12-5 0-16,1-5 0 15,-9-5 0-15,-15 4 0 16,-8 1 0-16,-11 5 0 16,-12 18 0-16,-8 16 0 15,-12 24 0-15,-17 19 0 16,-11 20 0-16,-9 9 0 15,-4-1 0-15,7-7-332 16,4-28-1519-16,8-8 161 16,6-27 137-16,2-20 119 15</inkml:trace>
  <inkml:trace contextRef="#ctx0" brushRef="#br0" timeOffset="-156112.58">15767 1989 8191 0,'0'-8'0'0,"0"0"0"16,0 2 0-16,-4 9 0 16,-9 21 0-16,-9 15 0 15,-14 19 0-15,-7 10 0 16,-4 6 0-16,3-3 0 15,6-5 0 1,8-13 0-16,5-10 0 16,9-8 0-16,5-15 0 15,28-9-979-15,-14-11-698 16,9-16 133-16,1-16 115 16,0-15 103-16</inkml:trace>
  <inkml:trace contextRef="#ctx0" brushRef="#br0" timeOffset="-155915.76">15743 1981 7198 0,'20'10'108'0,"7"12"1"15,6 17-1 1,8 10 2-16,-3 7 0 16,-4 8 0-16,-1 2 2 15,-8-10 0-15,-5-1 2 16,-11-8-114-16,-5-9-269 15,34-7-1599-15,-48-9 164 16,-8-14 138-16,-8-8 122 16</inkml:trace>
  <inkml:trace contextRef="#ctx0" brushRef="#br0" timeOffset="-155734.93">15579 2327 8191 0,'12'-4'0'16,"18"-2"0"-16,19 2 0 16,18-2 0-1,11 2-270-15,18 3-597 0,-19-1-768 16,-7 0 126-16,-10-7 112 16,-8-2 98-16</inkml:trace>
  <inkml:trace contextRef="#ctx0" brushRef="#br0" timeOffset="-155507.63">16505 2038 6651 0,'-12'-7'166'0,"-12"5"1"16,-11 7 0-16,-12 13 2 16,2 19 3-16,-3 13-1 15,12 10 3 1,16 1 2-16,11-2 2 0,18-7-178 15,17-6 0-15,15-11 0 16,10-12 0-16,13-10-516 16,3-7-1285-1,-4-12 152-15,-8-10 131 16,-8-9 115-16</inkml:trace>
  <inkml:trace contextRef="#ctx0" brushRef="#br0" timeOffset="-154241.38">16824 2089 5594 0,'2'-8'272'0,"-2"0"4"16,1 0 4-16,-1-1 3 15,0 6 6 1,0 3 3-16,0 2 5 15,2 4 4-15,-2 3 6 16,1 2-307-16,-1 4 0 16,3 3 0-16,-3-3 0 15,1-2 0-15,-1 0 0 16,0-6 0-16,2-3 0 16,-2-1 0-16,1-1 0 15,-1-4 0-15,2 2 0 16,-2 0 0-16,0 0 0 15,0 0 0 1,1 0 0-16,1 0 0 16,-2 0 0-16,1 2 0 15,1 2 0-15,-2 6 0 16,1 10 0-16,0 11 0 16,1 11 0-16,-2 7 0 15,0-1 0-15,0-2 0 16,0-6 0-16,0-10 0 15,0-10 0-15,0-7 0 16,0-7 0-16,0-4 0 16,-2-5 0-1,0-3-522-15,-6-32-1277 16,0 17 151-16,-2-6 131 16,2-5 115-16</inkml:trace>
  <inkml:trace contextRef="#ctx0" brushRef="#br0" timeOffset="-153938.66">16732 2134 3932 0,'-1'-11'410'16,"-4"-2"8"-1,2-3 10-15,0 0 10 16,3 4 9-16,11 2 12 16,14 0 10-16,12-1 12 15,10 1 11-15,11 0-275 16,-3 3-217-16,-6 2 0 16,-11 0-15-16,-11 5-327 15,-7 0-300-15,-14 0-1029 16,-3 0 132-16,-3 0 115 15,0 0 101-15</inkml:trace>
  <inkml:trace contextRef="#ctx0" brushRef="#br0" timeOffset="-153180.66">17315 2100 5039 0,'0'-8'327'0,"0"-1"5"15,5 4 4 1,0 1 8-16,1 18 5 15,0 12 6-15,-2 16 8 16,-2 9 6-16,-4 9 8 16,-1 0-377-16,0-6 0 15,1-6 0-15,-3-9 0 16,1-10 0-16,-2-9 0 16,5-8 0-16,-1-5 0 15,2-5-157-15,9-8-356 16,7-60-1247-16,5 42 147 15,11-12 125-15,7-8 111 16</inkml:trace>
  <inkml:trace contextRef="#ctx0" brushRef="#br0" timeOffset="-152852.97">17647 2131 5355 0,'0'0'295'0,"0"10"6"16,0 10 3-16,-1 11 6 15,0 12 5-15,-1 9 4 16,1 3 6-16,4-5 6 16,5-4 5-1,8-9-336-15,6-6 0 0,10-10 0 16,5-12 0-16,2-5 0 16,2-11 0-1,-7-9 0-15,-8-9 0 16,-7-8 0-16,-12-12 0 15,-5-7 0-15,-11-2 0 16,-10 2 0-16,-8 6 0 16,-6 7 0-16,-8 9 0 15,2 12 0-15,7 7-343 16,12-5-1504-16,11 12 159 16,18 0 137-16,17-1 119 15</inkml:trace>
  <inkml:trace contextRef="#ctx0" brushRef="#br0" timeOffset="-152665.15">18164 2106 7348 0,'0'25'92'16,"-1"12"1"-16,1 14-2 16,-3 11 3-16,-4 0 0 15,-2 0-1-15,-4-3 2 16,-4-7 0-16,1-8-288 15,41-9-1669-15,-38-16 161 16,4-16 140 0,6-13 120-16</inkml:trace>
  <inkml:trace contextRef="#ctx0" brushRef="#br0" timeOffset="-152477.32">18219 2262 8191 0,'25'0'0'0,"8"7"0"15,7 3 0-15,5 9 0 16,-13 2 0-16,-3 6 0 16,-3-2 0-16,-6-4 0 15,-4-5 0-15,-2-7-444 16,-3-18-1377 0,-6 6 156-16,-2-9 133 15,0-8 116-15</inkml:trace>
  <inkml:trace contextRef="#ctx0" brushRef="#br0" timeOffset="-152281.5">18567 2017 6330 0,'0'-13'198'0,"2"0"3"15,-1 6 1-15,2 5 2 16,-3 20 3-16,2 19 2 16,-2 9 2-16,0 6 2 15,0 2 3-15,-2-3-216 16,-1-6 0-1,-3-5 0-15,2-8-325 16,0-6-1528-16,-3-5 161 16,1-9 137-16,3-4 121 15</inkml:trace>
  <inkml:trace contextRef="#ctx0" brushRef="#br0" timeOffset="-151294.19">23714 1996 5963 0,'0'-18'235'0,"0"-5"3"15,-3-5 4-15,-7-2 2 16,-12 8 2-16,-12 9 6 16,-21 7 1-16,-12 12 3 15,-9 13 6-15,-2 17-262 16,5 13 0-16,12 16 0 15,19 8 0-15,16 2 0 16,16-2 0-16,11-6 0 16,12-9 0-16,9-11 0 15,5-11 0-15,4-12 0 16,5-10 0 0,0-9 0-16,3-9 0 0,-3-11 0 15,1-9 0 1,3-9 0-16,-4-3 0 15,1-2 0-15,-5 8 0 16,-3 7 0-16,-5 12 0 16,2 9 0-16,-4 13 0 15,-2 8 0-15,-4 7 0 16,-3 9 0-16,-7 3 0 16,-3-1 0-16,-2-2 0 15,-1-4 0 1,0-8-125-16,0-6-278 15,7-11-1395-15,2-5 152 16,7-11 131-16,4-8 113 16</inkml:trace>
  <inkml:trace contextRef="#ctx0" brushRef="#br0" timeOffset="-150969.49">23961 2189 5319 0,'0'-8'288'0,"0"6"3"16,-3 4 5-1,-6 8 5-15,-3 13 4 0,-2 18 7 16,-1-2 3 0,6 9 5-16,5-5 6 15,5-1-208-15,8-9-118 16,9-8 0-16,8-7 0 16,6-11 0-16,9-7 0 15,-4-11 0-15,-3-9 0 16,-7-12 0-16,-10-9 0 15,-10-9 0-15,-2-3 0 16,-11 1 0-16,-6 6 0 16,-9 6 0-16,-7 10 0 15,-11 9 0-15,5 8 0 16,6 6-394 0,14 4-1440-16,14 6 157 15,20 3 136-15,12-2 117 16</inkml:trace>
  <inkml:trace contextRef="#ctx0" brushRef="#br0" timeOffset="-150740.71">24511 2069 8191 0,'2'-3'0'0,"3"3"0"16,-3 7 0-16,1 8 0 15,1 14 0 1,-4 13 0-16,0 8 0 0,0 4 0 15,-1 2 0-15,-4-4 0 16,2-6 0 0,-7-4 0-16,-2-10 0 15,-4-9 0-15,-2-10-633 16,-4-8-1137-16,-5-13 147 16,2-11 128-16</inkml:trace>
  <inkml:trace contextRef="#ctx0" brushRef="#br0" timeOffset="-150276.13">24300 2098 6003 0,'8'-15'231'0,"10"-2"3"15,13-1 3-15,14 0 3 16,11 7 2 0,5 9 5-16,-2 2 2 0,-7 0 2 15,-7 0 6-15,-12 2-532 16,-6 2-205-1,1-4-1256-15,-8 2 141 16,-4 0 124-16,4-2 108 16,-56-2 6593-16,52 2-5671 15,7-2 171-15,-5 0 270 16,-3-2 0-16,52 0 0 16,-63 2 0-16,-4 10 0 15,-2 12 245 1,-2 16 201-16,-7 13 490 0,-2 11-464 15,2 4-170-15,6 5-302 16,7-7 0-16,9-3 0 16,12-8 0-16,8-11 0 15,9-10 0-15,8-18 0 16,4-10 0 0,-1-16 0-16,-5-13 0 15,-8-14 0-15,-11-15 0 16,-12-13 0-1,-11-8 0-15,-17 1 0 0,-21 6 0 16,-24 18 0-16,-18 14 0 16,-14 22-400-16,-6-8-1367 15</inkml:trace>
  <inkml:trace contextRef="#ctx0" brushRef="#br0" timeOffset="-142236.35">14573 3557 8191 0,'0'0'0'15,"0"-1"0"-15,0 1 0 16,0 1 0-16,0 1 0 15,0-1 0-15,2 1 0 16,-2-2 0-16,4-2 0 16,4-2 0-16,0-3 0 15,-1-4 0-15,-1-4 0 16,-3-3 0-16,-2-8 0 16,-4 2 0-1,-6-2 0-15,-4-1 0 16,-8 4 0-16,-13 3 0 15,-11 6 0-15,-3 4 0 16,-9 6 0-16,-2 10 0 16,3 6 0-16,7 11 0 15,6 6 0-15,11 14 0 16,8 8 0-16,13 0 0 16,8 1 0-16,6 0 0 15,13-10 0-15,6-6 0 16,11-8 0-1,10-9 0-15,8-12 0 16,2-7 0-16,-1-12 0 16,0-10 0-16,-6-11 0 15,-4-7 0-15,0-7 0 16,-6 1 0-16,-7 5 0 16,-6 11 0-16,-8 11 0 15,-5 11 0-15,0 9 0 16,-3 9 0-16,6 9 0 15,3 8 0-15,-1 6 0 16,6 7 0 0,5 5 0-16,7-1-174 15,25 1-711-15,-6-2-771 16,3-7 130-16,4-11 114 16,3-11 100-16</inkml:trace>
  <inkml:trace contextRef="#ctx0" brushRef="#br0" timeOffset="-141385.65">16530 3209 8191 0,'0'-5'0'0,"1"1"0"16,3 2 0-16,1 4 0 15,1 15 0-15,2 12 0 16,-4 9 0-16,-2 12 0 15,-1 4 0-15,-1 2 0 16,-1-2 0 0,2-6 0-16,-1-6 0 15,0-14 0-15,0-7 0 16,2-12 0-16,7-5 0 16,11-12 0-16,11-9 0 15,13-10 0-15,15-6 0 16,5-5 0-16,1 2 0 15,-2 8 0-15,-2 9 0 16,-8 11 0-16,-9 14 0 16,-10 11 0-1,-12 12 0-15,-12 12 0 16,-14 4 0-16,-18 5 0 16,-14-2 0-16,-16-3 0 15,-7-9 0-15,-6-7 0 16,4-11 0-16,3-9 0 15,9-9 0-15,10-11 0 16,8-5 0-16,9-7 0 16,15-2-274-16,56-3-1593 15,-33 2 162-15,11-2 141 16</inkml:trace>
  <inkml:trace contextRef="#ctx0" brushRef="#br0" timeOffset="-140553.54">19287 3275 8191 0,'0'-13'0'16,"0"-3"0"-16,-2-3 0 15,-8-4 0-15,-16 10 0 16,-13 4 0-16,-14 5 0 16,-17 5 0-16,-3 8 0 15,3 7 0-15,10 7 0 16,13 9 0-16,20 6 0 16,16 3 0-16,20 3 0 15,22 2 0 1,18 1 0-16,16 3 0 15,7 0 0-15,-5-2 0 16,-17-5 0-16,-24-3 0 16,-16-4 0-16,-27-8 0 15,-19-5 0-15,-18-5 0 16,-11-8 0-16,-8-6 0 16,-1-8 0-16,9-4 0 15,17-9-267-15,24-5-491 16,12-6-907-1,21-5 132-15,18-2 113 16,7 0 102-16</inkml:trace>
  <inkml:trace contextRef="#ctx0" brushRef="#br0" timeOffset="-140176.59">19067 3053 7387 0,'2'-16'88'15,"-1"-1"0"-15,0 3 0 16,4 12 1-16,-5 32 0 16,-2 25 0-16,-8 27 1 15,-11 28 1-15,-8 18 1 16,-4 12-92-16,-1 2 0 16,4 0 0-16,1-11 0 15,0-10 0-15,9-17-798 16,-6-20-927-16,3-23 140 15,5-25 122 1,-2-23 107-16</inkml:trace>
  <inkml:trace contextRef="#ctx0" brushRef="#br0" timeOffset="-130857.23">22560 3291 8191 0,'4'-7'0'0,"1"-4"0"0,2-3 0 16,1 1 0-1,-3 0 0-15,1 1 0 16,-3 1 0-16,-2-1 0 16,-4-1 0-16,-15-3 0 15,-19 0 0 1,-20 5 0-16,-24-1 0 0,-16 7 0 15,-5 5 0-15,6 7 0 16,13 9 0-16,18 10 0 16,23 10 0-1,23 11 0-15,25 10 0 0,30 8 0 16,29 5 0-16,20 2 0 16,12-2 0-1,1-5 0-15,-19-7 0 16,-24-9 0-16,-32-10 0 15,-29-7 0-15,-34-13 0 16,-31-7 0-16,-20-8 0 16,-5-7 0-16,0-4 0 15,18-2 0-15,31 5-347 16,26-37-1501-16,33 31 161 16,34-3 136-16</inkml:trace>
  <inkml:trace contextRef="#ctx0" brushRef="#br0" timeOffset="-130129.49">24348 3325 8191 0,'0'-4'0'16,"0"2"0"-16,-7 4 0 15,-6 14 0-15,-13 16 0 16,-10 22 0-16,-10 12 0 16,1 11 0-16,4-1 0 15,5-4 0-15,13-11 0 16,6-9 0-16,8-13 0 15,3-12 0-15,3-10 0 16,3-7 0-16,8-10-333 16,16-11-544-1,-3-13-739-15,6-15 123 16,8-14 110-16</inkml:trace>
  <inkml:trace contextRef="#ctx0" brushRef="#br0" timeOffset="-129885.72">24469 3231 6273 0,'6'-8'205'0,"6"6"1"16,8 6 2-16,7 12 2 15,5 16 4-15,0 16 0 16,1 11 4-16,-4 4 2 16,-2 0 3-1,-6-3-223-15,-2-3 0 16,-5-8 0-16,-3-4 0 15,-6-9 0-15,-2-7 0 16,-3-6-37-16,1-11-851 16,-12-6-804-16,-10-10 136 15,-8-6 117-15,-4-10 104 16</inkml:trace>
  <inkml:trace contextRef="#ctx0" brushRef="#br0" timeOffset="-129696.89">24205 3585 8191 0,'0'-4'0'15,"7"-4"0"-15,12-5 0 16,14 1 0-16,15 2 0 16,20 3-264-16,8 3-245 15,7-9-1222-15,-7 9 140 16,-4-6 124-16,-14-1 106 15</inkml:trace>
  <inkml:trace contextRef="#ctx0" brushRef="#br0" timeOffset="-128957.06">26414 3479 5697 0,'0'-10'261'15,"0"0"5"-15,0 0 3 16,-2 3 4-16,2 5 3 16,0 5 5-16,0 9 3 15,0 12 5-15,0 14 6 16,0 10-295-1,0 10 0-15,0 3 0 16,0-3 0-16,0-4 0 16,0-4 0-16,0-8 0 15,0-10 0-15,-2-9 0 16,2-9 0-16,-5-5 0 16,0-6 0-16,1-11-390 15,2-25-1446-15,-1 5 158 16,3-9 136-16</inkml:trace>
  <inkml:trace contextRef="#ctx0" brushRef="#br0" timeOffset="-128461.47">26421 3529 4928 0,'0'-15'325'0,"2"-4"6"15,0-7 4-15,5-5 8 16,2 3 5-16,6 1 7 16,4-3 5-16,8 2 9 15,5 1 5-15,10 2-251 16,7 2-123-16,3 6 0 16,2 7 0-16,-4 4 0 15,-6 8 0-15,-10 8 0 16,-8 9 0-16,-17 8 0 15,-11 8 0-15,-15 8 0 16,-15 2 0-16,-5 0 0 16,2-1 0-1,-1-4 0-15,15-4 0 16,13-3 0-16,12-4 0 16,12 2 0-16,16 0 0 15,4 6 0-15,4 4 0 16,-2 1 0-16,-13 1 0 15,-14 0 0-15,-22-3 0 16,-25-8 0-16,-25-8 0 16,-15-6 0-16,-12-11 0 15,-2-6 0-15,7-9 0 16,16-7-533 0,20-17-1263-16,20 7 151 15,13-5 131-15,16-1 113 16</inkml:trace>
  <inkml:trace contextRef="#ctx0" brushRef="#br0" timeOffset="-40234.36">7863 16393 1765 0,'0'0'115'15,"1"-1"43"-15,1 1 31 16,-2-3 30 0,1 2 26-16,2-2 22 15,-2 1 20-15,-1-1 23 16,2 3 17-16,-2-3-59 16,0 3-47-16,0 0-39 15,0 0-27-15,0 0-27 16,0-1-22-16,0 1-17 15,1 0-13-15,2 0 15 16,10 0 26-16,16-3 28 16,18 1 4-1,19-2 0-15,12-4 5 16,8-1 1-16,1-1-2 16,-6-3-2-16,-9 3 1 15,-6-2-35-15,-6 4-43 16,-10-3-39-16,-8 2-7 15,-10 2-6-15,-11 0-3 16,-7 2-5-16,-10 1-55 16,-1 3-85-16,-3-1-78 15,0 2-159-15,-6-4-1024 16,-6 5 94 0,-9 2 82-16,-10-3 75 15</inkml:trace>
  <inkml:trace contextRef="#ctx0" brushRef="#br0" timeOffset="-39930.61">7912 16484 4495 0,'0'2'50'16,"4"-2"49"-1,9 0 27-15,16 0 29 16,16 0 19-16,17-3 7 16,10-4 17-16,7-1 37 15,-2-3 19-15,-1-1-12 16,-6-2-24-16,-4 2-58 16,-9 1-48-16,-10 0-144 15,-8 3-101-15,-11 4-140 16,25-4-1155-16,-38 7 98 15,-8-5 87 1,-10-1 79-16</inkml:trace>
  <inkml:trace contextRef="#ctx0" brushRef="#br0" timeOffset="-39301.39">7702 16166 4745 0,'0'1'25'15,"2"0"56"-15,-2-1 48 16,1 0 18-16,-1 2 9 16,3-4-5-16,2 2-49 15,4 0-84-15,25 0-473 16,-11 0-681-16,2 0 63 15,1-2 59-15,4-3 53 16</inkml:trace>
  <inkml:trace contextRef="#ctx0" brushRef="#br0" timeOffset="-38855.71">8956 16107 6500 0,'0'0'171'0,"0"0"5"16,0-2 3-16,0 2 0 15,0 0 2-15,0 0 3 16,0 0 0-1,0 0 2-15,0 0 4 0,0 0-134 16,1 0-51 0,-1 0-5-16,0 0 0 15,0 0-228-15,2 0-332 16,-2-2-1168-16,0 1 140 16,0-5 123-16,0-5 107 15</inkml:trace>
  <inkml:trace contextRef="#ctx0" brushRef="#br0" timeOffset="-34128.51">7393 16503 5418 0,'0'0'29'0,"2"-1"125"16,-2-2 82-16,0 3 22 15,1-1 13-15,1 0-11 16,-2 1-90-16,4 0-166 16,6-2-239-16,5 2-1273 15,9-4 110-15,3-3 96 16,2-6 85-16</inkml:trace>
  <inkml:trace contextRef="#ctx0" brushRef="#br0" timeOffset="-33643.49">8849 16227 4877 0,'0'0'117'0,"0"0"174"16,0 0 25-16,0 0 6 16,0 0 5-16,0 0 6 15,0 0 6-15,0 0 5 16,0 0 7-16,0 0-26 15,0 0-147-15,0 0-481 16,25 0-1537-16,-30 0 159 16,-7-1 136-16,-5-6 119 15</inkml:trace>
  <inkml:trace contextRef="#ctx0" brushRef="#br0" timeOffset="-31958.82">1889 5761 4724 0,'1'0'97'0,"0"0"93"16,7 0 72-1,5-2 73-15,8-4 5 16,10-2 7-16,12-5 6 16,10-1 6-16,9-3 7 15,2-1-52-15,-1 1-49 16,-2-1-106-16,-8 1-79 15,-6 1-80-15,-6 3 0 16,-6 0 0-16,-7 2 0 16,-8 3 0-16,-6 1 0 15,-6 3 0-15,-6 2-92 16,0 2-210 0,-5 0-142-16,27 0-1271 15,-41 2 140-15,-3 2 120 16,-10 3 106-16</inkml:trace>
  <inkml:trace contextRef="#ctx0" brushRef="#br0" timeOffset="-31683.04">2054 5787 5287 0,'0'4'277'15,"0"0"5"-15,6-4 5 0,14 4 2 16,16-8 6-16,15-3 4 15,13-5 4 1,8-3 6-16,-4-1 5 16,-6-4-65-16,-7 3-249 15,-7 2 0-15,-8 1 0 16,-10 4 0-16,-10 0 0 16,-7 1 0-16,-7 4 0 15,-3 2-333-15,7-1-559 16,-13 0-720-16,-4-1 123 15,-2-3 109-15,-4 0 96 16</inkml:trace>
  <inkml:trace contextRef="#ctx0" brushRef="#br0" timeOffset="-24326.44">13101 4793 5049 0,'0'0'146'0,"0"0"87"16,0 0 65-16,0 0 11 16,0 0 6-16,0 0 5 15,0 0 4-15,0 0 6 16,0 0 6-16,0 0-65 15,-2 0-96-15,2 0-98 16,-4-1-69-16,2-2-8 16,-1-1 0-1,3-2 0-15,0-3 0 16,0-1 0-16,0-2 0 16,5 0 0-16,3-1 0 15,4 3 0-15,9 2 0 16,1 4 0-16,5 4 0 15,2 6 0-15,0 10 0 16,0 9 0-16,-6 8 0 16,-6 7 0-16,-5 4 0 15,-7 0 0-15,-3-3 0 16,-2-8 0 0,-2-7 0-16,2-8 0 15,2-9 0-15,-2-7 0 16,0-7 0-16,0-9 0 15,0-12 0-15,0-14 0 16,4-12 0-16,3-7 0 16,5 0 0-16,1 7 0 15,-2 12 0-15,0 12 0 16,-8 8 0-16,3 8 0 16,1 6-405-16,13 4-1426 15,-7 3 157-15,6 2 135 16,-4 4 117-1</inkml:trace>
  <inkml:trace contextRef="#ctx0" brushRef="#br0" timeOffset="-23657.72">13553 4944 4598 0,'0'-1'347'15,"0"1"7"-15,0 0 6 16,0-1 7-16,-2 2 7 16,2-2 8-16,0-2 6 15,0-2 8-15,-2-2 9 16,2-3-185-16,2-2-220 16,0-2 0-16,5-2 0 15,7-3 0-15,7-2 0 16,8 2 0-1,3 3 0-15,0 4 0 16,-3 3 0-16,-4 5 0 16,-1 4 0-16,-10 4 0 15,-5 6 0-15,-5 6 0 16,-8 6 0-16,-10 6 0 16,-5 1 0-16,-2 1 0 15,0-2 0-15,4-4 0 16,11-1 0-16,5-2 0 15,12-2 0-15,10 2 0 16,5-1 0 0,3 3 0-16,3 0 0 15,-9 0 0-15,-13 1 0 16,-4-5 0-16,-16-2 0 16,-17-3 0-16,-11-4 0 15,-11-4 0-15,-11-3 0 16,3-6 0-16,7-2 0 15,15-2-363-15,14-5-1480 16,15-1 160-16,17-2 135 16,13-3 120-16</inkml:trace>
  <inkml:trace contextRef="#ctx0" brushRef="#br0" timeOffset="-22553.3">16014 4666 4759 0,'0'0'352'15,"0"0"4"-15,0-1 8 16,0-1 7-16,0 2 7 16,0-2 7-16,0-4 7 15,3-1 10-15,3 1 7 16,2-2-386-1,5 2-23-15,6 2 0 0,5 3 0 16,3 5 0 0,3 7 0-16,-1 7 0 15,-4 8 0-15,-9 7 0 16,-5 5 0-16,-7 2 0 16,-2-2 0-16,-4-4 0 15,1-4 0-15,-1-10 0 16,2-5 0-16,-1-9 0 15,-2-3 0-15,2-11 0 16,-1-13 0-16,1-13 0 16,4-15 0-16,5-8 0 15,6 1 0-15,0 3 0 16,2 12 0-16,-3 9 0 16,-8 10 0-1,-2 9 0-15,3 7-330 16,8 5-449-16,-3 5-864 15,0 6 128-15,2 2 112 16,-6 3 99-16</inkml:trace>
  <inkml:trace contextRef="#ctx0" brushRef="#br0" timeOffset="-22002.3">16411 4879 4258 0,'0'0'264'16,"0"0"113"-16,0 0 7 16,0-2 6-16,0 2 10 15,0 0 8-15,0-2 9 16,0-4 8-16,0-2 10 15,2-4-129-15,4-3-179 16,4-5-127 0,10-2 0-16,10-1 0 0,6 0 0 15,6 6 0-15,0 3 0 16,-3 9 0 0,-7 2 0-16,-6 6 0 15,-6 6 0-15,-10 8 0 16,-5 4 0-16,-13 10 0 15,-5 2 0-15,-7 5 0 16,0-2 0-16,-1-6 0 16,10 0 0-16,5-3 0 15,11-3 0-15,6 1 0 16,9 1 0-16,2 2 0 16,0 2 0-16,-6-3 0 15,-9-3 0-15,-16-4 0 16,-18-7 0-1,-15-3 0-15,-13-6 0 16,-9-3 0-16,4-5-12 16,16-7-805-16,9-5-900 15,18-4 139-15,12-8 121 16,13 1 106-16</inkml:trace>
  <inkml:trace contextRef="#ctx0" brushRef="#br0" timeOffset="26419.59">14443 4271 4056 0,'0'-5'158'0,"2"-1"83"15,2 1 117-15,-4-3 43 16,3 3 9-16,-3 2 9 16,0 1 10-16,0-1 9 15,1 0 9-15,-1 2-108 16,2-2-65-16,-2 3-98 16,0-2-131-16,0 2-45 15,0-1 0-15,0 2 0 16,0-2 0-16,0 1 0 15,0 0 0 1,1 4 0-16,1 15 0 16,-2 16 0-16,3 17 0 15,-6 24 0-15,-6 15 0 16,-6 10 0-16,-2 7 0 16,-3 0 0-16,3-6 0 15,8-8 0-15,4-8 0 16,4-13 0-16,2-10 0 15,2-11 0-15,-3-11 0 16,0-13 0-16,0-8 0 16,0-8 0-1,0-6 0-15,0-5 0 16,0 0 0-16,0-6 0 16,0-10-302-16,7-14-1557 15,4-9 161-15,7-9 139 16,3-10 120-16</inkml:trace>
  <inkml:trace contextRef="#ctx0" brushRef="#br0" timeOffset="26945.1">14652 4721 6614 0,'2'-11'169'16,"-2"-4"1"0,2-3 3-16,9-3 0 0,9 7 2 15,7 4 2-15,10 5 1 16,3 6 1-16,0 10 4 16,-5 11-183-1,-8 9 0-15,-11 6 0 16,-11 8 0-16,-5 0 0 15,-6-1 0-15,-6-8 0 16,1-5 0-16,5-13 0 16,-3-7 0-16,4-9 0 15,3-13 0-15,0-15 0 16,2-10 0-16,11-13 0 16,6-5 0-16,5 5 0 15,1 5 0-15,-4 11 0 16,1 10-415-16,0 4-1414 15,-4 12 157 1,-3 6 134-16</inkml:trace>
  <inkml:trace contextRef="#ctx0" brushRef="#br0" timeOffset="27288.78">15172 4651 8191 0,'0'-4'0'0,"0"1"0"15,0 3 0 1,-3 7 0-16,-7 11 0 16,2 9 0-16,-4 8 0 15,2 9 0-15,6 0 0 16,4-2 0-16,7-1 0 15,9-9 0-15,7-3 0 16,8-7 0-16,7-8 0 16,3-8 0-16,-1-4 0 15,-4-3 0-15,-9-7 0 16,-6-11-365-16,12-3-580 16,-22-5-645-16,-3-8 122 15,-2 3 104 1,-8 2 94-16</inkml:trace>
  <inkml:trace contextRef="#ctx0" brushRef="#br0" timeOffset="27488.59">15366 4731 5598 0,'-3'-4'272'15,"-5"4"3"-15,-1 7 4 16,-2 14 5-16,1 12 3 16,-1 14 5-16,4 10 4 15,1 7 5 1,1 1 6-16,1-1-307 15,0-4 0-15,3-6 0 0,-2-10 0 16,-2-9 0 0,4-7-542-16,-1-13-1253 15,1-9 152-15,1-14 130 16</inkml:trace>
  <inkml:trace contextRef="#ctx0" brushRef="#br0" timeOffset="28341.92">17220 4440 5364 0,'0'-13'294'0,"2"1"5"15,-2 2 5-15,0 3 5 16,-11 23 4-16,-9 23 6 15,-20 27 4-15,-21 26 7 16,-18 28 6-16,-7 12-336 16,0 3 0-16,11-4 0 15,14-10 0-15,15-18 0 16,14-15 0 0,12-22 0-16,8-18 0 15,6-17 0-15,6-15 0 16,0-12 0-16,5-14-83 15,11-12-538-15,1-14-1130 16,12-10 145-16,7-8 124 16,3-3 110-16</inkml:trace>
  <inkml:trace contextRef="#ctx0" brushRef="#br0" timeOffset="28880.5">17168 4923 5085 0,'3'-13'322'0,"-2"-2"5"0,4-4 6 16,2-1 5 0,8 3 6-16,8 5 7 15,7 6 6-15,9 5 6 16,4 9 8-16,-4 11-371 15,-6 11 0-15,-8 7 0 16,-13 10 0 0,-7-1 0-16,-5-3 0 0,-7-4 0 15,1-9 0-15,-1-8 0 16,-2-10 0-16,-2-8 0 16,4-10 0-16,4-11 0 15,0-15 0 1,10-10 0-16,9-9 0 15,4-3 0-15,2 5 0 16,2 11 0-16,-5 9 0 16,-5 10-167-16,0 11-303 15,0-9-1298-15,-5 15 146 16,1 5 128-16,0-2 110 16</inkml:trace>
  <inkml:trace contextRef="#ctx0" brushRef="#br0" timeOffset="29200.2">17681 4814 5665 0,'0'-3'264'0,"0"0"5"0,-2 1 4 15,-2 8 3-15,-5 10 4 16,-2 11 5-16,-2 7 3 15,-2 11 5-15,8-2 5 16,6-1-298-16,-1-4 0 16,9-6 0-1,6-5 0-15,6-8 0 16,9-7 0-16,8-6 0 16,2-3 0-16,-1-8 0 15,-1-3 0-15,-4-8-275 16,-8-7-212-16,-3-12-1248 15,-10-5 142-15,-5-3 123 16,-5 5 108-16</inkml:trace>
  <inkml:trace contextRef="#ctx0" brushRef="#br0" timeOffset="29337.08">17876 4850 6188 0,'-9'0'212'16,"-3"5"4"-16,-6 8 1 15,0 14 3-15,1 17 2 16,-2 15 3-16,0 13 3 15,-4 8 2-15,0 4-381 16,-3-16-1687-16,0 13 159 16,0-10 136-16</inkml:trace>
  <inkml:trace contextRef="#ctx0" brushRef="#br0" timeOffset="49076.1">18840 6138 4565 0,'0'0'357'0,"0"0"6"15,0 0 8-15,0 0 6 16,0 0 9-16,0 0 6 16,0 0 9-16,0 0 8 15,0 0 9-15,0-2-266 16,0 2-152 0,2-2 0-16,-2-4 0 15,1-3 0-15,-1-1 0 16,2-4 0-16,-1-9 0 15,-1-2 0-15,1-2 0 16,1-1 0-16,-5-1 0 16,-1 6 0-16,-6 2 0 15,-3 4 0-15,-9 6 0 16,-5 2 0-16,-4 5 0 16,-2 1 0-1,0 6 0-15,-2 7 0 16,0 7 0-16,2 9 0 0,3 9 0 15,4 7 0 1,7 3 0-16,5 1 0 16,6-3 0-16,5-6 0 15,3-3 0-15,9-9 0 16,4-6 0-16,9-9 0 16,7-6 0-16,7-6 0 15,3-10 0-15,-2-7 0 16,-2-6 0-16,-3-6 0 15,-5 0 0 1,-6 4 0-16,-6 6 0 16,-6 7 0-16,0 9 0 15,-4 7 0-15,3 4 0 16,1 5 0-16,5 5 0 16,-3 1 0-16,1 2 0 15,2 0 0-15,1 0 0 16,7-2-306-16,15-4-1552 15,-8-2 162-15,0-7 138 16,-2-4 120-16</inkml:trace>
  <inkml:trace contextRef="#ctx0" brushRef="#br0" timeOffset="49420.35">19352 5896 5265 0,'0'-5'290'0,"-5"0"6"16,-6 1 3-16,-10 4 5 15,-2 7 5-15,-3 10 4 16,0 10 7-1,6 3 4-15,10 6 5 16,4-3-187-16,5-1-142 16,-2-5 0-16,10-5 0 15,3-1 0-15,5-5 0 16,9-5 0-16,7 0-317 16,6-6-330-16,2-3-1034 15,-3-6 134-15,-1-8 116 16,-2-8 103-1</inkml:trace>
  <inkml:trace contextRef="#ctx0" brushRef="#br0" timeOffset="49743.94">19728 5859 5625 0,'0'-7'269'0,"0"-1"3"15,-4 0 6-15,-2 0 2 16,-4 8 4-16,-10 8 6 16,-2 9 3-16,-4 9 4 15,2 9 6 1,7 5-303-16,6 2 0 16,8-3 0-16,2-4 0 15,11-3 0-15,9-6 0 16,8-4 0-16,8-9 0 15,7-2 0-15,-2-7 0 16,-4 0 0-16,-7-8-203 16,-7-2-250-16,-5-20-1311 15,-7 11 147-15,-5-3 126 16,-4 0 111-16</inkml:trace>
  <inkml:trace contextRef="#ctx0" brushRef="#br0" timeOffset="72730.48">12004 7575 8191 0,'0'1'0'0,"0"-1"0"16,0 0 0-16,0 0 0 15,0 2 0-15,0-2 0 16,0 1-355-16,12-1-1489 16,10 2 159-16,8-5 136 15,13-5 119-15</inkml:trace>
  <inkml:trace contextRef="#ctx0" brushRef="#br0" timeOffset="74003.45">13949 7036 5368 0,'6'-5'237'0,"3"-7"44"16,2 0 4-1,1-3 5-15,-1 2 3 16,-4-1 6-16,-5 0 3 16,2 1 6-16,-10 0 4 15,-12-2-144-15,-14 4-120 16,-10 1-48-16,-13 4 0 16,-7 4 0-16,1 4 0 15,7 7 0-15,9 6 0 16,8 7 0-16,16 8 0 15,12 8 0-15,16 3 0 16,18 7 0 0,17 3 0-16,10 1 0 15,13 2 0-15,-2-2 0 16,-11-1 0-16,-19-2 0 16,-18-7 0-16,-19-6 0 15,-21-9 0-15,-15-9 0 16,-14-8 0-16,-4-9 0 15,-3-10 0-15,7-7 0 16,12-7 0-16,14-4-259 16,18-3-268-16,16-1-1201 15,19 8 140 1,13-1 123-16,10 3 107 16</inkml:trace>
  <inkml:trace contextRef="#ctx0" brushRef="#br0" timeOffset="74425.06">14449 7025 5744 0,'0'-13'257'0,"0"0"3"16,0-2 5-16,0 1 2 15,-6 12 5-15,-10 9 4 16,-7 10 3-16,-7 10 3 16,-2 11 7-16,5 11-289 15,13 2 0-15,9-2 0 16,15-3 0-16,16-5 0 15,16-3 0-15,10-9 0 16,9-7 0-16,5-7 0 16,-5-5 0-16,-6-7 0 15,-7-2 0 1,-13-2 0-16,-6-4 0 16,-13-5-259-16,-11-3-294 15,-6-6-1169-15,-10-5 140 16,-8-2 122-16,-8-4 105 15</inkml:trace>
  <inkml:trace contextRef="#ctx0" brushRef="#br0" timeOffset="74607.89">14577 7079 8191 0,'-2'3'0'31,"2"10"0"-15,-2 16 0-16,2 14 0 0,-4 17 0 0,-1 19 0 15,-2 6 0-15,-6 6 0 16,-5 6 0-16,-4-2-268 16,-3-5-1601-16,-2-8 164 15,2-16 139-15</inkml:trace>
  <inkml:trace contextRef="#ctx0" brushRef="#br0" timeOffset="93084.14">16694 8346 5518 0,'3'-2'270'0,"2"-1"3"16,-1-5 4-16,3 1 5 16,-1 1 3-16,0-3 5 15,-2 1 4-15,2 2 4 16,-2-3 5-16,-3 2-202 15,-5-4-101 1,-3-1 0-16,-13-1 0 16,-15 0 0-16,-13 1 0 15,-12 6 0-15,-7 2 0 16,1 1 0-16,1 6 0 16,11 6 0-16,11 4 0 15,16 6 0-15,17 12 0 16,17 5 0-16,20 7 0 15,15 6 0-15,6 1 0 16,5 0 0-16,-8-2 0 16,-13-3 0-1,-18-9 0-15,-14-6 0 16,-21-8 0-16,-16-10 0 16,-10-6 0-16,-4-6 0 15,-1-8 0-15,12-1 0 16,12-3-117-16,20 0-385 15,19-53-1271-15,18 51 147 16,13-4 128-16,13-4 112 16</inkml:trace>
  <inkml:trace contextRef="#ctx0" brushRef="#br0" timeOffset="98211.43">16986 8290 2361 0,'0'-3'147'0,"0"-1"53"15,0-1 54-15,0-1 46 16,0 1 31-16,0-1 83 15,0-1 103-15,0 0 66 16,0 1 20-16,0 0-107 16,0 0-43-16,0 1-56 15,0 3-55-15,0 0-48 16,0 2-30-16,0-1-90 16,-3 2-113-16,-1 5-61 15,-3 9 0 1,-5 7 0-16,-1 8 0 15,1 6 0-15,2 0 0 16,3-1 0-16,4-7 0 16,2-7 0-16,1-6 0 15,3-6 0-15,8-7 0 16,7 0 0-16,8-4 0 16,7-2 0-16,5 0 0 15,2-3 0-15,-3 3 0 16,-1 2 0-16,-1 3 0 15,-4 5 0 1,-4 10 0-16,-7 4 0 16,-8 11 0-16,-8 4 0 15,-5-1 0-15,-11 1 0 16,-11-6 0-16,-7-3 0 16,-10-7 0-16,-5-8 0 15,-2-6 0-15,3-4 0 16,7-7-237-16,11-8-316 15,13-3-1175-15,9-4 142 16,8-7 122-16,11 0 107 16</inkml:trace>
  <inkml:trace contextRef="#ctx0" brushRef="#br0" timeOffset="98611.48">17068 8187 5700 0,'0'-12'262'0,"8"-3"3"16,9-3 3-16,15-4 5 16,15 7 4-16,11 6 2 15,7 0 6-15,-7 5 3 16,-8 3 6-16,-15 1-294 15,-10 0 0-15,-14 1-184 16,-2 2-269-16,-6-22-1315 16,-2 24 146-16,-7-1 128 15,-1-4 110 1</inkml:trace>
  <inkml:trace contextRef="#ctx0" brushRef="#br0" timeOffset="125733.8">13599 9585 7884 0,'2'-11'34'16,"8"-2"0"-1,4-3 0-15,10-3-1 0,4 9 2 16,5 4-2-16,3 8 2 16,1 8-1-1,-6 10 1-15,-5 9-35 16,-5 7 0-16,-10 9 0 15,-6 3 0-15,-5-2 0 16,-5-3 0-16,-2-6 0 16,0-10 0-16,1-8 0 15,-1-8 0 1,0-10 0-16,3-11 0 0,4-11 0 16,0-19 0-16,12-14 0 15,5-11 0 1,6-3 0-16,2 3 0 15,1 9 0-15,-8 14 0 16,-9 10 0-16,1 11-360 16,52 11-1484-16,-49 6 160 15,2 7 135-15</inkml:trace>
  <inkml:trace contextRef="#ctx0" brushRef="#br0" timeOffset="126310.8">14118 9737 4614 0,'0'-2'343'0,"0"2"5"15,1 0 6-15,-1 0 8 16,3 0 6-16,-1 0 6 16,0 0 9-16,0-4 7 15,1-1 7 1,7-2-139-16,4-4-258 16,4-3 0-16,9-6 0 15,7 1 0-15,2-1 0 16,4 3 0-16,1 5 0 15,-4 5 0-15,-3 4 0 16,-3 6 0-16,-6 7 0 16,-11 4 0-16,-9 7 0 15,-9 6 0-15,-10 3 0 16,-10 0 0-16,-4 0 0 16,-2 0 0-1,11-3 0-15,6 1 0 16,12-1 0-16,15 1 0 15,9 2 0-15,6-1 0 16,-3-2 0-16,-1-4 0 16,-14-2 0-16,-20-7 0 15,-16-5 0-15,-16-4 0 16,-12-2 0-16,-8-3 0 16,0 0 0-16,12 2 0 31,16-2-546-31,17 0-1247 0,18-6 151 0,21-7 130 15,4-9 113-15</inkml:trace>
  <inkml:trace contextRef="#ctx0" brushRef="#br0" timeOffset="127187.96">16243 9558 6343 0,'0'-8'197'16,"1"-1"2"-16,3-6 1 15,8-2 3-15,6 1 3 16,9 4 0-16,8 0 4 15,4 7 2-15,2 6 3 16,-2 8-215-16,-5 12 0 16,-7 10 0-1,-6 4 0-15,-12 8 0 16,-5-1 0-16,-8-1 0 16,-3-4 0-16,-2-7 0 15,2-7 0-15,-3-10 0 16,3-8 0-16,1-10 0 15,3-13 0-15,1-13 0 16,7-16 0-16,9-15 0 16,11-9 0-16,1 1 0 15,7 3 0-15,-6 10 0 16,-4 12 0-16,-8 13 0 16,-4 10 0-16,1 12-327 15,8 9-418 1,-8 8-908-16,5 5 130 15,-2 7 114-15,-4 7 98 16</inkml:trace>
  <inkml:trace contextRef="#ctx0" brushRef="#br0" timeOffset="127711.81">16852 9609 4556 0,'0'0'347'0,"0"-2"6"15,0 2 6-15,0 0 8 16,0 0 6-16,0-3 8 16,0-2 5-16,0-3 10 15,3-3 8-15,5-5-135 16,7-2-269-16,9-2 0 15,11-3 0-15,6 2 0 16,4 3 0-16,-1 5 0 16,-1 7 0-16,-10 3 0 15,-4 4 0-15,-13 10 0 16,-8 3 0 0,-10 7 0-16,-11 3 0 15,-12 5 0-15,-2 2 0 16,-2-3 0-16,5 3 0 15,11-2 0-15,8 1 0 16,15 2 0-16,15 3 0 16,10 2 0-16,-1 1 0 15,0 0 0-15,-13-5 0 16,-21-4 0-16,-23-7 0 16,-22-9 0-16,-20-7 0 15,-10-6 0 1,-7-7 0-16,8-8-130 15,29-4-627-15,9-3-945 16,22-2 138-16,14-4 118 16,13 5 105-16</inkml:trace>
  <inkml:trace contextRef="#ctx0" brushRef="#br0" timeOffset="153766.5">13863 10899 8191 0,'8'-20'0'0,"11"-5"0"0,10-6 0 16,13 0 0 0,10 12 0-16,1 10 0 15,3 10 0-15,-8 14 0 16,-7 13 0-16,-12 15 0 15,-13 9 0-15,-9 7 0 16,-7 0 0-16,-9-4 0 16,-3-9 0-16,4-13 0 15,-1-10 0 1,4-12 0-16,3-13 0 16,2-10 0-16,1-18 0 15,5-15 0-15,9-15 0 16,8-11 0-16,4-4 0 15,-2 2 0-15,-1 11 0 16,-8 13 0-16,-6 14 0 16,-4 13-69-16,5 12-280 15,2 9-403-15,-3 9-874 16,2 6 125 0,-3 3 111-16,-4-1 96 15</inkml:trace>
  <inkml:trace contextRef="#ctx0" brushRef="#br0" timeOffset="154091.19">14631 10642 6096 0,'0'-7'222'0,"0"1"2"16,0 3 3-16,-2 6 3 15,-2 19 2-15,-5 14 3 16,-5 14 3-16,3 10 3 16,4 1 5-1,2-1-246-15,13-7 0 16,7-8 0-16,10-10 0 16,11-8 0-16,11-11 0 15,5-10 0-15,0-6 0 16,-1-8 0-16,-8-9 0 15,-8-7-332-15,1-6-469 16,-17-5-836-16,-9-2 127 16,-3 2 112-16</inkml:trace>
  <inkml:trace contextRef="#ctx0" brushRef="#br0" timeOffset="154322.97">14853 10754 6424 0,'0'-4'189'15,"0"4"2"-15,0 9 0 16,2 15 4-16,-2 14 1 16,1 16 1-16,-1 10 4 15,2 2 1-15,-1 5 3 16,1-2-205-16,-2 0 0 16,0-1 0-16,2-13 0 15,17-10-847-15,-12-13-865 16,0-20 138-1,1-24 120-15,6-29 106 16</inkml:trace>
  <inkml:trace contextRef="#ctx0" brushRef="#br0" timeOffset="154998.77">16525 10858 8191 0,'9'-19'0'15,"7"-7"0"-15,12-4 0 16,10-2 0-16,7 11 0 16,8 13 0-16,-2 10 0 15,-3 16 0-15,-8 13 0 16,-11 13 0-1,-12 6 0-15,-11 8 0 16,-7-2 0-16,-10-9 0 0,-1-6 0 16,0-13 0-16,1-11 0 15,0-10 0 1,4-13 0-16,6-15 0 16,-2-15 0-16,7-13 0 15,9-14 0-15,6-6 0 16,4 2 0-16,0 8 0 15,-1 12 0 1,-9 10 0-16,-3 13 0 0,-3 12-361 16,19 7-551-16,-16 6-688 15,3 5 123-15,-1 4 106 16,1 1 94-16</inkml:trace>
  <inkml:trace contextRef="#ctx0" brushRef="#br0" timeOffset="155319.47">17284 10601 8191 0,'0'-4'0'0,"0"3"0"16,0 5 0-16,-5 10 0 15,-2 14 0-15,-6 17 0 16,-1 5 0-1,-2 8 0-15,7-2 0 16,5-6 0-16,5-6 0 16,8-7 0-16,10-10 0 15,8-7 0-15,12-9 0 16,10-5 0-16,0-3 0 16,2-7 0-16,-6-8 0 15,-8-7-275-15,3-4-559 16,-23-6-809-16,-6-7 128 15,-7 1 112-15,-8 2 99 16</inkml:trace>
  <inkml:trace contextRef="#ctx0" brushRef="#br0" timeOffset="155511.29">17455 10691 8191 0,'-1'3'0'0,"-5"8"0"16,-2 12 0-16,0 14 0 15,1 15 0-15,0 12 0 16,-2 8 0-16,-5 5 0 16,-5 6 0-16,-1-1-358 15,-5-44-1487-15,-2 30 161 16,4-15 135-16,3-15 120 16</inkml:trace>
  <inkml:trace contextRef="#ctx0" brushRef="#br0" timeOffset="174650.16">16705 11912 6961 0,'0'0'133'0,"0"0"1"15,1-1 0 1,5-1 2-16,1 0 0 15,2-4 1-15,2 0 2 16,-1-2 0-16,0-1 3 16,-5-3-142-16,-2 2 0 15,-5-5 0-15,-4 1 0 16,-13 1 0-16,-11-1 0 16,-13 1 0-16,-10 5 0 15,-4 5 0-15,1 2 0 16,4 5 0-1,8 7 0-15,10 7 0 16,9 7 0-16,11 8 0 16,10 6 0-16,12 2 0 15,17 4 0-15,10 1 0 16,9 0 0-16,11 2 0 16,-6-3 0-16,-6-3 0 15,-14-5 0-15,-16-4 0 16,-13-7 0-16,-18-4 0 15,-14-8 0-15,-12-6 0 16,-6-6 0 0,-2-6 0-16,3-6 0 15,11 0 0-15,11-1 0 16,17-3-368-16,12-1-1473 16,18 1 158-16,14 1 137 15,14-3 119-15</inkml:trace>
  <inkml:trace contextRef="#ctx0" brushRef="#br0" timeOffset="175331.55">17252 12037 5009 0,'6'-8'318'0,"4"-4"7"15,0-2 5-15,1-4 6 16,-1 5 4 0,-4-2 8-16,0 1 6 15,-5-1 5-15,-1 3 8 16,-5 0-262-16,-11 1-105 16,-9 0 0-16,-11 4 0 15,-7 1 0-15,-6 3 0 16,1 3 0-16,3 5 0 15,6 2 0-15,6 8 0 16,12 4 0-16,7 6 0 16,9 7 0-1,10 3 0-15,13 2 0 16,9 1 0-16,11 2 0 16,5 1 0-16,2-3 0 15,-8 0 0-15,-9-2 0 16,-15-1 0-16,-7-5 0 15,-14-2 0-15,-13-3 0 16,-12-7 0-16,-8-7 0 16,-8-7 0-16,6-6 0 15,5-8 0-15,15-7 0 16,14-8 0 0,15-5 0-16,17-8 0 15,10 3 0-15,8-5 0 16,8 4 0-16,-3 3-289 15,6 5-479-15,-13 0-889 16,-7 5 130-16,-8 1 114 16</inkml:trace>
  <inkml:trace contextRef="#ctx0" brushRef="#br0" timeOffset="193435.69">14124 13125 5268 0,'0'-4'293'0,"2"0"3"15,0-2 5-15,0-4 6 16,-1-1 4 0,1 2 5-16,2-1 4 0,-4 1 8 15,2 0 3 1,-2 1-211-16,-6 0-120 0,-12 0 0 15,-12 1 0 1,-14 2 0-16,-13 2 0 16,-1 3 0-16,2 4 0 15,9 8 0-15,9 5 0 16,11 7 0-16,15 9 0 16,10 3 0-16,16 6 0 15,15 5 0-15,11 1 0 16,8 2 0-16,1 4 0 15,-9-5 0-15,-15-4 0 16,-12-5 0-16,-20-5 0 16,-17-10 0-16,-15-9 0 15,-9-8 0-15,-7-6 0 16,-3-8 0 0,11-8 0-16,13-7-173 15,19-2-348-15,12-37-1232 16,24 32 145-16,15 0 125 15,8 4 109-15</inkml:trace>
  <inkml:trace contextRef="#ctx0" brushRef="#br0" timeOffset="194566.21">14611 13275 5578 0,'1'-2'274'16,"-1"2"3"-16,2 0 5 15,0-2 3-15,0 4 5 16,5-6 4-16,-1 2 4 15,3-2 6-15,0-1 5 16,-4-5-309-16,-1-1 0 16,-2-3 0-16,-1-2 0 15,-6-3 0-15,-2 0 0 16,-4 0 0 0,-7 2 0-16,-7 5 0 15,-8 4 0-15,-5 6 0 16,-4 4 0-1,2 6 0-15,3 8 0 0,7 5 0 16,7 2 0-16,11 3 0 16,7-2 0-16,2-3 0 15,15-2 0-15,8-3 0 16,9-5 0-16,5-2 0 16,8-5 0-1,-6-3 0-15,-6-1 0 16,-5-3 0-16,-6-1 0 15,-3-2 0-15,-7 1 0 32,-2-4 0-32,0 3 0 0,-5-2 0 0,0 3 0 15,-1 2 0-15,-1 0 0 16,0 2 0-16,2 1 0 16,-2-1 0-16,0 1 0 15,0 0 0-15,0 0 0 16,0-2 0-16,0 2 0 15,2 0 0 1,0 0 0-16,-2 0 0 16,2 0 0-16,1-1 0 15,0 1 0-15,0-1 0 16,2-3 0-16,-2 2 0 16,1 1 0-16,-2-2 0 15,0 3 0-15,0-1 0 16,5 6 0-16,1 7 0 15,2 13 0-15,-3 13 0 16,-1 15 0-16,-3 11 0 16,-3 4 0-16,-2-1 0 15,2-5 0 1,2-8 0-16,-2-8 0 16,0-8 0-16,0-9 0 15,0-4 0-15,0-6 0 16,0-4 0-16,0-5 0 15,0-4 0-15,0-3 0 16,0-2 0-16,0-1 0 16,0 0 0-16,0 0 0 15,1-2 0-15,-1-4 0 16,0 0 0-16,0-3 0 31,0-4-52-31,0 0-510 16,-6-6-1213-16,-5 0 148 0,-8-4 128 15,-5-1 112-15</inkml:trace>
  <inkml:trace contextRef="#ctx0" brushRef="#br0" timeOffset="-214136.16">18511 14490 8191 0,'0'-11'0'0,"0"-8"0"15,3-1 0 1,3-5 0-16,4 5 0 15,4 0 0-15,8 0 0 16,2 5 0 0,1 3 0-16,4 5 0 0,3 4 0 15,2 10 0-15,-2 8 0 16,1 11 0-16,-4 10 0 16,-6 12 0-16,-5 4 0 15,-8-1 0-15,-4 1 0 16,-6-5 0-16,-5-9 0 15,2-5 0-15,0-12 0 16,0-7 0 0,-1-7 0-16,1-9 0 15,2-11 0-15,2-12 0 16,6-16 0-16,12-12 0 16,6-10 0-16,5 0 0 15,4 8 0-15,-7 7 0 16,-7 9 0-16,-10 11 0 15,-4 9-13-15,-2 5-502 16,-5-22-1283-16,1 36 152 16,1 4 131-16,1 5 113 15</inkml:trace>
  <inkml:trace contextRef="#ctx0" brushRef="#br0" timeOffset="-213820.8">19246 14434 8191 0,'2'-2'0'0,"2"0"0"15,2 6 0-15,5 9 0 0,-2 13 0 16,1 16 0-1,0 12 0-15,-1 11 0 16,-3 1 0-16,-2 0 0 16,0-5 0-16,-2-3 0 15,-1-11 0-15,-1-7 0 16,0-9 0-16,-6-8 0 16,-5-9 0-16,8-7-980 15,-26-14-697-15,-1-17 133 16,2-19 115-16</inkml:trace>
  <inkml:trace contextRef="#ctx0" brushRef="#br0" timeOffset="-193846.42">18728 15637 5033 0,'-2'0'307'15,"2"-1"6"1,-1 1 5-16,-1-1 5 15,1 2 5-15,1-2 7 16,0-2 5-16,0-2 6 16,0 1 6-16,0-2-156 15,1 0-196-15,4-3 0 16,2 2 0-16,6-2 0 16,6 3 0-16,7 3 0 15,3 2 0-15,4 5 0 16,2 11 0-1,-5 10 0-15,-4 8 0 16,-5 11 0-16,-9 3 0 16,-9 1 0-16,0-5 0 15,-6-2 0-15,0-8 0 16,0-8 0-16,2-9 0 16,-2-7 0-16,3-6 0 15,-3-7 0-15,1-11 0 16,2-12 0-16,0-12 0 15,6-7 0-15,3-4 0 16,2 3 0 0,-1 5 0-16,-2 11 0 15,-1 6 0-15,-1 11-278 16,25 8-646-16,-20 3-694 16,0 5 124-16,4 3 110 15,-1 5 95-15</inkml:trace>
  <inkml:trace contextRef="#ctx0" brushRef="#br0" timeOffset="-193427.25">19194 15722 6167 0,'17'-19'215'15,"9"-1"2"-15,6-4 3 16,7 2 2-16,-3 12 3 15,-1 10 2-15,-3 12 3 16,-9 10 2-16,-11 8 4 16,-11 10-236-16,-13 10 0 15,-17 0 0-15,-5-1 0 16,-5-2 0-16,1-8 0 16,11-8 0-16,9-12 0 15,13-5 0-15,19-8 0 16,22-5 0-1,19-4 0-15,20-4 0 16,19-1 0-16,1-4 0 16,-5-1 0-16,-11-1 0 15,-15 4 0-15,-18-2 0 16,-17 5 0-16,-17 3 0 16,-9 1 0-16,-9 3 0 15,-9 0-237-15,-1 0-419 16,-11 0-1044-16,-11 0 137 15,-2 0 118 1,-3 0 105-16</inkml:trace>
  <inkml:trace contextRef="#ctx0" brushRef="#br0" timeOffset="-182679.51">22085 4587 8191 0,'2'-4'0'0,"-1"3"0"16,1-2 0-16,-1 1 0 16,-1 2 0-16,3 8 0 15,-1 13 0-15,-2 13 0 16,2 17 0-16,-1 15 0 15,-1 7 0-15,-1-1 0 16,1-4 0-16,-2-7 0 16,-1-13 0-1,1-8 0-15,1-12 0 16,1-9 0-16,-2-8 0 16,1-4 0-16,-5-2 0 15,4-5-420-15,-2-12-1407 16,-2-4 156-16,-4-16 134 15,3-15 118 1</inkml:trace>
  <inkml:trace contextRef="#ctx0" brushRef="#br0" timeOffset="-177436.72">24491 4789 8191 0,'-10'-7'0'16,"0"-5"0"-16,-2-3 0 16,4-7 0-16,6-1 0 15,9-4 0-15,14 1 0 16,10 3 0-16,11 0 0 15,12 8 0-15,5 6 0 16,0 6 0-16,-7 8 0 16,-7 12 0-1,-13 13 0-15,-15 12 0 16,-14 14 0-16,-22 10 0 16,-16 4 0-16,-19 0 0 15,-9-5 0-15,-2-9 0 16,9-9 0-1,17-14 0-15,19-10 0 0,13-8 0 16,26-8 0-16,27-6 0 16,25-1 0-16,23-3 0 15,21-2 0-15,3-2 0 16,-7-1 0 0,-22-2 0-16,-17 2 0 0,-23 1-94 15,-16 3-625 1,-23-4-1003-16,-21-1 140 15,-16-4 122-15</inkml:trace>
  <inkml:trace contextRef="#ctx0" brushRef="#br0" timeOffset="-172958.57">26245 4737 3870 0,'0'-1'189'0,"-2"-1"130"16,2 1 96 0,0-1 9-16,-2 0 11 15,2 0 8-15,2 0 11 16,-4 0 11-16,2 0 10 16,-2-1-144-16,0-1-70 15,0 0-151-15,1-4-110 16,1-1 0-16,0-2 0 15,0-4 0-15,7-2 0 16,6-2 0-16,12-1 0 16,8-2 0-1,9 5 0-15,2 2 0 16,-4 4 0-16,-1 7 0 16,-8 3 0-16,-9 3 0 15,-5 8 0-15,-9 6 0 16,-4 3 0-16,-12 8 0 15,-5 2 0-15,-8 0 0 16,1 0 0-16,0-4 0 16,4-2 0-16,11 2 0 15,5-1 0 1,12 1 0-16,14 8 0 16,4 5 0-16,3 3 0 15,1 5 0-15,-7-1 0 16,-15-6 0-16,-12-3 0 15,-21-7 0-15,-23-9 0 16,-19-8 0-16,-16-7 0 16,-9-8 0-16,5-6 0 15,9-6 0-15,13-5 0 16,19-1 0-16,15-1-452 16,15-39-1366-16,16 40 155 15,15 0 133-15,4 2 116 16</inkml:trace>
  <inkml:trace contextRef="#ctx0" brushRef="#br0" timeOffset="-148096.94">24627 9287 8191 0,'0'-7'0'0,"0"-1"0"16,1 0 0-16,-1 1 0 16,-3 4 0-16,-12 7 0 15,-17 12 0-15,-17 17 0 16,-14 15 0-16,-9 17 0 15,6 16 0-15,11 2 0 16,20-2 0-16,18-3 0 16,11-7 0-1,21-12 0-15,15-11 0 16,12-13 0-16,10-16 0 16,7-13 0-16,-3-12 0 15,-11-16 0-15,-13-10 0 16,-20-6 0-16,-5-5 0 15,-20 0 0-15,-12 4 0 16,-8 8 0-16,-5 7 0 16,-7 7 0-16,-2 8 0 15,8 4-69-15,6 4-511 16,4 4-1185-16,4 1 146 16,8 0 127-16,4 0 111 15</inkml:trace>
  <inkml:trace contextRef="#ctx0" brushRef="#br0" timeOffset="-140991.01">26140 10599 8191 0,'9'-5'0'16,"11"-2"0"-16,10-2 0 16,18-4 0-16,11-1 0 15,4-1 0-15,4-2 0 16,-4 1 0-16,-3 0 0 15,-8 1 0-15,-13 1 0 16,-6 3 0-16,-12 0 0 16,-7 3 0-16,-6 2 0 15,-8 2 0-15,3 3 0 16,-3 2 0-16,0 14 0 16,0 20 0-16,0 19 0 15,-9 20 0 1,-3 17 0-16,-3 6 0 15,-6-3 0-15,-1-5 0 16,0-6 0-16,-1-8 0 16,0-11 0-16,0-14-282 15,38-12-1583-15,-34-15 163 16,4-14 140-16,-1-13 120 16</inkml:trace>
  <inkml:trace contextRef="#ctx0" brushRef="#br1" timeOffset="-116212.15">15607 4221 3548 0,'0'0'35'16,"0"0"41"-16,1 0 37 15,1 0 18-15,-1 0 9 16,1 0 6-16,-2 0 0 16,0 0 9-16,3 0 14 15,-3 0 7-15,0 0-3 16,1 0-25-16,-1 0-5 16,0 0 4-1,0-1 8-15,0-2 10 16,0 2 2-16,0-3 0 15,-1 1-13-15,-2-1-14 16,0 0-24-16,-5 0-15 16,-4-1-35-16,0 1-27 15,-5-1-4-15,2 0-17 16,-2 1 0-16,-2 0-10 16,-1 0 3-16,-5 0-8 15,3-1 4-15,-3 3-5 16,0-1 10-16,4 1-8 15,-1 0-8 1,3 0 4-16,-1 2 0 16,-2 0 0-16,0 0 2 15,1 0 0-15,-4 0 3 16,4 0 1-16,0 0-11 16,-2 0 14-16,-2 0 2 15,-1 0-3-15,-5-2-1 16,-1 2-1-16,-2 0 4 15,2-2-2-15,0 2-1 16,2 0 2-16,1-1 3 16,3 0-6-1,0-1 5-15,0 1-5 16,1-2 7-16,0 3 3 16,0-1-3-16,1-1-3 15,-1 2 3-15,-4-4-7 16,2 4-1-16,-1-2 1 15,-1 0 8-15,0 0-4 16,0 2-4-16,0-2-3 16,-1 0 1-16,-1 2 7 15,2 0 0-15,1-2 9 16,0 2 6-16,-1-1 2 16,0 1-14-1,2 0 4-15,-5 0 4 16,1-1 7-16,0 1-10 15,1 0 0-15,-3 0 0 16,4 0-5-16,-1 0-9 16,1 0-1-16,0 0-1 15,2 0 3-15,0 2-1 16,-1 0-7-16,-1 2 3 16,0-2-1-1,0 2-3-15,-3-2 6 0,3 2 4 16,0-2-1-16,5 3-1 15,-5-3-7 1,4 2 5-16,-5 2-1 16,-1-1 2-16,2 3-1 15,-3-2 9-15,1 2-12 16,4 1-2-16,0-1 2 16,0 0 10-16,3 0 0 15,-3 1 6-15,2 3 4 16,0-2 2-16,0 4 8 15,0-2-8-15,-1 3 15 16,1 0 0-16,0 0 9 16,0 2-3-16,-2-1 10 15,4 0 3 1,0-1 7-16,-2 0-3 16,4 2-8-16,2-2 0 15,-2 1-9-15,3 0 2 16,2 1-11-16,2-2-5 15,2 2-7-15,3 1-12 16,-1-1-10-16,1 1 0 16,3 0 0-16,-1 3 0 15,0-1 0 1,2 2 0-16,1 1 0 0,0-1 0 16,4 2 0-1,-2 1 0-15,2 1 0 16,0 2 0-16,0-2 0 15,0 1 0-15,0 0 0 16,0 0 0-16,0-2 0 16,2 1 0-16,-2-1 0 15,4 2 0-15,0-4 0 16,1 4 0-16,2-1 0 16,2-1 0-16,-3-3 0 15,4 2 0 1,-1-3 0-16,2 1 0 15,-3 0 0-15,4-1 0 16,1 0 0-16,2 1 0 16,0-1 0-16,1-1 0 15,3 2 0-15,0-2 0 16,1 0 0-16,2-2 0 16,3 1 0-16,2-4 0 15,0 1 0-15,0-1 0 16,2 0 0-16,-1-2 0 15,-2 0 0-15,-1 0 0 16,2 0 0 0,2-2 0-16,-2-1 0 15,2-1 0-15,0 1 0 16,3-4 0-16,-1 3 0 16,3-3 0-16,-1 1 0 15,-1-1 0-15,4-5 0 16,0 3 0-16,3-1 0 15,-4-2 0-15,-1 2 0 16,4-2 0-16,-2 0 0 16,0 1 0-16,0-1 0 15,-2-1 0-15,3 0 0 16,3 0 0-16,4 0 0 16,2 0 0-1,0 0 0-15,3-1 0 16,-3-1 0-16,-4-2 0 15,1 2 0-15,-3-5 0 16,3 6 0-16,-2-5 0 16,0 0 0-16,-2 0 0 15,0 1 0-15,0-2 0 16,-3 3 0-16,2-4 0 16,-2 1 0-16,0-1 0 15,1 0 0 1,-1 0 0-16,-1-1 0 15,-3 1 0-15,4-1 0 16,0-2 0-16,0 0 0 16,-3-1 0-16,2 0 0 15,-6-2 0-15,-4 1 0 16,-1 0 0-16,-2-1 0 16,1 1 0-16,-3 1 0 15,-1-2 0-15,-1 1 0 16,1-1 0-16,0-1 0 15,0 1 0-15,-1 0 0 16,1-1 0-16,-1 0 0 16,-3 0 0-1,-2 1 0-15,2-3 0 16,-3 2 0-16,-1-1 0 16,1-1 0-16,1 2 0 15,1-1 0-15,-1-1 0 16,-1 1 0-16,1 0 0 15,-3 2 0-15,-1-2 0 16,1 2 0-16,-2 0 0 16,0 0 0-16,1-1 0 15,-1 5 0-15,-2-4 0 16,2 1 0-16,1 0 0 16,-2 0 0-1,2-1 0-15,1 0 0 16,-3 2 0-16,2-3 0 15,-2 1 0-15,-1 3 0 16,-2-2 0-16,3 1 0 16,-2 1 0-16,-1 0 0 15,0-2 0-15,1-1 0 16,-2 2 0-16,4-1 0 16,-4 1 0-16,1 0 0 15,-1-1 0-15,1 1 0 16,-2 2 0-1,-2-3 0-15,4 0 0 16,-2 1 0-16,-1 0 0 16,1-1 0-16,1 2 0 15,-3-2 0-15,2 1 0 16,-2-1 0-16,0 0 0 16,0 0 0-16,0-3 0 15,0 0 0-15,0-1 0 16,0-1 0-16,-3 1 0 15,-1-1 0-15,-3 1 0 16,1 0 0 0,-6-3 0-16,-1 1 0 15,-3-3 0-15,-2 2 0 16,-4-1 0-16,0-2 0 16,-8 0 0-16,-9 0 0 15,-7 0 0-15,-10-4 0 16,-5 4 0-16,2 2 0 15,4 0 0-15,9 3 0 16,11 6 0-16,7 3 0 16,4 5 0-16,1 1 0 15,1 4 0 1,-1 3-284-16,-3 9-219 16,-1-7-1225-16,1 13 140 15,8 0 123-15,5 1 107 16</inkml:trace>
  <inkml:trace contextRef="#ctx0" brushRef="#br1" timeOffset="-113491.92">17715 4223 3317 0,'0'-4'81'16,"0"-1"32"-1,0-4 23-15,0-1 23 16,0 0 16-16,0-1 6 15,0 0 10-15,0 0 7 16,0 1 10-16,-2 1-50 16,-4-1-31-16,-3 2-33 15,-7 0-18-15,-5 1-16 16,-1-1-10-16,-4 1 4 16,-3 0-1-16,0 0 0 15,-1 2 14-15,-4-1 23 16,1 1 29-1,-3 1 47-15,3 1 15 16,-3-1 17-16,1 0 9 16,4 2 8-16,-1 0 11 15,-1 0 6-15,-1-2-19 16,1 4-14-16,0 0-33 16,-2 0-50-16,0 0-20 15,-1 0-26-15,-2 0-12 16,0 0-19-16,0 4-13 15,2 2-13-15,0 1-3 16,3 1-10 0,3 2 0-16,3-1 0 15,0 0 0-15,3 0 0 16,-2 1 0-16,1-2 0 16,-2 1 0-16,2 1 0 15,-3-1 0-15,3-1 0 16,-1 2 0-16,3-3 0 15,1 1 0-15,0-1 0 16,1-2 0-16,-4 1 0 16,3 2 0-16,-4 0 0 15,0 1 0 1,-1-2 0-16,0 2 0 16,-1 2 0-16,1-2 0 15,-2 4 0-15,-1-1 0 16,2 0 0-16,-1 0 0 15,3 0 0-15,1 1 0 16,5-1 0-16,3 0 0 16,1-1 0-16,2-1 0 15,-2 0 0-15,1 3 0 16,1 1 0-16,-1 1 0 16,1 1 0-1,4 2 0-15,0 0 0 16,-2-2 0-1,5 3 0-15,1 0 0 0,-3-1 0 16,4 0 0-16,-1-1 0 16,0 1 0-16,0-1 0 15,3 2 0-15,-1-1 0 16,1 3 0-16,-1-1 0 16,0 1 0-16,1 1 0 15,1-1 0-15,1 4 0 16,1-1 0-1,0 4 0-15,0-1 0 16,0 1 0-16,1 3 0 16,2 0 0-16,2 0 0 15,2 1 0-15,1-1 0 16,1-2 0-16,0-2 0 16,4 0 0-16,1-2 0 15,1-2 0-15,-1 0 0 16,5-2 0-16,-2 1 0 15,3-1 0-15,1-2 0 16,-1 4 0 0,4-5 0-16,1 3 0 15,1-2 0-15,3 0 0 16,1-1 0-16,-1-2 0 16,1 0 0-16,3-2 0 15,1-1 0-15,3-4 0 16,1 0 0-16,2 0 0 15,-2-3 0-15,-1 1 0 16,-2 0 0-16,3 1 0 16,-2-1 0-16,-2 0 0 15,-1 1 0 1,1-1 0-16,-4 0 0 16,2 0 0-16,-2-1 0 15,0-2 0-15,4-1 0 16,0 0 0-16,1-1 0 15,-2 1 0-15,1 1 0 16,-5-3 0-16,-1 2 0 16,0-1 0-16,1-1 0 15,-2-1 0-15,0 0 0 16,2 0 0-16,0-1 0 16,3-1 0-1,0-2 0-15,2-1 0 16,1-2 0-16,1 0 0 15,0-3 0-15,3 0 0 16,-3-1 0-16,0 2 0 16,-2-3 0-16,0 2 0 15,-3-2 0-15,-2 2 0 16,-1-3 0-16,1 1 0 16,-3 0 0-16,2-1 0 15,-2 3 0-15,-3-2 0 16,1 0 0-1,-1-2 0-15,2-1 0 16,-5 3 0-16,2-2 0 16,-1 1 0-16,-3 0 0 15,1 0 0-15,-3-2 0 16,2 2 0-16,-3-3 0 16,2 2 0-16,2-1 0 15,-3-2 0-15,0 2 0 16,0-2 0-16,-1-1 0 15,-1-2 0-15,1-1 0 16,-3 0 0 0,1-1 0-16,-3-3 0 15,0 2 0-15,-1 1 0 16,-1-2 0-16,-3 2 0 16,1 0 0-16,-4-2 0 15,0 1 0-15,-1-1 0 16,1 1 0-16,-1-2 0 15,1 2 0-15,-1 0 0 16,-1 2 0-16,2 2 0 16,-2 2 0-16,0-2 0 15,0 0 0 1,0 3 0-16,0-1 0 16,-2-1 0-16,1 0 0 15,-5 0 0 1,2 1 0-16,-5-1 0 0,-1-1 0 15,1 2 0-15,2 0 0 16,-6 1 0-16,4-2 0 16,1 1 0-16,-3-1 0 15,-1 2 0-15,1 2 0 16,1 0 0-16,0 0 0 16,0 0 0-16,0 3 0 15,-2-2 0 1,2-1 0-16,-3 0 0 15,0 1 0-15,-1-2 0 16,-1 3 0-16,1 1 0 16,-3-3 0-16,-2 3 0 15,1-1 0-15,0-1 0 16,-1 1 0-16,-3-1 0 16,1 2 0-16,-4-3 0 15,-1 0 0-15,-8-1 0 16,-7 1 0-16,-14 2 0 15,-16 2 0-15,-23 3 0 16,-21 2 0 0,-18 9-13-16,-16 4-441 15,-8-1-1361-15,1 14 156 16,7 6 131-16,10 1 117 16</inkml:trace>
  <inkml:trace contextRef="#ctx0" brushRef="#br1" timeOffset="-108667.51">8486 5250 3678 0,'2'0'147'0,"1"-2"38"16,0 2 16-16,1-2 30 16,0 2 75-16,-1-3 81 15,-1 0 62-15,2 1 10 16,-4-2 11-16,0 4-89 16,0-3-66-16,2 3-38 15,-2-2-16-15,0 1-27 16,0 0-85-16,0-1-88 15,0 0-61 1,0 0 0-16,0 2 0 16,0-1 0-16,-3-1 0 15,-3 1 0-15,-4-1 0 16,-3 2 0-16,-5 0 0 16,1 0 0-16,1 0 0 15,-1 3 0-15,-2 2 0 16,0 1 0-16,-1 3 0 15,1 4 0-15,-1-1 0 16,3 3 0-16,1 3 0 16,0-1 0-1,3 2 0-15,3 2 0 16,0 1 0-16,4 2 0 16,2 0 0-16,2 2 0 15,1 0 0-15,2-2 0 16,-1 0 0-16,0-4 0 15,3 0 0-15,2-1 0 16,6-2 0-16,2-1 0 16,6-2 0-16,0-3 0 15,5-3 0-15,1-3 0 16,2-4 0 0,0 1 0-16,2-2 0 15,-1-4 0-15,-1 0 0 16,2 0-301-16,-1-3-222 15,-7-21-1196-15,-6 18 140 16,-4-3 121-16,-8-2 106 16</inkml:trace>
  <inkml:trace contextRef="#ctx0" brushRef="#br1" timeOffset="-108160.04">8235 5483 2650 0,'0'0'129'15,"0"0"81"-15,0 0 47 16,0 0 31-16,0 0 34 16,0 0 85-16,6 0 104 15,4 0 44-15,9 0 17 16,3-1-85-16,8-1-43 16,0 1-91-16,-1-2-49 15,-3 0-29 1,-6 0-31-16,-5 2-175 15,-2 0-368-15,-2 1-292 16,-5-3-1080-16,-1 1 133 16,-3-2 114-16</inkml:trace>
  <inkml:trace contextRef="#ctx0" brushRef="#br1" timeOffset="-83928.89">11649 17345 2343 0,'5'-1'148'15,"1"-1"52"1,3-3 54-16,0 1 48 15,-3-4 75-15,2-2 112 16,-2 1 83-16,1-4 18 16,-1 1 19-16,3 1-103 15,-6 3-48-15,-1 3-55 16,-2 2-56-16,0 3-51 16,1 0-84-16,3 8-127 15,0 6-85-15,4 8 0 16,-3 15 0-16,-2 15 0 15,-6 5 0 1,-2 8 0-16,-4 0 0 16,4 0 0-16,0-7 0 15,2-10 0-15,3-9 0 16,-4-12 0-16,2-10 0 16,2-11 0-16,-3-2 0 15,-4-9 0-15,3-7 0 16,-2-8-396-16,1-7-1438 15,-7-6 157-15,3-1 136 16</inkml:trace>
  <inkml:trace contextRef="#ctx0" brushRef="#br1" timeOffset="-83144.63">11266 17338 7884 0,'0'-13'34'0,"5"-4"0"16,13-2 0-16,19-4-1 0,23 6 2 15,13 2-2-15,15 4 2 16,1 3-1-16,-8-1 1 16,-8 2-35-1,-19 2 0-15,-15-2 0 16,-15 3 0-16,-13 1 0 15,-7 0 0-15,-4 2 0 16,0 1 0-16,0 1 0 16,0-2 0-16,0 1 0 15,3 3 0-15,5 7 0 16,4 10 0 0,-1 12 0-16,1 14 0 0,-8 8 0 15,-2 6 0-15,-2-2 0 16,-2-2 0-1,2-8 0-15,2-8 0 16,-2-12 0-16,0-7 0 16,0-9 0-16,0-8 0 15,0-8 0-15,7-9 0 16,4-11 0-16,5-4 0 16,5-5 0-16,4 0 0 15,-2 7 0 1,0 9 0-16,2 10 0 0,-4 8 0 15,0 9 0 1,-3 9 0-16,-2 6 0 16,0 6 0-16,-3 0 0 15,4-1 0-15,0-6 0 16,8-4 0-16,6-10 0 16,7-4 0-16,5-7 0 15,2-11 0-15,-5-8 0 16,-3-7 0-16,-14-7 0 15,-6-4 0-15,-11 2 0 16,-6 7 0-16,-9 6 0 16,-9 11 0-1,-7 8 0-15,-6 12 0 16,-3 10 0-16,5 9 0 16,9 6 0-16,14 4 0 15,13-1 0-15,24 0 0 16,16-5 0-16,20-5 0 15,45-4-970 1,-6-12-710-16,6-9 135 16,16-18 115-16,16-15 103 15</inkml:trace>
  <inkml:trace contextRef="#ctx0" brushRef="#br1" timeOffset="-82107.74">13679 17462 5028 0,'0'0'233'16,"0"0"73"-16,0 0 4 16,0 0 6-16,0 0 6 15,2 0 3-15,2 0 7 16,2-3 6-16,4-1 5 15,-1-4-85 17,0-5-178-32,-4-5-80 0,-5-3 0 0,-7 1 0 15,-6-1 0-15,-6 6 0 16,-10 7 0-16,-9 6 0 16,-6 7 0-16,-2 10 0 15,6 7 0-15,6 2 0 16,9 7 0-16,12 0 0 15,8-5 0-15,3-4 0 16,12-3 0-16,9-7 0 16,10-4 0-16,5-5 0 15,7-3 0 1,-1-6 0-16,-6-2 0 16,-9-1 0-16,-5-2 0 15,-9 1 0-15,-2 5 0 16,-2 2 0-16,2 9 0 15,2 12 0-15,5 15 0 16,-3 15 0-16,-4 17 0 16,-5 11 0-16,1 5 0 15,-10-2 0-15,-8-4 0 16,-5-11 0 0,-4-10 0-16,-5-12 0 15,0-12 0-15,2-12 0 16,0-12 0-16,1-8 0 15,4-15 0-15,4-12 0 16,11-10 0-16,5-9 0 16,16-9 0-16,11-3 0 15,7 2 0-15,10 2 0 16,4 8 0-16,1 8 0 16,-2 11 0-16,-6 13 0 15,-5 9 0 1,-7 10 0-16,-4 5 0 15,-7 10 0-15,-5 4 0 16,-6 4 0-16,-5 3 0 16,-2-6 0-16,-3 2 0 15,-1-5-358-15,34-7-1487 16,-39-7 161-16,5-9 135 16,-4-12 120-16</inkml:trace>
  <inkml:trace contextRef="#ctx0" brushRef="#br1" timeOffset="-81840.99">13906 17554 5227 0,'0'-10'222'16,"5"-5"79"-16,3-5 5 15,8-5 6-15,2-1 4 16,5-1 5-16,-8-2 5 15,-4 2 6-15,-6 1 6 16,-9 3-236-16,-6 5-14 16,-8 6-88-1,-8 8 0-15,-4 5-269 0,-1 10-202 16,6-4-1270 0,10 13 143-16,12 3 123 15,4-2 109-15</inkml:trace>
  <inkml:trace contextRef="#ctx0" brushRef="#br1" timeOffset="-80948.83">14032 17438 4475 0,'11'6'362'16,"4"9"7"-16,1 10 7 16,2 10 7-16,-6 7 8 15,-8 6 8-15,6 4 9 16,-4-2 7-16,0-8 9 15,-3-8-235-15,5-12-189 16,-5-9 0-16,7-9 0 16,5-11 0-16,5-11 0 15,0-13 0-15,6-17 0 16,0-7 0 0,-6-1 0-16,-9 3 0 15,0 12 0-15,-8 11 0 16,-3 10-219-16,2 14-110 15,3 6-76-15,5 9-7 16,6 4 6-16,2 6 11 16,3-2 57-16,-2 0 65 15,2-5 68-15,-3-6 110 16,1-6 223-16,0 0 134 16,2-6 97-16,-2-4 33 15,-1-4 11 1,-2-4 4-16,-4-4-43 15,-6 1-63-15,-3 5-67 16,-3 5-123-16,-9 5-42 16,-3 6-35-16,-5 8-21 15,-6 9-13-15,0 9 0 16,5 8 0-16,6 8 0 16,6-3 0-16,6-1 0 15,9-4 0-15,5-9 0 16,7-7 0-1,8-9 0-15,7-5 0 16,3-8 0-16,-1-4 0 16,-4-6 0-16,-3-1 0 15,-2-1 0-15,-7 1 0 16,-8 2 0-16,-4 7 0 16,-3 3 0-16,-5 3 0 15,0 5 0-15,-2 9 0 16,4 5 0-16,-4 3 0 15,0 4 0-15,0-1 0 16,0-4 0 0,0-6 0-16,0-3 0 15,4-7 0-15,4-6 0 16,9-9 0-16,7-10 0 16,5-4 0-16,4-4 0 15,-1 0 0-15,-6 1 0 16,-2 12 0-16,-3 8 0 15,0 11 0-15,-5 10 0 16,-1 13 0-16,-2 9 0 16,-5 7 0-1,-6 5 0-15,-2-2 0 16,3-1 0-16,-3-4 0 16,0-5-412-16,0-21-1418 15,4 5 158-15,14-13 134 16,6-16 118-16</inkml:trace>
  <inkml:trace contextRef="#ctx0" brushRef="#br1" timeOffset="-79824.88">16101 17641 5622 0,'0'3'260'0,"0"-3"2"16,0 0 5-16,0 0 2 15,4 1 5-15,6-5 3 16,5-3 5-16,1-2 3 16,2-8 6-16,-5-7-189 15,-7-6-102-15,-3 1 0 16,-10-1 0-1,-11 5 0-15,-10 6 0 16,-12 9 0-16,-11 9 0 16,-1 10 0-16,2 7 0 15,6 9 0-15,14 4 0 16,12 6 0-16,7-2 0 16,12-5 0-16,15-2 0 15,11-9 0-15,8-4 0 16,10-8 0-16,4-4 0 15,-3-4 0 1,-4-4 0-16,-9-3 0 16,-12 5 0-16,-4-2 0 15,-6 3 0-15,1 12 0 16,-5 13 0-16,2 14 0 16,-6 15 0-16,0 10 0 15,-6 8 0-15,-3-3 0 16,-4-4 0-16,-3-5 0 15,-2-8 0-15,0-7 0 16,1-10 0-16,4-9 0 16,3-9 0-1,3-4 0-15,-2-7 0 16,5-6 0-16,-1-12 0 16,1-11-71-16,6-17-215 15,11-15-101-15,2-17-28 16,6-7 9-16,9 1 64 15,1 4 74-15,-3 10 177 16,-2 16 91-16,-1 16 0 16,-4 14 62-16,-1 14 198 15,-5 16 105 1,0 14 42-16,-6 13 6 16,-6 11-49-16,-3 5-71 15,-3 0-191-15,-2-4-102 16,2-9 0-16,0-12 0 15,0-9 0-15,0-9 0 16,0-11 0-16,0-13 0 16,2-16 0-16,3-9 0 15,4-5 0-15,1-3 0 16,6 5 0-16,-3 13-159 16,4 9-239-1,-1 8-173-15,3 2-1067 16,-1 12 127-16,2 5 112 15</inkml:trace>
  <inkml:trace contextRef="#ctx0" brushRef="#br1" timeOffset="-78920.72">16723 17674 3576 0,'2'-2'286'0,"-2"1"154"16,0-2 9-16,-2 0 11 15,-5 3 11-15,-7 0 12 16,-4 7 14-16,-5 8 11 15,3 3 13 1,1 5-204-16,5 4-134 16,9 1-183-16,2-6 0 15,5-6 0-15,10-3 0 16,5-7 0-16,3-8 0 16,5-3 0-16,4-4 0 15,-3-6 0-15,-5-1 0 16,-5-1 0-16,-2 3 0 15,-5 3 0-15,-6 4 0 16,-3 4 0-16,0 2 0 16,0 1 0-1,2 3 0-15,-1 5 0 16,1 2 0-16,3 3-85 16,-1 2-246-16,4-1-159 15,9-4-336-15,-3-6-654 16,2-2 106-16,-1-4 93 15,-4 18 4675-15,-2-23-3921 16,1-6 141-16,0-2 108 16,2-3 112-16,-2-22 166 15,-3 22 69-15,-2 3 210 16,0 7 149 0,-1 4 343-16,2 3-22 15,0 6-181-15,0 5-131 16,-3 3-109-16,-2 4-127 15,2 5-201-15,-3-3 0 16,0-1 0-16,0-7 0 16,3-1 0-16,0-8 0 15,4-1 0-15,3-10 0 16,6-2 0-16,2-2 0 16,2-6 0-1,0 0 0-15,-4 2 0 0,2 2 0 16,-4 2 0-1,-2 6 0-15,-3 5 0 16,-2 0 0-16,-1 8 0 16,-3 5 0-16,-3 3 0 15,3 4 0-15,-3 5 0 16,-3-3 0-16,6-2 0 16,-3-4 0-16,0-5 0 15,1-7 0-15,4-4 0 16,3-7 0-16,11-8 0 15,4-5 0 1,8-5 0-16,-1 0 0 16,0 4 0-16,-4 4 0 15,-6 5 0-15,-2 8 0 16,-1 3 0-16,-5 6 0 16,-2 9 0-16,-3 6 0 15,-4 4 0-15,-3 6 0 16,-5 4 0-16,1-3-210 15,0-1-244-15,0-6-1106 16,2-7 116-16</inkml:trace>
  <inkml:trace contextRef="#ctx0" brushRef="#br1" timeOffset="-78312.29">17528 17664 5764 0,'3'-3'251'0,"2"2"5"16,2-1 2 0,1 7 5-16,-2 6 3 0,-2 5 4 15,-3 1 2-15,1 7 6 16,-2-4 2-16,0-4-247 16,0-2-33-16,0-5 0 15,1-2 0 1,5-6 0-16,1-5 0 15,6-7 0-15,4-2 0 16,5-4 0-16,1-2 0 16,0 1 0-16,-3 3 0 15,-2 4 0-15,-1 8 0 16,-2-1 0-16,-3 8 0 16,-3 6 0-16,-1 8 0 15,-7 3 0 1,1 8 0-16,-4 1 0 0,1-3 0 15,1-4 0-15,0-3 0 16,0-9 0 0,0-4 0-16,1-5 0 15,6-7 0-15,8-10 0 16,6-5 0-16,6-8 0 16,3-2 0-16,-1 1 0 15,-3 5 0-15,-5 5 0 16,-5 6 0-16,0 9 0 15,-3 4 0 1,-2 13 0-16,-3 6 0 0,-4 6 0 16,-2 7 0-1,-2 3 0-15,0-2 0 0,0-1 0 16,0-7 0 0,0-4-110-16,1-5-260 15,16-7-495-15,1-3-715 16,5-7 119-16,10-7 104 15,9-8 93-15</inkml:trace>
  <inkml:trace contextRef="#ctx0" brushRef="#br1" timeOffset="-77616.58">18430 17709 4026 0,'6'-20'350'0,"-3"-4"50"16,0 0 9-16,0-4 9 15,-8 12 9-15,-8 11 10 16,-6 2 9-1,-8 11 10-15,-6 7 12 16,-3 12-167 0,-2 10-248-16,12 9-53 0,10 3 0 15,8 1 0-15,5-8 0 16,8-8 0-16,3-9 0 16,4-12 0-16,6-7 0 15,5-8 0-15,2-7 0 16,2-8 0-16,-1-6 0 15,-6-1 0-15,-2-1 0 16,-7 6 0 0,-3 4 0-16,-6 9 0 15,0 4 0-15,1 4 0 16,1 6 0-16,-3 4 0 16,1 3 0-16,-1 3 0 15,-1-2 0-15,-1-2-149 16,2-4-140-16,-1-3-75 15,0-4-127-15,2-3-64 16,1-10 12-16,1-4 53 16,6-8 94-16,4-6 103 15,3-3 90-15,3-1 327 16,3 3 119 0,3 6 77-16,0 7 127 15,3 8 87-15,1 8 16 16,0 11-25-16,-5 9-80 15,-7 5-104-15,-7 5-97 16,-7 4-244-16,-4-4 0 16,-1-4 0-16,-4-5 0 15,4-9 0-15,-1-5 0 16,1-5 0-16,-1-8 0 16,2-13 0-1,5-10 0-15,4-7 0 0,5-7 0 16,5 3 0-1,-2 3 0-15,-1 12 0 16,-6 3 0-16,-6 8-334 16,10 6-560-16,-16 3-717 15,1-3 123-15,-4 3 109 16,-1-5 95 0</inkml:trace>
  <inkml:trace contextRef="#ctx0" brushRef="#br1" timeOffset="-76793.22">19620 17732 5185 0,'0'-6'313'15,"0"-3"3"1,0 3 7-16,0-2 4 15,0 7 7-15,0 8 5 16,0 6 6-16,0 8 6 16,0 7 7-16,0 4-358 15,0-1 0-15,0-2 0 16,0-5 0-16,0-10 0 16,0-2 0-16,0-5 0 15,0-1 0-15,0-5-53 16,3-2-520-16,-1-12-1199 15,-1-6 148 1,0-9 128-16,1-10 110 16</inkml:trace>
  <inkml:trace contextRef="#ctx0" brushRef="#br1" timeOffset="-76463.52">19565 17583 5997 0,'5'-3'230'0,"5"-6"3"16,6-4 2 0,8-4 3-16,8-5 3 15,-2-4 3-15,-1-2 4 16,-7-1 3-16,-11 1 3 15,-6 0-234-15,-5 4-20 16,-11 3 0-16,-7 7 0 16,-6 4 0-16,-6 6 0 15,-4 6 0-15,6 11-336 16,32 6-639 0,-15 7-615-16,11 5 122 15,10 6 104-15,5 2 95 16</inkml:trace>
  <inkml:trace contextRef="#ctx0" brushRef="#br1" timeOffset="-76116.84">19805 17689 4591 0,'10'1'342'0,"9"-1"11"15,5-3 7-15,7-5 6 16,-1-6 8-16,2-7 7 16,-1-8 7-1,-3-5 9-15,-8-2 7 16,-5 6-177-16,-8 1-219 15,-6 6-8-15,-2 11 0 16,-6 6 0-16,-5 10 0 16,1 8 0-16,2 10 0 15,3 12 0-15,9 11 0 16,10 6 0-16,10 4 0 16,2-1 0-16,-3-6 0 15,-2-5 0-15,-10-8 0 16,-6-7 0-1,-8-7 0-15,-8-6 0 16,-6-7 0-16,-6 1 0 16,-3-4-314-16,7-2-438 15,5-2-902-15,8-5 129 16,14-7 114-16,16-6 100 16</inkml:trace>
  <inkml:trace contextRef="#ctx0" brushRef="#br1" timeOffset="-73083.79">20975 17554 4723 0,'0'0'259'0,"0"0"81"15,1 0 5-15,1 3 7 16,1 5 7-16,-1 4 5 16,5 8 8-16,-1 6 8 15,-1 7 6 1,-1-2-165-16,-1-2-131 16,-3-4-90-16,1-1 0 15,1-9 0-15,-2-5 0 16,0-2 0-16,1-5 0 15,1-5 0-15,5-7 0 16,0-11 0-16,6-11 0 16,6-7 0-16,5-7 0 15,4 1 0-15,1 6 0 16,1 6 0-16,2 9 0 16,-2 11 0-1,3 7 0-15,-5 10 0 16,-2 9 0-16,-6 9 0 15,-4 6 0-15,-8 7 0 16,-3 4 0-16,-4-2 0 16,1-6 0-16,-4 0 0 15,4-9 0-15,-1-7-50 16,-2-7-313-16,7-2-267 16,1-23-1030-16,6 0 131 15,-2-9 113-15,5-8 100 16</inkml:trace>
  <inkml:trace contextRef="#ctx0" brushRef="#br1" timeOffset="-72765.09">21499 17484 4745 0,'0'-3'193'0,"0"2"134"16,0 8 5-16,-2 7 5 16,2 11 7-16,-2 11 6 15,0 8 7-15,1-2 5 16,2 0 8-16,5-6-48 15,4-5-170 1,9-11-152-16,8-7 0 0,8-9 0 16,0-8 0-16,-2-12 0 15,-6-9 0-15,-10-7 0 16,-11-8 0 0,-3-4 0-16,-4 0 0 15,-8 4 0-15,-1 8 0 16,-5 4 0-16,-2 9 0 15,-2 3 0-15,5 7-314 16,1 5-204-16,7-24-1198 16,2 23 139-16,8-4 121 15,3-10 105-15</inkml:trace>
  <inkml:trace contextRef="#ctx0" brushRef="#br1" timeOffset="-72475.36">21967 16925 4678 0,'3'1'341'15,"0"13"6"1,1 15 7-16,-1 20 6 0,-5 17 6 16,-1 21 8-1,-5 8 8-15,1 2 7 16,-1-5 6-16,4-6-190 15,1-8-205-15,6-10 0 16,3-11 0-16,5-11 0 16,8-15 0-16,10-11 0 15,7-13-281-15,3-4-362 16,-9-13-1049-16,-8-12 136 16,-12-11 117-16,-11-9 104 15</inkml:trace>
  <inkml:trace contextRef="#ctx0" brushRef="#br1" timeOffset="-72301.52">21828 17490 6003 0,'0'-10'231'0,"1"-3"3"16,14-1 3-16,20-4 3 16,24 3-133-16,20 3-262 15,22-5-1439 1,2 9 122-16,-9 0 105 15,-13 1 94-15</inkml:trace>
  <inkml:trace contextRef="#ctx0" brushRef="#br1" timeOffset="-71348.41">22984 17484 5187 0,'1'-10'299'16,"0"-2"5"-16,-1-3 4 15,0-1 6 1,-2 7 4-16,-7 3 6 16,-8 3 5-16,-8 7 6 15,-4 7 5-15,-6 6-207 16,3 9-133-16,6 9 0 16,9 0 0-16,6 1 0 15,6-5 0 1,1-5 0-16,10-4 0 0,4-8 0 15,9-8 0-15,5-3 0 16,5-7 0-16,6-7 0 16,-5-6 0-16,-4-8 0 15,-1-4 0 1,-4 1 0-16,-8 3 0 16,0 4 0-16,-7 9 0 15,-3 4 0-15,-3 4 0 16,1 4 0-16,-1 2 0 15,0 4 0-15,0 6 0 16,0-1 0-16,2 4 0 16,-2 1 0-16,6-6 0 15,4 0 0-15,3-6 0 16,7-1 0-16,0-6 0 16,3-5 0-16,-1-3 0 15,0-3 0-15,-4-1 0 16,2-1 0-1,-5 2 0-15,-2 4 0 16,-4 3 0-16,-1 4 0 16,1 6 0-16,1 4 0 15,-1 3 0-15,-3 8 0 16,-3 2 0-16,-3 4 0 16,0-2 0-16,0-2 0 15,0-4 0-15,0-4 0 16,0-5 0-1,1-2 0-15,6-5 0 0,5-8 0 16,6-6 0 0,6-8 0-16,6-8 0 15,2-5 0-15,0 3 0 16,-4 3 0-16,-5 9 0 16,0 7 0-16,-9 8 0 15,-2 9 0-15,-1 11 0 16,-3 10 0-16,-3 7 0 15,0 7 0-15,-2 4 0 16,2-1 0-16,-3 2 0 16,6-7 0-16,7-2 0 15,33 0-830-15,4-8-887 16,15-10 139 0,19-10 121-1,2-10 106-15</inkml:trace>
  <inkml:trace contextRef="#ctx0" brushRef="#br1" timeOffset="-70748.31">24768 17232 5767 0,'0'-13'255'16,"-1"-5"3"-16,-9-3 4 16,-9-1 3-16,-13 9 4 15,-10 8 4-15,-7 6 4 16,-1 11 3-16,3 6 5 15,7 10-285-15,11 9 0 16,12 8 0-16,10 5 0 16,14 3 0-16,16 3 0 15,10 1 0-15,2-3 0 16,5-5 0 0,-14-5 0-16,-10-9 0 15,-10-9 0-15,-16-5 0 16,-15-9 0-16,-6-6 0 15,-12-5 0-15,-4-1 0 16,5-6 0-16,10-5-335 16,35-1-603-16,-1-5-662 15,14-5 123-15,15 1 106 16,13-1 94-16</inkml:trace>
  <inkml:trace contextRef="#ctx0" brushRef="#br1" timeOffset="-70264.97">24817 17399 3692 0,'3'-6'369'0,"2"-4"63"16,2-1 12-16,0-3 8 15,-4 7 12-15,-1 3 11 16,-1 1 13-16,0 1 11 15,1 4 12-15,-1 7-215 16,1 9-227-16,-1 9-69 16,-1 10 0-16,-1 9 0 15,1 1 0 1,0 1 0-16,1-5 0 16,5-4 0-16,4-7 0 15,4-6 0-15,6-7 0 16,5-9 0-16,0-4 0 15,2-6 0-15,2-6-275 16,0-1-146-16,0-5-210 16,0-34-954-16,-6 27 119 15,-3-3 105-15</inkml:trace>
  <inkml:trace contextRef="#ctx0" brushRef="#br1" timeOffset="-69668.88">25223 17509 3902 0,'3'-12'412'15,"3"-5"8"-15,-5 2 10 16,2 1 9-16,-3 6 11 16,3 5 12-16,-2 12 9 15,1 5 12-15,0 12 12 16,0 7-268-16,-2 11-227 16,3 2 0-16,-3 3 0 15,3-1 0-15,0-6 0 16,-3-9 0-16,0-4 0 15,0-12 0-15,0-9 0 16,0-4 0 0,0-1 0-16,0-10 0 15,-3-10 0-15,2-7 0 16,-1-14 0-16,4-15 0 16,6-8 0-16,11-7 0 15,7 2 0-15,9 0 0 16,8 12 0-16,3 10 0 15,-2 8 0-15,0 9 0 16,-6 9 0-16,-6 6 0 16,-6 6 0-16,-6 5 0 15,-6 3 0 1,-8 7 0-16,-3 6 0 16,-10 5 0-16,-11 9 0 15,-13 5 0-15,-7 3 0 16,-7 2 0-16,-5 0 0 15,4 3 0-15,11-6 0 16,6 0 0-16,9-5 0 16,10-3 0-16,8-4 0 15,12-1 0-15,14-5 0 16,11-1 0-16,7-5 0 16,12-3 0-16,-6-1 0 15,-4-2-260 1,15-2-699-16,-21-2-655 15,-5-2 124-15,-2-6 109 16,3-2 95-16</inkml:trace>
  <inkml:trace contextRef="#ctx0" brushRef="#br1" timeOffset="-69048.26">26126 17132 6371 0,'0'-12'194'0,"0"1"2"15,-7 3 2-15,-10 2 2 16,-6 17 2-16,-8 18 2 15,-5 15 2-15,-2 13 3 16,10 13 2-16,11 4-211 16,3 0 0-16,10-2 0 15,5-8 0-15,7-7 0 16,5-9 0-16,3-8 0 16,6-10 0-16,5-8 0 15,3-11-321-15,15-6-488 16,-16-10-828-1,-3-12 127-15,-1-9 112 16,-2-10 97-16</inkml:trace>
  <inkml:trace contextRef="#ctx0" brushRef="#br1" timeOffset="-68829.73">26302 17413 5491 0,'0'-10'282'0,"4"2"5"16,-2 3 3-16,5 5 5 15,0 13 5-15,0 10 4 16,1 9 5-16,-1 0 5 16,-2 4 5-16,-3-4-319 15,-1-1 0 1,-2-4 0-16,-1-4-411 16,-3-35-1418-16,3 19 156 15,-3-8 135-15,-3-9 117 16</inkml:trace>
  <inkml:trace contextRef="#ctx0" brushRef="#br1" timeOffset="-68600.95">26605 17016 7747 0,'31'7'49'15,"9"15"0"1,4 17 0-16,2 18 0 15,-18 19 0-15,-12 14 1 16,-12 1-1-16,-8 1 1 16,-19-2 0-16,-18-5-50 15,-10-5 0-15,-16-6-496 16,-12-10-1311-16,-2-14 154 16,4-15 132-16,1-12 114 15</inkml:trace>
  <inkml:trace contextRef="#ctx0" brushRef="#br1" timeOffset="-67713.55">26293 18428 5495 0,'2'-4'120'16,"0"-3"90"-1,0-1 23-15,3-4 4 16,-1 0 4-16,0-3 13 16,2 0 11-16,-2-2 17 15,-4-5 5-15,2 0-78 16,-4 0-54-16,-8 3-95 15,0 4-23-15,-11 6-4 16,-8 6 1-16,-5 6-12 16,-4 7-5-16,-4 14-17 15,3 10 0-15,5 11 0 16,9 7 0-16,8 6 0 16,11-2 0-16,3-6 0 15,6-6 0-15,7-10 0 16,5-8 0-16,6-8 0 15,6-8 0-15,5-6 0 16,1-4 0-16,1-7 0 16,-3-5 0-16,1-4 0 15,-5-3 0-15,-4-5 0 16,1 1 0-16,-4 1 0 16,-8 6 0-16,-1 2 0 15,-3 7 0 1,-4 4 0-16,2 6 0 15,1 5 0-15,-1 6 0 16,-1 5 0-16,0 4 0 0,-5 2 0 16,2-3 0-16,-2-2 0 15,0-4-259-15,0-3-158 16,9-5-401 0,-7-4-724-16,0-4 114 0,2-9 100 15,-1-10 89-15</inkml:trace>
  <inkml:trace contextRef="#ctx0" brushRef="#br1" timeOffset="-67412.4">26499 18409 5069 0,'12'-10'313'0,"1"1"4"16,5 4 6-16,5 4 4 16,-6 10 8-16,-3 15 3 15,-3 7 8-15,-7 5 5 16,-4 2 7-16,0-3-244 15,0-5-114-15,0-7 0 16,0-7 0-16,0-4 0 16,0-7 0-16,0-3 0 15,3-8 0-15,-3-9 0 16,6-11 0-16,6-12 0 16,3-10 0-16,6-2 0 15,-6 1 0-15,3 10 0 16,-7 8-94-16,-1 10-337 15,-6 6-1368-15,5 11 153 16,0 2 130-16,9 4 115 16</inkml:trace>
  <inkml:trace contextRef="#ctx0" brushRef="#br1" timeOffset="-66988.78">27018 18355 4268 0,'0'-8'301'0,"-3"-3"77"16,-3 1 9-16,-7-1 7 16,-7 5 8-16,-10 9 10 15,-8 9 7-15,2 9 10 16,0 8 10-16,10 10-163 16,7 3-190-1,9 0-86-15,4-5 0 0,4-7 0 16,4-7 0-16,6-12 0 15,9-7 0-15,3 0 0 16,6-11 0-16,9-5 0 16,-5-5 0-16,1-5 0 15,-4-3 0-15,-5 2 0 16,-4 4 0-16,-7 8 0 16,-7 6 0-16,0 2 0 15,-4 4 0-15,0 7 0 16,0 6 0-1,0 4 0-15,0 4 0 16,0 2 0-16,0-5 0 16,0 0-236-16,0-7-173 15,8 1-344-15,-6-9-813 16,-2-3 117-16,5-6 103 16,1-13 90-16</inkml:trace>
  <inkml:trace contextRef="#ctx0" brushRef="#br1" timeOffset="-66416.31">27171 18381 5585 0,'4'-1'269'0,"-2"1"4"15,5 3 4-15,-4 7 5 16,-1 6 3-16,0 7 4 16,-2 4 4-16,0-1 5 15,0-4 4-15,0-6-264 16,0-5-38-1,0-7 0-15,2-3 0 16,2-1 0-16,5-6 0 16,6-8 0-16,5-4 0 15,2-2 0-15,3 1 0 16,-5 1 0-16,-4 7 0 16,-2 4 0-16,-2 5 0 15,-3 6 0-15,-1 6 0 16,-2 4 0-16,-3 5 0 15,-2 6 0-15,1-2 0 16,-2-4 0 0,0-2 0-16,0-5 0 0,0-5 0 15,0-4 0-15,1-1 0 16,1-2 0-16,7-11 0 16,3-2 0-16,3-11 0 15,9-1 0-15,4-4 0 16,-4 4 0-16,-2 6 0 15,-3 5 0-15,-3 4 0 16,-3 7 0-16,0 6 0 16,-5 7 0-1,0 7 0-15,-3 8 0 16,-3 3 0-16,-2 0 0 16,0 0 0-16,-3-3 0 15,-1-7 0-15,-2-3-92 16,1-2-279-16,8-5-500 15,-8-4-712-15,0-4 120 16,5-6 104-16,2-9 93 16</inkml:trace>
  <inkml:trace contextRef="#ctx0" brushRef="#br1" timeOffset="-65796.34">27746 18402 5207 0,'2'0'292'0,"1"4"6"16,0 5 3-16,-1 6 6 16,-1 6 4-16,-1 5 6 15,-1 3 4-15,1-5 6 16,-2-5 5-16,2-7-154 16,-1-2-178-16,2-7 0 15,-1-2 0-15,5-4 0 16,3-6 0-16,5-7 0 15,7-5 0 1,2-4 0-16,1 1 0 16,-1 8 0-16,-4-1 0 15,-4 7 0-15,-1 5 0 16,1 2 0-16,-5 6 0 16,-3 6 0-16,1 10 0 15,-4 4 0-15,-3 5 0 16,2 2 0-16,-4-1 0 15,2-5 0-15,2-5 0 16,-2-3 0-16,0-7 0 16,0-4 0-16,0-3 0 15,0-4 0-15,5-4 0 16,1-8 0-16,7-7 0 16,5-6 0-16,7-4 0 15,4-2 0-15,0 5 0 16,-1 6 0-16,-3 2 0 15,0 8 0-15,-2 8 0 16,-2 2 0-16,-3 8 0 16,-1 8 0-16,-5 8 0 15,-6 6 0-15,-2 8 0 16,-4 1 0-16,0-1 0 16,-4-1 0-1,1-6 0-15,-3-2 0 16,0-8 0-16,0-3-334 0,3-3-247 15,3-53-1113-15,6 36 135 16,7-2 118-16</inkml:trace>
  <inkml:trace contextRef="#ctx0" brushRef="#br1" timeOffset="-65296.71">28664 18471 5582 0,'0'-14'273'0,"0"-5"5"16,-8-2 2-1,-1-2 6-15,-9 6 3 16,-9 10 4-16,-8 3 6 16,-2 8 4-16,-2 6 5 15,1 12-308-15,3 9 0 16,7 9 0-16,5 3 0 15,4 2 0-15,10-4 0 16,6-8 0-16,3-7 0 16,5-9 0-16,11-2 0 15,5-10 0-15,5-2 0 16,10-7 0-16,3-6 0 16,-3-6 0-16,-1-2 0 15,-3-7 0-15,-9 3 0 16,-4 4 0-16,-6 6 0 15,-8 3 0-15,-3 6 0 16,1 2 0-16,-5 1 0 16,2 2 0-16,0 9 0 15,0 0 0-15,2 3 0 16,-2 4 0-16,0-2 0 16,0-6 0-16,3 3 0 15,0-4 0-15,5-1-311 16,2-5-208-16,2-15-1198 15,-1 9 139-15,0-9 121 16,-1-7 106-16</inkml:trace>
  <inkml:trace contextRef="#ctx0" brushRef="#br1" timeOffset="-64933.05">28762 18432 4931 0,'6'-15'334'0,"1"-4"4"15,2-2 6-15,4-1 7 16,-2 6 7-16,5 8 6 15,0 3 6 1,3 5 8-16,0 9 7 0,-3 7-347 16,-5 7-38-16,-2 6 0 15,-2 6 0 1,-5 2 0-16,-1-1 0 16,-1-5 0-16,0-5 0 0,-1-3 0 15,1-8 0-15,0-5 0 16,0-4 0-16,-2-4 0 15,2-6 0-15,0-6 0 16,2-13 0 0,8-12 0-16,11-14 0 15,5-6 0-15,8 1 0 16,2 5 0-16,-3 7 0 16,-4 10 0-16,-6 6 0 15,-3 4 0-15,-5 5-363 16,-7-2-1480-16,-2 9 160 15,-5 4 135-15,0 6 120 16</inkml:trace>
  <inkml:trace contextRef="#ctx0" brushRef="#br1" timeOffset="-64772.3">29224 18466 8191 0,'2'11'0'15,"-1"0"0"-15,-1 0 0 16,-3-4 0-16,-8-6 0 15,31-14-988-15,-37-10-687 16,-13-10 134-16,-9-8 115 16,-8-11 101-1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23:53.3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6846 2759 1848 0,'0'0'118'16,"0"1"29"-16,0 0 22 16,0-1 16-16,0 0 26 15,0 0 32-15,0-1 28 16,0 1 29-16,0 0 21 16,0 0-84-16,0 0-33 15,0 0-26-15,-3 0-24 16,-3 0-13-16,-1 0-26 15,0 0-32 1,-5 0-27-16,5 1-24 16,3 2-12-16,-6-2-1 15,1 3 10-15,2 2 12 16,-3-2 17-16,-3 2 16 16,3 3 29-16,-1-1 30 15,0-1 25-15,4 0 55 16,4-3 68-16,0-3 15 15,3 1-7-15,3-2-14 16,6-2-12-16,8 2-16 16,6-1-31-16,11-2-31 15,3-4-25 1,0 2-62-16,-1-2-78 16,-1 1-20-16,-3 1 0 15,0-1 0-15,-5 1 0 16,-1 0 0-16,-6-1 0 15,-5 1 0 1,-4 1 0-16,-5 1 0 0,-2-1 0 16,-2 4 0-16,-2 0 0 15,1 0 0-15,-1 0-49 16,0 0-256-16,-4 0-117 16,-4 7-188-16,0-7-959 15,-14 8 117 1,-4 4 103-16,-4 1 92 15</inkml:trace>
  <inkml:trace contextRef="#ctx0" brushRef="#br0" timeOffset="350.89">6837 2917 3098 0,'-4'2'167'16,"-2"2"59"-16,3 0 109 16,-1-2 147-16,3-1 12 15,5-2 14-15,7-1 13 16,11 0 14-16,10 0 16 15,10-4-118-15,3-2-66 16,-1 1-66 0,-5 0-128-16,-8 0-173 0,-5 3 0 15,-6-1 0 1,-7 4 0-16,-4-3 0 16,-4 3 0-16,-3-2 0 15,-2 3 0-15,0 0 0 16,1 0 0-16,-1 0 0 15,1 0 0-15,1-1 0 16,1-1 0-16,1 1 0 16,-1 0 0-16,-1-2 0 15,-1 1 0-15,-1 2 0 16,0-1-378-16,28 1-1461 16,-33 0 158-1,-9 1 137-15</inkml:trace>
  <inkml:trace contextRef="#ctx0" brushRef="#br0" timeOffset="5173.65">4698 4185 3492 0,'5'0'45'16,"-1"0"44"-16,-1 0 32 15,2-2 22-15,-4 1 14 16,-1 1 14-16,0-1 16 16,1-1 22-16,-1 1 20 15,0 0 51-15,0-1 36 16,0 1 14-16,0 0 8 16,0-1-19-16,0 1-8 15,0 0-9-15,2-2-13 16,-1 0-20-16,4 0-16 15,3-2-65 1,5-2-80-16,9-1-63 16,4-1-45-16,3-1 0 15,2 4 0-15,4 0 0 16,0-1 0-16,1 5 0 16,2 0 0-16,2 2 0 15,0 0 0-15,1 0 0 16,2 2 0-16,-2 0 0 15,-2-2 0-15,0 4 0 16,-1 0 0-16,-3-3 0 16,0 2 0-16,0-3 0 15,-4 1 0 1,1-1 0-16,3 0 0 16,-2-1 0-16,4 1 0 15,0-3 0-15,0-1 0 16,1-1 0-16,-1-2 0 15,2-1 0-15,-4 0 0 16,0 2 0-16,-4 0 0 16,0 2 0-16,-5 0 0 15,1 4 0-15,3 0 0 16,2 0 0-16,4 0 0 16,3 0 0-16,7 0 0 15,-1 0 0-15,4 0 0 16,-1 0 0-1,3 0 0-15,-4 0 0 16,1 0 0 0,-6-4 0-16,-2 0 0 0,-7-1 0 15,-5-2 0-15,-5-2 0 16,-4 3 0-16,-2-1 0 16,-5 0 0-16,-2 2 0 15,-3-1 0-15,0 2 0 16,-4-2 0-16,-2 5 0 15,1 0-422 1,-2-18-1404-16,-9 15 156 16,-9-1 134-16,-11-2 118 15</inkml:trace>
  <inkml:trace contextRef="#ctx0" brushRef="#br0" timeOffset="6538.31">580 5097 3991 0,'0'0'74'0,"0"-1"45"16,3 1 32-16,-3-1 19 15,0 2 11-15,0-1 25 16,1-3 38-16,2-1 35 16,6-2 26-1,7-3-34-15,8-2-7 16,10-2-6-16,11-4 10 16,11 1-16-16,11-2-10 15,6 1-23-15,3 1-36 16,3 5-37-16,-2 3-22 15,0 4-13-15,-7 1-23 16,-3 3-43-16,-4 0-45 16,-5 2 0-16,-3-1 0 15,-1-1 0-15,-1 0 0 16,5 0 0 0,-1-3 0-16,1-1 0 15,-3-1 0-15,-4-3 0 16,-6-1 0-16,-5 0 0 15,-5 0 0-15,1 1 0 16,4 3 0-16,6-2 0 16,8 1 0-16,5-1 0 15,3 1 0-15,-4-2 0 16,-9 1 0-16,-7 2 0 16,-13 1 0-16,-10-1 0 15,-8 2 0 1,-8 2 0-16,-3 1-258 15,0-1-215-15,0-33-1270 16,0 30 144-16,0-6 123 16,0-1 108-16</inkml:trace>
  <inkml:trace contextRef="#ctx0" brushRef="#br0" timeOffset="25017.62">5562 9758 5562 0,'0'-3'273'15,"1"1"6"-15,-1-2 2 16,2-2 5-16,-2 2 4 16,1 4 5-16,-1-2 3 15,0 2 6-15,0 0 4 16,2 0-293-16,1 6-15 15,-2 9 0 1,1 13 0-16,-1 12 0 16,-1 10 0-16,0 6 0 15,0-1 0-15,0-3 0 16,0-10 0-16,2-10 0 16,-2-10 0-16,3-10 0 15,4-8 0-15,9-9 0 16,5-10 0-16,3-9 0 15,3-9 0-15,-3-2 0 16,-2 3 0 0,-7 6 0-16,-3 5 0 15,-4 10 0-15,-1 7 0 16,2 5 0-16,4 8 0 16,3 7 0-16,4-1 0 15,3 5 0-15,3 0 0 16,4-5 0-16,5-5 0 15,1-3 0-15,-3-10 0 16,-3-6 0-16,-5-11 0 16,-10-9 0-1,-10-9 0-15,-5-10 0 16,-10-2 0-16,-8 2 0 16,-4 2 0-16,-6 7 0 15,-2 11 0-15,1 9-343 16,55 10-1504-16,-52 9 159 15,6 9 137-15,7 4 119 16</inkml:trace>
  <inkml:trace contextRef="#ctx0" brushRef="#br0" timeOffset="25362.69">5584 10505 8191 0,'0'5'0'0,"0"-1"0"15,3-3 0-15,14-1 0 16,21-4 0-16,14-11 0 16,16-4 0-16,12-3 0 15,0-4 0-15,-2 4-294 16,-6 2-274-16,-14-55-1140 16,-18 57 138-16,-21 7 120 15,-28 6 104 1</inkml:trace>
  <inkml:trace contextRef="#ctx0" brushRef="#br0" timeOffset="25566.25">5585 10669 8191 0,'-7'21'0'16,"1"-2"0"-16,2 4 0 16,14-2 0-16,28-12 0 15,18-12 0-15,19-9 0 16,16-7 0-1,3-4 0-15,-9-1 0 16,-4-4-274-16,-13 4-161 16,27 0-1314-16,-55-2 144 15,-13 2 124-15,-9-2 110 16</inkml:trace>
  <inkml:trace contextRef="#ctx0" brushRef="#br0" timeOffset="26782.28">7396 9268 5756 0,'-13'-15'256'0,"-8"-2"3"15,-14 3 4-15,-13 4 3 16,-7 16 5-16,-11 26 2 15,1 21 5-15,6 19 4 16,14 18 5 0,13 10-287-16,22-2 0 15,14 0 0-15,15-8 0 16,19-13 0-16,11-14 0 16,10-11 0-16,8-18 0 15,1-16 0-15,1-10 0 16,-4-14-317-16,11-9-613 15,-30-17-676-15,-15-8 123 16,-17-10 107-16,-17-3 95 16</inkml:trace>
  <inkml:trace contextRef="#ctx0" brushRef="#br0" timeOffset="26960.5">7019 9812 7862 0,'-1'-2'37'15,"5"2"-2"-15,18-2 2 16,18-3-1-16,25-7 1 16,19-5-313-16,14-6-205 15,3-14-1216-15,-7 5 137 16,-10 1 118-16,-16-3 103 16</inkml:trace>
  <inkml:trace contextRef="#ctx0" brushRef="#br0" timeOffset="27266.85">7958 9189 8191 0,'2'1'0'0,"-2"12"0"16,2 13 0-16,0 18 0 15,-4 18 0-15,4 13 0 16,2 8 0-16,3-2 0 16,5-3 0-16,5-8 0 15,6-10 0 1,2-11 0-16,4-12 0 16,8-14 0-16,5-11 0 15,7-11 0-15,6-13-380 16,4-19-1458-16,2-2 158 15,-5-9 137-15,-7-7 117 16</inkml:trace>
  <inkml:trace contextRef="#ctx0" brushRef="#br0" timeOffset="27556.74">8863 9000 8191 0,'-12'-8'0'16,"-9"4"0"-16,-12 4 0 16,-13 11 0-16,-1 19 0 15,-6 26 0-15,4 17 0 16,10 14 0-16,12 8 0 16,15 0 0-16,12-4 0 15,15-10 0-15,12-10 0 16,12-10 0-16,7-15 0 15,12-15-214 1,1-15-340-16,0-12-1179 16,-4-14 141-16,-4-15 124 15,-9-14 106-15</inkml:trace>
  <inkml:trace contextRef="#ctx0" brushRef="#br0" timeOffset="27982.56">9206 9187 7660 0,'-12'-4'58'0,"-8"3"0"15,-6 5 1-15,-9 11 0 16,2 13 0 0,1 16 0-16,3 8 0 15,9 5 1-15,7 2 0 16,6-7-60-16,4-3 0 15,3-10 0-15,6-7 0 16,2-12 0-16,6-9 0 16,6-7 0-16,4-11 0 15,2-8 0-15,0-7 0 16,-1-4 0-16,-2-3 0 16,-3 2 0-1,-1 8 0-15,1 2 0 16,0 12 0-16,4 2 0 15,0 8 0-15,3 9 0 16,-2 6 0-16,-9 5 0 16,-3 5 0-16,-9 2 0 15,-8 1 0-15,-10-2-118 16,-5-2-368-16,-6-45-1291 16,-5 29 148-16,1-10 129 15,6-13 111-15</inkml:trace>
  <inkml:trace contextRef="#ctx0" brushRef="#br0" timeOffset="28218.65">9407 8901 8191 0,'26'-18'0'16,"12"4"0"-16,10 10 0 15,11 17 0-15,-10 31 0 16,-10 33 0-16,-13 24 0 15,-14 15 0-15,-14 7 0 16,-16 3 0-16,-17-1 0 16,-16-7 0-16,-21-2 0 15,-21-8-327 1,30-12-1525-16,-56-16 160 16,-7-23 138-16,2-19 119 15</inkml:trace>
  <inkml:trace contextRef="#ctx0" brushRef="#br0" timeOffset="28666.96">7116 10817 8191 0,'4'0'0'0,"15"-2"0"16,26-8 0-16,34-8 0 16,37-14 0-16,34-11 0 15,23-7 0-15,2-4 0 16,-10 2 0-16,-17 7 0 16,-23 6 0-16,-27 3 0 15,-20 5 0 1,-26 7 0-16,-20 2-275 15,-19 10-240-15,-18-2-1213 16,-24 14 142-16,-21 6 122 16,-20 9 107-16</inkml:trace>
  <inkml:trace contextRef="#ctx0" brushRef="#br0" timeOffset="28894.47">7415 10933 5170 0,'-14'18'306'15,"3"0"5"-15,8-1 6 16,24-6 3 0,44-8 7-16,33-21 5 15,28-9 6-15,24-8 5 16,4-8 6-16,-4-8-271 16,-9-2-78-16,-7 0 0 15,-12 2-232-15,-12 4-226 16,-16-48-1296-16,-14 51 145 15,-17-2 125-15,-12 2 109 16</inkml:trace>
  <inkml:trace contextRef="#ctx0" brushRef="#br0" timeOffset="32598.57">674 6667 3746 0,'0'0'53'16,"0"0"32"-16,0 0 16 15,0 0 4-15,0 0 12 16,0 0 28-16,0 0 31 15,0 0 22-15,0 0 7 16,3 0-10-16,6-2-15 16,5 1 0-16,7-3 3 15,10-2 11-15,11-1-4 16,2-3-16 0,8 0-24-16,5 1-22 15,-1 0-11-15,1 4 5 16,-4 3-27-16,2 0-40 15,-3 2-11-15,1 2-15 16,4 2-7-16,4 2-9 16,-1 0-4-16,1 0 2 15,-4-2 9-15,1-3-1 16,0-1 2-16,-1 0 3 16,0-5-3-16,4-2-3 15,1-5 2-15,5-4-7 16,4 1 0-1,3-3 4-15,-2 2-10 16,-4 1-1-16,-7 1-8 16,-12 3-31-16,-6 6-119 15,-5 3-85-15,1-1-194 16,2-16-1025-16,4 21 103 16,7-2 89-16,4-3 82 15</inkml:trace>
  <inkml:trace contextRef="#ctx0" brushRef="#br0" timeOffset="35330.75">1106 7341 2652 0,'0'0'43'16,"0"0"37"-16,0-2 15 15,0 2 6-15,2 0 9 16,3 0 17-16,1-4 21 16,4 0 20-16,1-4 14 15,5-1 3-15,-1-1-24 16,6-1-26-16,7-2-3 15,8 1 5-15,9-2 3 16,11 2-16-16,5-1-16 16,4 5-16-16,0 0-13 15,0 6-12 1,-3 0-10-16,0 6-10 16,2 5-12-16,0 1-11 15,0 5-9-15,4-2-2 16,-2 1 0-16,2-5 17 15,0-3 10-15,2-4 8 16,-3-2 13-16,-2-2 2 16,-1-5 1-16,-4-1 5 15,-1-2 2-15,1-3 0 16,0 0-6-16,4 0-15 16,4 0-19-1,1 1-10-15,6 1-13 16,-4 0-4-16,-5 4-1 15,-2 5-6-15,-5 0-2 16,-3 2-4-16,1 0 5 16,2 0-3-16,7 0 11 15,8-2 5-15,8 2-1 16,5-1-3-16,2-2 2 16,-6-1 6-16,-5 1-5 15,-13-2 2 1,-12-2 1-16,-11 2 3 15,-9 2-5-15,-4-3-2 16,-3 0-4-16,3 2-71 16,0 0-102-16,19-1-448 15,-8-4-542-15,-1-2 67 16,8 0 60-16,3-4 55 16</inkml:trace>
  <inkml:trace contextRef="#ctx0" brushRef="#br0" timeOffset="43030.3">8633 9640 3746 0,'0'0'85'16,"0"0"30"-16,0 1 31 15,0-1 34-15,0 0 12 16,0 0 5-16,0 0 6 16,0 0 2-16,0 0-2 15,0 0-83-15,0 0-89 16,-3 0-196-16,1-2-1011 15,-17-1 69-15,-10-1 61 16,-11-5 57 0</inkml:trace>
  <inkml:trace contextRef="#ctx0" brushRef="#br0" timeOffset="45958.31">6792 10504 5684 0,'-44'21'98'0,"-17"13"105"0,-16 11 40 16,-12 9 4 0,14 1 1-16,7-3 4 0,5-4 4 15,2-6 3-15,5-6 3 16,6-4-23-1,6-6-82-15,6-7-114 16,11-4-269-16,8-5-124 16,10-6-145-16,12-4-229 15,12-26-739-15,15 13 102 16,15-4 93-16,14-5 80 16</inkml:trace>
  <inkml:trace contextRef="#ctx0" brushRef="#br0" timeOffset="46254.3">6848 10720 3870 0,'-19'9'189'0,"-16"7"218"16,-17 8 9-16,-15 6 8 16,0 6 12-16,-4 0 7 15,8-3 13-15,9-2 9 16,14-2 12-16,8-7-132 15,10-4-82-15,9-5-263 16,9-4 0-16,2-2 0 16,2-4 0-1,0-2 0-15,2-1 0 16,-2 0 0-16,1-7 0 16,7-5-260-16,7-6-309 15,3-13-1148-15,3-15 139 16,-5-13 121-16,-1-13 106 15</inkml:trace>
  <inkml:trace contextRef="#ctx0" brushRef="#br0" timeOffset="48862.21">4465 8341 4208 0,'-23'3'124'16,"1"2"175"-16,-3-4 81 15,2 2 7 1,19-2 8-16,8-2 9 16,15-6 8-16,23 2 8 15,24-10 9-15,31-5-81 16,27-8-53-16,16-5-205 16,9-5-90-1,3-2 0-15,-8-4 0 0,-8 3 0 16,-19 1 0-1,-22 3 0-15,-29 6 0 0,-23 6 0 16,-20 7 0-16,-15 6 0 16,-6 7 0-1,-7 2 0-15,-9 3 0 16,-11 0-69-16,-8 4-327 16,-12 3-1418-16,-4 6 154 15,-6 2 132-15,-1 5 116 16</inkml:trace>
  <inkml:trace contextRef="#ctx0" brushRef="#br0" timeOffset="49130.59">4589 8622 8191 0,'1'2'0'16,"16"-4"0"-16,23-9 0 15,28-7 0-15,28-11 0 16,32-16 0-16,11-1 0 16,7 1 0-1,-7 3 0-15,-16 1 0 16,-22 9 0-16,-25 5 0 16,-28 4-252-16,-22 6-326 15,-18 3-1139-15,-19 2 139 16,-9-3 121-16,-11-5 106 15</inkml:trace>
  <inkml:trace contextRef="#ctx0" brushRef="#br0" timeOffset="51426.33">8313 3751 4665 0,'-1'-8'183'0,"1"-3"154"16,0 0 5-16,-2 0 7 15,4 6 6-15,1 5 7 16,5 9 5-16,10 11 9 16,5 12 6-16,3 9-87 15,8 4-117-15,1-2-178 16,3-7 0-16,5-8 0 16,10-11 0-16,11-10 0 15,11-10 0 1,7-12 0-16,11-13 0 15,4-11 0-15,-1-9 0 16,5-10 0-16,-4 0 0 16,-7-3 0-16,-9 4 0 15,-11 7 0-15,-15 9 0 16,-17 7 0-16,-14 9 0 16,-9 7 0-16,-9 8 0 15,-5 4 0-15,-1 3 0 16,0 2 0-16,-4 1-305 15,-7 6-283 1,-10-1-1112-16,-14 2 137 16,-14-1 118-16,-10 2 105 15</inkml:trace>
  <inkml:trace contextRef="#ctx0" brushRef="#br0" timeOffset="52731.86">7143 2956 2704 0,'0'-3'6'0,"0"2"3"15,0-2-11-15,0 0-41 16,0 3-165-16,-4 0-313 16,-9 2 15-16,-9 2 14 15,-9 4 12-15</inkml:trace>
  <inkml:trace contextRef="#ctx0" brushRef="#br0" timeOffset="54668.55">6387 4141 1421 0,'-3'-1'-54'15,"-3"-1"-14"-15,-4 1-32 16,-4-3-147-16,-12 5 4 16,-18 2 4-16</inkml:trace>
  <inkml:trace contextRef="#ctx0" brushRef="#br0" timeOffset="58891.65">5702 11039 5852 0,'0'0'92'0,"-1"0"50"15,1-2 91-15,0 2 2 16,0 0 3-16,0 0 4 16,0 0 2-16,0 0 3 15,0 0 4-15,0 0-89 16,0 0-9-16,-2 0-53 16,1 0-100-1,-1-1-210-15,2 0-274 16,-1-70-1269-16,1 58 145 15,1-1 125-15,1-4 109 16</inkml:trace>
  <inkml:trace contextRef="#ctx0" brushRef="#br0" timeOffset="59970.73">9200 10327 5003 0,'1'-1'30'0,"-1"1"44"15,2 0 128-15,-2-2 75 16,1 4 28-16,-2-4 6 16,2 2 6-16,-1 0 4 15,0 0 6-15,2 0-6 16,-2 0-18-1,0 0-46-15,0 0-146 16,0 0-82-16,1 0-26 16,-1 0-3-16,0 0 0 15,0 0-133-15,2 0-272 16,49-1-1389-16,-55-2 150 16,-10-2 131-16,-8 0 113 15</inkml:trace>
  <inkml:trace contextRef="#ctx0" brushRef="#br0" timeOffset="60546.87">6202 10797 5381 0,'0'0'10'0,"0"0"19"16,0 0 68-16,2 0 47 16,-2 2 5-16,5-4-8 15,1 2-47-15,4-1-63 16,4-3-54-16,2 0-150 15,26-3-433-15,-20-2-574 16,1-5 69-16,1-5 62 16,10-6 57-1</inkml:trace>
  <inkml:trace contextRef="#ctx0" brushRef="#br0" timeOffset="61246.56">8995 10342 5008 0,'0'1'23'0,"1"1"34"15,-1-2 99-15,2 0 96 16,-2 1 49-16,0-2 8 15,1 1 5-15,-1 0 5 16,0 0 5-16,0 0-2 16,0 0-13-1,0 0-34-15,0 0-113 16,0 0-297-16,0 0-261 16,23-4-549-16,-30-4-586 15,-15-3 113-15,-11-10 99 16,-16-5 88-16</inkml:trace>
  <inkml:trace contextRef="#ctx0" brushRef="#br0" timeOffset="79237.85">10326 2623 7673 0,'-1'2'57'0,"0"-2"0"0,1 0 0 16,-2 0 0-16,11 0 1 16,20 0-1-1,30 0 1-15,33-4 0 16,32-6 1-16,25-3-59 16,7-6 0-16,-6-1 0 15,-11-4 0-15,-21 3 0 16,-14 1 0-16,-17 4 0 15,-19 0 0-15,-16 6 0 16,-21 3 0-16,-13 1 0 16,-11 4 0-16,-7-1 0 15,-1 3 0 1,-5-1 0-16,-12 1-102 16,-16 2-357-16,-17 4-1330 15,-21 5 150-15,-9 3 129 16</inkml:trace>
  <inkml:trace contextRef="#ctx0" brushRef="#br0" timeOffset="79574.35">10287 2882 8191 0,'12'2'0'0,"20"-2"0"16,27-2 0-16,31-2 0 15,26-9 0-15,26-5 0 16,2-1 0-16,-2-2 0 16,-14 1 0-16,-14 2 0 15,-18 2 0-15,-21 2 0 16,-17 0 0-16,-21 5 0 16,-17 3 0-16,-11 1 0 15,-7 2 0-15,-2 3 0 16,-2-1 0-16,2 1 0 15,2 0 0-15,-2 0 0 16,0 0 0 0,-5 0 0-16,-6 3-427 15,-12-5-1399-15,-15 14 157 16,-17 1 134-16</inkml:trace>
  <inkml:trace contextRef="#ctx0" brushRef="#br0" timeOffset="97760.3">18593 2619 3349 0,'2'0'136'0,"-1"0"37"16,1 0 27-16,-1 0 32 15,1 0 54-15,-1 0 75 16,0 0 58-16,-1 0 44 16,0 0 34-1,0 0-85-15,0 0-56 16,0 0-32-16,0 0-29 15,2-2-31-15,-2 2-57 16,3 0-84-16,4-2-58 16,10 1-36-16,14-3-29 15,9 0 0-15,11-2 0 16,3 1 0-16,-3-2 0 16,-2 3 0-16,-5-2 0 15,-7 3 0-15,-5 1 0 16,-7-1 0-1,-7 0 0-15,-11 2 0 16,-2 0 0-16,-4 1 0 16,-1-2 0-16,0 2 0 15,0 0 0-15,3 0-161 16,-7 0-177-16,-6 2-167 16,-5 2-205-16,-14-24-774 15,-10 27 106-15,-6 3 93 16,-3 2 84-16</inkml:trace>
  <inkml:trace contextRef="#ctx0" brushRef="#br0" timeOffset="98009.27">18592 2698 3156 0,'0'3'128'16,"0"-2"73"-16,0-1 87 16,1 2 138-16,11-2 53 15,5-2 12-15,10 2 13 16,7 0 14-16,6 0 13 15,4-1-44-15,3 0-89 16,0-1-82-16,2-1-101 16,-6-1-162-16,-4-2-53 15,-9 4 0-15,-8 0 0 16,-9-1 0-16,-4 2 0 16,-1 1-341-1,8-2-358-15,3 2-962 16,7 0 132-16,4 0 113 15,9-2 100-15</inkml:trace>
  <inkml:trace contextRef="#ctx0" brushRef="#br0" timeOffset="101954.62">23776 2600 3311 0,'-3'0'140'0,"2"0"63"15,-2 0 110-15,0 0 140 16,2 0 17-16,1 0 12 16,-2 0 12-16,4 0 13 15,-2 0 14 1,0 0-73-16,0 0-77 15,0 0-71-15,14 0-129 16,19 0-164-16,24-2-7 16,18-1 0-16,23-3 0 15,-1-1 0-15,-8-1 0 16,-11 1 0-16,-16 2 0 16,-15 2 0-16,-19 0 0 15,-12 0 0-15,-11 3 0 16,-3-1 0-16,-4 1 0 15,2 0 0 1,-2 0 0-16,-2 0 0 16,-8 0-389-16,6 0-469 15,-21 1-748-15,-2 1 123 16,-5 2 107-16,-1-1 95 16</inkml:trace>
  <inkml:trace contextRef="#ctx0" brushRef="#br0" timeOffset="102249.78">23812 2739 4465 0,'-3'0'131'0,"3"0"218"16,-1 0 8 0,2 0 7-16,18 0 6 15,13 0 7-15,14 0 8 16,19-1 8-16,13-3 7 15,2-1-58-15,-1-1-84 16,-8-3-258-16,-9 3 0 16,-12-1 0-16,-15 2 0 15,-13 1 0-15,-14 1 0 16,-5 2-78-16,-3-2-357 16,37-1-488-16,-40-7-634 15,-3-7 116 1,0-7 102-16,0-10 90 15</inkml:trace>
  <inkml:trace contextRef="#ctx0" brushRef="#br0" timeOffset="106325.74">23420 3853 5537 0,'2'-3'276'0,"1"1"3"0,-1-4 6 16,-1 2 2-16,1 0 6 15,-2 3 3-15,0 1 5 16,0 0 4-16,1 0 7 16,-1 0-292-1,0 0-20-15,0 0 0 16,0 0 0-16,0 0 0 15,0 0 0-15,0 0 0 16,0 0 0-16,0 0 0 16,0 0-290-16,44 1-1572 15,-55-1 161-15,-10-1 140 16,-15-3 120-16</inkml:trace>
  <inkml:trace contextRef="#ctx0" brushRef="#br0" timeOffset="107305.93">13624 3638 5691 0,'-1'0'247'0,"-2"0"5"15,3 0 3-15,0 0 2 16,10 0 5-16,12 0 3 16,14-3 3-16,13-2 4 15,14-4 4-15,2-4-130 16,-2-2-146-16,-13 0 0 16,-6 2 0-16,-14 1 0 15,-10 5 0 1,-11 2 0-16,-5 3 0 15,-4 1-144-15,0 2-200 16,-6 4-214-16,-7-5-1101 16,-3 9 131-16,-10 3 113 15,-5 2 100-15</inkml:trace>
  <inkml:trace contextRef="#ctx0" brushRef="#br0" timeOffset="107610.12">13668 3778 5035 0,'-2'1'313'16,"0"2"7"-16,1-3 4 16,1 0 5-16,16 0 6 15,9-3 5 1,15-1 7-16,10-2 6 16,13-3 6-16,-1-1-223 15,-3 0-136-15,-3 2 0 16,-11 1 0-16,-12 3 0 15,-12 1 0-15,-10 0 0 16,-9 1 0-16,0 2 0 16,-4-2 0-16,2 2 0 15,0 0 0-15,2 0 0 16,-2 0 0-16,2 0-494 16,6-43-1313-1,7 38 152-15,7-6 133 16</inkml:trace>
  <inkml:trace contextRef="#ctx0" brushRef="#br0" timeOffset="109057.66">19575 3539 5732 0,'0'0'259'15,"0"-1"2"-15,0 1 5 16,0 0 3-16,0 0 4 16,0 0 3-16,0 0 5 15,0 0 3-15,0 0 6 16,2 1-290-16,1 4 0 15,2 0 0-15,3 2 0 16,4 0 0 0,5 0 0-16,6-2 0 0,3-1 0 15,4-1 0 1,6 0 0-16,0-3 0 16,0 0 0-16,1 0 0 15,0 0 0-15,-5-1 0 16,-2-4 0-16,-4 3 0 15,2-4 0-15,-4 1 0 16,-4 4 0-16,2 1 0 16,-5 1 0-16,0 4 0 15,-2 8 0-15,-2 0 0 16,-3 6 0-16,-4 2 0 16,-3-2 0-1,-2-2 0-15,-1-3 0 16,0-3 0-16,0-2 0 15,0-5 0-15,0-2 0 16,2-1 0-16,2-2 0 16,6-5 0-16,5-2 0 15,6-2 0-15,8-1 0 16,1-4 0-16,4 1 0 16,2-1 0-16,0 2 0 15,2 6 0-15,0 1 0 16,0 3 0-1,-2 4 0-15,0 2 0 16,0 2 0-16,2-3 0 16,-1 1 0-16,2-2 0 15,0 0 0-15,2-6 0 16,-7-3 0-16,-2-5 0 16,-3-5 0-16,-9-7 0 15,-4 0 0-15,-10 0 0 16,-3 2 0-16,-9 7 0 15,-9 1 0-15,-6 6-406 16,-5 2-1425-16,-7 4 157 16,-3 2 135-1,5 1 117-15</inkml:trace>
  <inkml:trace contextRef="#ctx0" brushRef="#br0" timeOffset="124777.37">13490 5707 3567 0,'-2'0'131'0,"-2"0"39"0,2 0 18 15,-3 0 17 1,7 0 53-16,-2 0 91 16,0 0 86-16,0 0 26 15,3 0 11-15,9-2-46 16,9-1-87-16,15 0-42 15,8-7-14 1,11 2-13-16,1-2-60 0,-4-1-100 16,-8 1-90-16,-6 1-20 15,-11 2 0-15,-4 2 0 16,-14 1 0-16,-2 0 0 16,-5 4 0-1,-2 0 0-15,0-2-173 16,0 2-238-16,43 0-1372 15,-50 2 150-15,-5-2 128 16,-5 4 112-16</inkml:trace>
  <inkml:trace contextRef="#ctx0" brushRef="#br0" timeOffset="125065.66">13459 5873 6161 0,'4'-2'209'0,"15"2"3"16,10-2 2-16,15-4 3 15,12 0 1-15,8-5 4 16,-4 1 2-16,-6 1 3 16,-5 0 1-16,-15 2-169 15,-9 5-59-15,-9-1 0 16,-7 2 0-16,-8-1 0 15,-1 2 0-15,0 0 0 16,0 0-258-16,0-1-345 16,0 1-1106-16,0-1 138 15,0-1 120 1</inkml:trace>
  <inkml:trace contextRef="#ctx0" brushRef="#br0" timeOffset="127089.15">2534 13154 8191 0,'-4'4'0'0,"-4"19"0"15,1 27 0-15,3 40 0 16,9 38 0-16,12 41 0 16,10 28 0-16,8 15 0 15,8-2 0-15,-3-4 0 16,-2-18 0-16,-6-26 0 15,-8-19 0-15,-8-25 0 16,-10-24 0 0,-3-23 0-16,-3-23 0 15,-2-19-33-15,2-17-597 16,2-25-1132-16,8-24 146 16,6-25 126-16</inkml:trace>
  <inkml:trace contextRef="#ctx0" brushRef="#br0" timeOffset="127571.21">3712 13241 8191 0,'4'-10'0'0,"5"6"0"15,6 11 0-15,9 18 0 16,5 27 0-16,-3 42 0 16,-3 24 0-16,-4 30 0 15,-6 17 0-15,-3 11 0 16,4-2 0 0,3-9 0-16,0-12 0 0,2-18 0 15,1-19 0-15,-2-14 0 16,-3-15 0-16,-2-15 0 15,-3-13 0-15,-7-12 0 16,0-10 0-16,-8-10 0 16,-7-6 0-1,-13-6 0-15,-20-6 0 16,-23-3 0-16,-23 1 0 16,-23-1 0-16,-10 3 0 15,-3 4 0-15,9 4 0 16,18-1 0-16,15 1 0 15,23-2 0-15,18-4 0 16,8-5 0-16,10-10-102 16,20-5-615-16,1-14-1003 15,9-11 139-15,5-7 122 16</inkml:trace>
  <inkml:trace contextRef="#ctx0" brushRef="#br0" timeOffset="128585.48">3239 13354 5012 0,'0'-2'234'0,"0"-3"73"16,0 1 5-1,0-2 5-15,0 2 6 16,0 1 5-16,1 0 5 16,-1-1 7-16,0-1 5 15,0-2-86-15,0 0-178 16,-4 1-81-16,-6-1 0 16,-8 3 0-16,-6 3 0 15,-6 2 0-15,-1 5 0 16,0 4 0-16,4 4 0 15,6 2 0 1,6 8 0-16,10 1 0 16,6-2 0-16,12 4 0 15,9-1 0-15,7-3 0 16,7 0 0-16,2-1 0 16,-3 0 0-16,-9-2 0 15,-11-2 0-15,-8 0 0 16,-11 0 0-16,-12-3 0 15,-10 1 0-15,-6-5 0 16,-6-4 0-16,0-5 0 16,4 0-193-16,11-4-270 15,10-7-1301-15,7 7 147 16,8-3 126 0,4 2 111-16</inkml:trace>
  <inkml:trace contextRef="#ctx0" brushRef="#br0" timeOffset="130458.39">3605 12025 5402 0,'-16'1'287'0,"-1"-1"5"16,0 0 3-16,1 1 5 16,13-1 5-16,12-1 5 15,26-2 4-15,31-6 6 16,36-6 4-16,37-9-282 15,31-10-42-15,15-2 0 16,9-1 0 0,-5-2 0-16,-7 0 0 15,-17 5 0-15,-20 3 0 16,-20 1 0-16,-27 6 0 16,-19 0 0-16,-18 3 0 15,-16 5 0-15,-13 3 0 16,-9 1 0-16,-9 5 0 15,-8 1 0-15,-5 2 0 16,-1 3 0-16,-10 1-302 16,-9 5-331-16,-15 5-1056 15,-18 3 136 1,-18 4 116-16,-10 4 104 16</inkml:trace>
  <inkml:trace contextRef="#ctx0" brushRef="#br0" timeOffset="130805.54">3852 12367 6083 0,'-30'16'223'0,"0"4"3"15,-2 0 3-15,3 0 2 16,32-7 2-1,27-11 5-15,34-6 1 16,37-5 3-16,33-10 5 16,35-7-247-16,16-6 0 15,4-3 0-15,-11-2 0 16,-11 3 0-16,-23 0 0 16,-25 3 0-16,-23 3 0 15,-21 5 0-15,-22 4 0 16,-17 4 0-16,-14 3 0 15,-11 3 0 1,-8 5-472-16,-4-43-1341 16,-13 40 154-16,-11-1 133 15,-13 1 116-15</inkml:trace>
  <inkml:trace contextRef="#ctx0" brushRef="#br0" timeOffset="131352.84">4257 12076 3815 0,'-2'-4'270'0,"1"-3"148"15,1-2 7-15,-2-3 11 16,4 1 10-16,-2 3 10 16,0 2 10-16,0 4 12 15,1 8 13-15,2 14-174 16,-1 9-144-16,1 11-173 15,2 10 0-15,-2-3 0 16,3-5 0 0,0-8 0-16,0-8 0 15,-3-7 0-15,2-6 0 16,-2-6-462-16,-2-14-1354 16,2 7 155-16,-1-3 132 15,1-2 117-15</inkml:trace>
  <inkml:trace contextRef="#ctx0" brushRef="#br0" timeOffset="131777.07">4853 11839 8191 0,'0'0'0'0,"3"-2"0"16,0 2 0-16,4 6 0 15,3 7 0-15,5 9 0 16,1 7 0-16,-1 5 0 16,0 3 0-1,-2-1 0-15,-4-4 0 16,-4-2-34-16,7-2-649 15,-11-7-1065-15,2-9 145 16,-7-6 124-16</inkml:trace>
  <inkml:trace contextRef="#ctx0" brushRef="#br0" timeOffset="132677.12">4647 12060 4062 0,'0'-1'178'0,"0"1"101"0,0-1 43 16,0-1 39-1,0 4 39-15,0-2 20 16,0-2 10-16,0 0 9 16,0-2 11-16,0 0-136 15,0-3-70-15,-2-2-121 16,1 0-53-16,-4 1-40 16,-3-1-44-16,1 3-20 15,-4 0-2-15,0 2 6 16,-5 1 8-16,-1 2 11 15,-2-1 11 1,-3 2 11-16,-1 0 8 16,6 5-1-16,-2-3 9 15,1 5 8-15,3 4 1 16,2 4-6-16,0 2-8 16,4 0-11-16,3 3-4 15,3 2-7-15,3-6 0 16,0 0 0-16,5-3 0 15,1-7 0-15,7-5 0 16,8 0 0-16,7-7 0 16,2-2 0-16,0-7 0 15,-4-2 0-15,-7-1 0 16,-5 3 0-16,-6 3 0 16,-4 6 0-1,-1 2 0-15,5 4 0 16,4 5 0-16,8 4 0 15,8 9-251-15,11 4-358 16,0 4-1100-16,1-5 138 16,2 0 120-1,-4-6 104-15</inkml:trace>
  <inkml:trace contextRef="#ctx0" brushRef="#br0" timeOffset="136301.06">2658 13991 3343 0,'-6'5'50'0,"1"1"48"15,-3 0 37-15,0 1 17 16,5-4 14 0,3-3 20-16,-2 0 29 15,2 0 44-15,2 0 83 16,-2 0 66-16,0 0 19 15,0 0-45-15,0 0-34 16,10 0-13-16,12 0-13 16,21 0-12-16,26-6-29 15,32-4-44-15,22-5-94 16,16-5-91-16,2-4-52 16,-5-1 0-1,-16 1 0-15,-19 3 0 16,-22 4-33-16,-21 4-245 15,-18 1-150-15,2 2-461 16,-31-3-618-16,-7-2 110 16,-8-1 96-16,-2 0 85 15</inkml:trace>
  <inkml:trace contextRef="#ctx0" brushRef="#br0" timeOffset="136996.81">2332 13389 2105 0,'-9'2'153'15,"0"1"53"-15,4 0 49 16,-1-1 45-16,6-2 38 16,0 0 32-16,9-2 98 15,9-2 109-15,12-4 45 16,20-6-108-16,23-5-44 16,14-6-57-16,21-4-47 15,12-1-47-15,9-2-37 16,-1 0-28-16,-6 1-107 15,-16 5-115 1,-20 1-32-16,-20 8 0 16,-26 3 0-16,-15 5 0 15,-15 5 0-15,-7 1 0 16,-3 1-28-16,0 2-287 16,2 0-297-16,-1 0-1072 15,2 0 135-15,0 0 116 16,-2 0 103-16</inkml:trace>
  <inkml:trace contextRef="#ctx0" brushRef="#br0" timeOffset="137944.78">1577 13999 5603 0,'-21'0'145'15,"-3"2"102"-15,0-2 4 16,3 1 3-16,17 1 2 16,16-2 4-1,16-3 4-15,22-4 3 16,23-6 4-16,25-8-12 16,9-6-145-16,5-6-114 15,-6 0 0-15,-16 3 0 16,-17 4 0-16,-21 7 0 15,-23 4 0-15,-15 6-97 16,-9 4-241-16,-5 4-333 16,-3 1-973-16,1 0 129 15,-5-1 112 1,0-1 99-16</inkml:trace>
  <inkml:trace contextRef="#ctx0" brushRef="#br0" timeOffset="138305.2">1950 13739 4883 0,'-1'-2'65'0,"2"1"23"16,15-5 82-16,22-4 33 15,30 3 21-15,19-2 26 16,11 3 10-16,-6 9 10 16,-16 10 3-16,-28 10-32 15,-26 13-17-15,-19 6-12 16,-23 9-86-16,-15 0-32 15,-11-2-158-15,-8-6-284 16,1-28-1319 0,8 9 133-16,11-15 113 15,16-9 102-15</inkml:trace>
  <inkml:trace contextRef="#ctx0" brushRef="#br0" timeOffset="139237.01">4167 11042 8191 0,'0'0'0'16,"2"5"0"-16,3 9 0 15,3 12 0-15,5 10 0 16,5 16 0-16,3 8 0 15,2 5 0-15,1-3 0 16,1-2 0-16,-6-7 0 16,1-7 0-16,-4-9 0 15,-8-9 0-15,-3-2-274 16,-4-3-458-16,-10-5-938 16,-6-6 133-1,-10-4 114-15,-4-4 101 16</inkml:trace>
  <inkml:trace contextRef="#ctx0" brushRef="#br0" timeOffset="139538.14">3969 11654 7769 0,'5'0'46'0,"8"0"1"16,10 1 0-16,9 2-1 15,8 1 1-15,5 5-38 16,0-2-301-16,1 3-315 15,-6-3-1044-15,-5-5 129 16,-5 0 114-16,-4-6 98 16</inkml:trace>
  <inkml:trace contextRef="#ctx0" brushRef="#br0" timeOffset="139708.7">4729 11361 6380 0,'-29'31'82'16,"-13"13"6"-16,-14 14-174 15,-9 16-313-15,1-7-980 16,7-3 92-16,2-9 83 16</inkml:trace>
  <inkml:trace contextRef="#ctx0" brushRef="#br0" timeOffset="141853.12">5673 13761 5931 0,'0'-8'239'0,"0"1"2"16,0 2 4-16,0-1 2 16,0 12 4-16,0 15 3 15,-2 9 4-15,-6 12 2 16,-6 10 5-16,-1 3-265 15,-3 0 0-15,5-8 0 16,1-5 0-16,6-12 0 16,2-9 0-16,4-9 0 15,0-8 0 1,2-12 0-16,0-11 0 16,5-12 0-16,2-17 0 15,1-13 0-15,6-9 0 16,-3-1 0-16,4 3 0 15,-1 5 0-15,2 12 0 16,-2 11 0-16,-2 11 0 16,2 11 0-16,7 9 0 15,7 9 0-15,7 9 0 16,6 10 0-16,5 8 0 16,0 5 0-1,-7 5 0-15,-2 1 0 16,-7-3 0-16,-5 0 0 0,-10-5 0 15,-5-6 0 1,-6-3 0-16,-5-3 0 16,-2-5 0-16,-5-2 0 15,-7-4-343-15,0-3-305 16,-7-3-1026-16,-3-1 133 16,0 0 115-16,0 0 101 15</inkml:trace>
  <inkml:trace contextRef="#ctx0" brushRef="#br0" timeOffset="142061.5">5714 13964 5212 0,'-6'-2'302'0,"2"2"5"15,1-2 5-15,1-5 6 16,14 1 4-1,11-8 5-15,12-2 7 0,9-3-180 16,13-2-241-16,2 0-1667 16,-8 2 145-16,-5-1 125 15,-7-2 109 1</inkml:trace>
  <inkml:trace contextRef="#ctx0" brushRef="#br0" timeOffset="142396.87">6522 13408 4555 0,'-5'-7'347'15,"-10"1"7"-15,-8 4 5 16,-7 4 8-16,-2 15 6 15,-7 17 9-15,7 11 6 0,8 11 8 16,12 5 9 0,6 0-140-16,14-4-265 15,8-8 0-15,8-9 0 16,8-9 0-16,8-12 0 16,2-11 0-16,0-2 0 15,-2-12-325-15,-2-4-356 16,-8-10-989-16,-7-5 133 15,-8-9 114-15,-3-7 101 16</inkml:trace>
  <inkml:trace contextRef="#ctx0" brushRef="#br0" timeOffset="142676.65">6732 13477 7534 0,'0'-6'72'0,"0"0"0"15,1 2 1-15,1 0-1 16,1 5 1-16,4 12 0 16,2 8 1-16,2 8-1 15,1 9 2-15,-5 7-75 16,-1 1 0 0,1-3 0-16,-3-2 0 15,-1-6 0-15,0-5 0 16,-2-10 0-16,-1-5 0 15,0-9-263-15,5-3-459 16,-4-12-954-16,1-6 134 16,2-8 115-16,5-8 101 15</inkml:trace>
  <inkml:trace contextRef="#ctx0" brushRef="#br0" timeOffset="143136.81">6964 13458 8191 0,'0'-7'0'16,"0"-1"0"-16,0 0 0 15,2 0 0-15,-2 5 0 16,0 3 0-16,0 0 0 16,0 0 0-16,0 0 0 15,0 0 0 1,0 0 0-16,0 0 0 0,0 0 0 15,0 0 0-15,0 0 0 16,0 0 0 0,0 0 0-16,0 0 0 15,0 0 0-15,0 0 0 16,0 0 0-16,0 0 0 16,0 0 0-16,0 0 0 15,0 0 0-15,0 0 0 16,0 0 0-16,0 0 0 15,0 0 0-15,0 0 0 16,0 0 0-16,0 0 0 16,0-1 0-16,0 1 0 15,0 0 0-15,0 0 0 16,0 0 0-16,0 0 0 16,0 0-118-1,-3 0-329-15,-1-3-1342 16,-2 1 152-16,-4 2 128 15,0-1 114-15</inkml:trace>
  <inkml:trace contextRef="#ctx0" brushRef="#br0" timeOffset="144216.74">6547 13550 3723 0,'0'0'308'0,"0"0"117"16,0-2 11-1,3-2 11-15,7-1 8 16,12-7 13-16,9-3 11 15,11-4 11-15,7-2 14 16,-2 0-188 0,-8 2-176-16,-6 3-140 0,-13 5-292 15,-6 7-244 1,-5-35-1181-16,-4 35 139 0,-4 2 121 16,1 2 105-1</inkml:trace>
  <inkml:trace contextRef="#ctx0" brushRef="#br0" timeOffset="144467.04">7021 13451 7681 0,'1'0'56'16,"1"4"0"-16,2 7 1 15,0 12-1-15,5 7 1 16,-2 9-1-1,3 4 1-15,-4 3 0 0,1-4 1 16,-5 0-58 0,-2-4 0-16,-3-4 0 0,-1-6-302 15,1-4-269 1,-2-12-1135-16,5-6 138 16,-1-6 119-16</inkml:trace>
  <inkml:trace contextRef="#ctx0" brushRef="#br0" timeOffset="144832.66">7224 13466 5767 0,'0'-8'255'16,"0"1"3"-16,0 3 4 15,0 7 3-15,2 10 4 16,1 16 4-16,1 5 4 15,3 6 3-15,7 1 5 16,1-3-285-16,5-6 0 16,2-4 0-16,4-7 0 15,2-11 0-15,-1-5 0 16,0-10 0-16,-1-7 0 16,-7-11 0-16,-7-10 0 15,-8-10 0 1,-4-5 0-16,-7 1 0 15,-9 5 0-15,-4 9 0 16,-7 9 0-16,-6 9 0 16,-1 7 0-16,8 5-380 15,43 2-1458-15,-23 2 158 16,12 3 137-16,8-2 117 16</inkml:trace>
  <inkml:trace contextRef="#ctx0" brushRef="#br0" timeOffset="145029.01">7554 13376 8191 0,'1'-4'0'15,"1"5"0"-15,1 5 0 16,3 8 0-16,0 7 0 16,0 11 0-16,-3 6 0 15,-1 0 0-15,-1 2-53 16,-2-3-452-16,1-61-1285 15,0 44 151-15,1-8 129 16,-4-14 114-16</inkml:trace>
  <inkml:trace contextRef="#ctx0" brushRef="#br0" timeOffset="145201.04">7634 13457 8092 0,'5'-7'11'16,"4"1"1"-16,6 1-2 15,4 1 1-15,6 1 0 16,1 6-1-16,1 5-162 16,-2-1-203-16,-2 2-267 15,-7 0-1007-15,-5-2 126 16,-5-6 111-16</inkml:trace>
  <inkml:trace contextRef="#ctx0" brushRef="#br0" timeOffset="145399.72">7830 13277 5530 0,'0'-11'279'16,"0"3"3"-16,0 0 5 15,1 1 4-15,3 14 4 16,3 10 4-16,4 6 6 16,-1 5 4-16,1 10 5 15,-4-1-314 1,1-2-398-16,-2-8-1434 15,2-2 156-15,1-14 136 16,2-6 117-16</inkml:trace>
  <inkml:trace contextRef="#ctx0" brushRef="#br0" timeOffset="145864.22">8380 12903 5023 0,'4'-23'313'0,"2"-4"4"16,-1-5 4-16,-2-2 7 15,-4 13 5-15,-8 9 6 16,-7 8 6-16,-11 7 6 15,-9 10 7-15,-7 11-195 16,1 8-163-16,6 9 0 16,8 8 0-16,10 2 0 15,6 4 0-15,9 2 0 16,1 3 0-16,4 1 0 16,-2 2 0-16,1 0 0 15,2 0 0 1,0-1 0-16,2-4 0 0,3-3 0 15,-1-7 0 1,5-9 0-16,5-9 0 16,4-9 0-16,5-8 0 15,7-10 0-15,2-4 0 16,3-8 0-16,0-8-321 16,36-8-591-16,-36-8-699 15,-2-11 125-15,-2-4 107 16</inkml:trace>
  <inkml:trace contextRef="#ctx0" brushRef="#br0" timeOffset="146268.57">8878 12950 5926 0,'0'-14'239'0,"0"-3"3"16,0 1 3-16,-4 0 4 16,-8 8 2-16,-8 8 3 15,-6 3 4 1,-6 7 4-16,2 9 3 16,2 1-265-16,11 11 0 15,4 2 0-15,9 2 0 16,7-1 0-16,8 0 0 15,6-4 0-15,6-1 0 16,5-5 0-16,1 0 0 16,-6-3 0-16,-7 1 0 15,-9-6 0-15,-4 2 0 16,-6-6 0-16,-4-1 0 16,-8-2 0-16,-2-2 0 15,1-5-90 1,-1 0-344-16,7-5-1366 15,8 2 153-15,9-3 131 16</inkml:trace>
  <inkml:trace contextRef="#ctx0" brushRef="#br0" timeOffset="146439.29">9047 13318 6982 0,'0'12'131'0,"1"7"0"16,-5 5 2-16,-5 8 0 15,-1 0 1 1,0-1-409-16,-3-48-1444 16,6 29 140-16,5-7 121 15,5-14 105-15</inkml:trace>
  <inkml:trace contextRef="#ctx0" brushRef="#br0" timeOffset="146961.61">9665 13037 5978 0,'0'-12'235'0,"-3"-6"1"16,-7-3 3-16,-3-1 4 16,-10 8 3-16,-6 10 1 15,-4 1 6-15,-2 6 2 16,2 6 4-16,4 11-259 16,5 3 0-16,4 10 0 15,6 4 0-15,8 0 0 16,3-2 0-1,5-4 0-15,5-8 0 16,7-9 0-16,3-7 0 16,6-5 0-16,4-8 0 15,0-6 0-15,-1-6 0 16,-1-2 0-16,-2-4 0 16,-4 5 0-16,-6 5 0 15,0 5 0-15,-4 7 0 16,1 3 0-16,2 6 0 15,3 3 0 1,1 1 0-16,-2 6 0 16,-2-1 0-16,2 0 0 15,-2-3-352-15,4-5-1494 16,-3-5 160-16,3-3 136 16,-2-8 119-16</inkml:trace>
  <inkml:trace contextRef="#ctx0" brushRef="#br0" timeOffset="147417.53">9509 12551 5352 0,'9'-20'295'15,"12"-4"5"-15,14-5 6 16,14-3 4-16,9 11 4 16,7 10 7-16,2 5 4 15,-6 6 5 1,-12 9 8-16,-11 5-338 0,-13 9 0 16,-14 9 0-16,-7 7 0 15,-5 9 0 1,-4 6 0-16,1 10 0 15,6 5 0-15,0 6 0 16,9 5 0-16,5 5 0 16,5 2 0-16,7 6 0 15,1 2 0-15,-13-1 0 16,-8-4 0-16,-19-5 0 16,-21-11 0-16,-22-12 0 15,-22-14 0-15,-21-15 0 16,-12-14 0-16,15-13-836 15,-26-12-879 1,16-11 138-16,22-10 121 16,25-1 106-16</inkml:trace>
  <inkml:trace contextRef="#ctx0" brushRef="#br0" timeOffset="148152.5">6639 14695 8191 0,'68'-14'0'16,"52"-6"0"-16,51-14 0 15,58-11 0-15,30-3 0 16,15-9 0-16,2-5 0 16,0 2 0-1,-18-1 0-15,-22 4 0 16,-35 2 0-16,-40 10 0 16,-52 7 0-1,-43 8 0-15,-40 7 0 0,-39 10 0 16,-36 5-373-16,2 8-598 15,-56 10-610-15,-20 10 119 16,-14 10 104-16</inkml:trace>
  <inkml:trace contextRef="#ctx0" brushRef="#br0" timeOffset="148433.61">7216 14739 8191 0,'-22'15'0'15,"5"0"0"-15,15-5 0 16,36-3 0-16,70-14 0 16,54-22 0-16,50-4 0 15,35-7 0-15,17-4 0 16,-5 0 0-16,-16 5 0 16,-29-4 0-16,-29 5 0 15,-39 5 0-15,-44 2 0 16,-38 10 0-16,-32 3 0 15,-27 7-151 1,-21 4-382-16,-17-47-1223 16,-11 48 146-16,-6-2 125 15,-5 1 109-15</inkml:trace>
  <inkml:trace contextRef="#ctx0" brushRef="#br0" timeOffset="155260.84">15954 6840 5067 0,'0'0'169'16,"0"0"87"-16,0 0 46 15,0 0 6 1,0 0 4-16,0 0 5 15,0 0 5-15,1 0 6 16,0 3 5-16,1-1-51 16,4 3-136-16,4 2-97 15,1 0-49-15,5 2 0 16,3-4 0-16,7-1 0 16,4-1 0-1,5-3 0-15,1 0 0 0,3-2 0 16,-2 1 0-16,-2-2 0 15,1-1 0 1,-1-1 0-16,0-4 0 16,-2 2 0-16,-6 1 0 15,-2-2 0-15,-5 3 0 16,-4-1 0-16,1 2 0 16,1 1 0-16,-3 0 0 15,4 1 0-15,0 0 0 16,1 2 0-16,1 3 0 15,2 3 0-15,0 2 0 16,0 3 0-16,-6 3 0 16,2 3 0-16,-7-2 0 15,-1 1 0 1,-5-3 0-16,-3-2 0 16,-2-3 0-16,-1-4 0 15,0-1 0-15,2-2 0 16,-1-1 0-16,3 0 0 15,4-1 0-15,6-4 0 16,6-3 0-16,5-1 0 16,7-6 0-16,3-3 0 15,2 4 0-15,-3 0 0 16,1 3 0 0,0 4 0-16,-2 1 0 15,2 2 0-15,1 3 0 16,1 0 0-16,-1 1 0 15,-2 0 0-15,-4 0 0 16,-7 0 0-16,-9-2 0 16,-2 1 0-16,-6-3 0 15,-5-2 0-15,1-2 0 16,-2-1 0-16,1-3 0 16,-1 4 0-16,0 1-281 15,4 3-1584-15,4 1 163 16,6-1 140-16,9-2 120 15</inkml:trace>
  <inkml:trace contextRef="#ctx0" brushRef="#br0" timeOffset="156236.93">18443 6711 2745 0,'0'0'189'0,"0"0"65"16,0 0 125-16,2 0 135 15,-1 0 13 1,2 0 16-16,3-1 15 15,11-2 17-15,10 0 16 16,20-2-118-16,21-5-92 16,26-1-76-16,23 2-148 15,11-4-157-15,8 2 0 16,-6 1 0-16,-12-1 0 16,-17 2 0-16,-17 0 0 15,-16 5 0-15,-16-2 0 16,-18-1 0-16,-14 5 0 15,-9 1 0 1,-8 0 0-16,-5-1 0 16,4 2 0-16,-4 0 0 15,-5 0 0-15,-4 0-260 16,-8 3-167-16,4 3-478 16,-24 1-611-16,-7 0 110 15,-5 4 97-15,-5-3 86 16</inkml:trace>
  <inkml:trace contextRef="#ctx0" brushRef="#br0" timeOffset="156565.37">18694 6827 4779 0,'-20'6'278'15,"3"-1"54"-15,0 2 7 16,3-2 5-16,32-1 6 15,24-6 8-15,23 2 4 16,20-2 8-16,17 2 8 16,1-2-136-16,-8-1-183 15,-8 0-59-15,-9-2 0 16,-12-1 0-16,-8 0 0 16,-12-1 0-16,-8 2 0 15,-10-2 0-15,-8 3 0 16,-9-2 0-1,-2 1 0-15,-8 0 0 16,1 5 0-16,-1-3-58 16,-1 3-420-16,-1-39-1318 15,1 37 151-15,-5-4 131 16</inkml:trace>
  <inkml:trace contextRef="#ctx0" brushRef="#br0" timeOffset="165220.79">16982 6586 5352 0,'0'-1'272'16,"1"1"13"-1,2-2 5-15,-3 1 3 16,1 2 5-16,1-1 5 16,-1-1 3-16,-1 1 7 15,2 0-61-15,-2 0-473 16,0 1-1598-16,-13 3 155 16,-6-2 133-16,-8 2 116 15</inkml:trace>
  <inkml:trace contextRef="#ctx0" brushRef="#br0" timeOffset="166188.57">14041 7724 4834 0,'-5'0'294'16,"5"-2"32"-16,-6 2 8 15,3-3 4-15,6 6 6 16,-3-3 7-16,2-3 6 15,13 3 6 1,10-1 8-16,15-2-126 16,12-1-211-16,6-2-34 15,-1 0 0-15,-4-5 0 16,-7 1 0-16,-11 2 0 16,-9 1 0-16,-12-1 0 15,-4 4 0-15,-10 2 0 16,0 0 0-16,0 1 0 15,-5 1 0-15,-4 0-267 16,-6 1-254-16,-6-36-1207 16,-4 37 140-1,-2 0 123-15,1 4 107 16</inkml:trace>
  <inkml:trace contextRef="#ctx0" brushRef="#br0" timeOffset="166612.77">14001 7852 4790 0,'-8'2'313'0,"-1"0"20"16,3-2 6-16,-1 1 5 15,10 0 7-15,7-2 6 16,13 0 7-16,13-1 7 16,20-1 6-16,7-3-142 15,4-1-218 1,-4 1-17-16,-6 1 0 15,-13 1 0-15,-6 3 0 16,-13-2 0-16,-9 3 0 16,-6-1 0-16,-7 1 0 15,-1-1 0-15,-2 2 0 16,0-1 0-16,0-1 0 16,0 1 0-16,0 0 0 15,0 0 0-15,0 0 0 16,0 0 0-16,0 0 0 15,0 0 0 1,0 0 0-16,0 0 0 16,0 0 0-16,0 0 0 15,0 0 0-15,0 0 0 16,0 0 0-16,0-4-448 16,0-35-1371-16,6 30 155 15,8-7 133-15,9-8 116 16</inkml:trace>
  <inkml:trace contextRef="#ctx0" brushRef="#br0" timeOffset="168384.55">15961 7784 4975 0,'-2'0'293'0,"1"-2"18"16,-1 2 7-16,1 0 5 15,4 0 5-15,8-1 6 16,8-5 6-16,14 0 4 16,13-4 8-16,7-4-98 15,3-2-235-15,-3 5-19 16,-5-2 0-16,-8-2 0 15,-6 6 0-15,-7-2 0 16,-8 4 0-16,-5 1 0 16,-8 2 0-1,-3 2 0-15,-3 1 0 16,0 1 0-16,-3-1 0 16,-4 3-298-16,-6 2-191 15,6 4-399-15,-18 1-607 16,2 3 108-16,-6 3 95 15,0-3 84-15</inkml:trace>
  <inkml:trace contextRef="#ctx0" brushRef="#br0" timeOffset="168681.86">16055 7842 4250 0,'-8'5'198'0,"3"2"178"16,-1-3 8-16,-1 1 7 15,17-3 8 1,10-3 8-16,10 1 9 15,11 0 10-15,9-1 8 16,2-1-133-16,2-2-92 16,-5 1-209-16,-2-5 0 15,-7 3 0-15,-7-1 0 16,-9-1 0-16,-10 4 0 16,-5-1 0-16,-6 1 0 15,-1 0 0-15,-2 1 0 16,1 0 0-16,-1-1 0 15,0 1-278 1,7-1-451-16,-5-3-941 16,-1-1 133-16,-2-1 114 15,-2 1 102-15</inkml:trace>
  <inkml:trace contextRef="#ctx0" brushRef="#br0" timeOffset="178360.71">15891 8935 7012 0,'-4'0'127'0,"1"0"1"15,-1-2 2-15,1 2 0 16,14 0 0-16,15-1 3 16,15-2-1-16,14-2 1 15,13-2 3-15,3-1-136 16,-2-4 0-16,-6 2 0 15,-8 1 0-15,-9-2 0 16,-9 2 0 0,-13 2 0-16,-15 2 0 15,-5 1-25-15,-11 1-289 16,-11 3-169-16,-5-2-314 16,-13 4-712-16,-13 1 109 15,-3 4 97-15,0 4 85 16</inkml:trace>
  <inkml:trace contextRef="#ctx0" brushRef="#br0" timeOffset="178600.43">15888 9013 3890 0,'-20'9'260'15,"-2"4"152"-15,-2 0 7 16,1 0 11 0,17-3 9-16,11-6 10 15,16-1 11-15,20-2 11 16,16-1 11-16,16-1-182 15,9-3-121-15,0-3-179 16,-8-1 0-16,-12-2 0 16,-10 1 0-16,-12 1 0 15,-8 1 0-15,-9 3-361 16,-2-3-1482-16,-1-3 160 16,3-3 135-16,3-2 119 15</inkml:trace>
  <inkml:trace contextRef="#ctx0" brushRef="#br0" timeOffset="182909.64">8016 14225 7801 0,'0'-10'43'0,"1"-1"-1"16,-1 2 1-16,0 3 0 15,-4 19 1-15,-12 24-1 16,-19 23 0-1,-20 25 1-15,-24 30 1 16,-16 14-45 0,-6 9 0-16,-2 1 0 15,9-8 0-15,12-14 0 0,10-20 0 16,11-19 0-16,15-16 0 16,13-19 0-16,8-17 0 15,16-17 0-15,6-12-285 16,18-15-283-16,11-14-1143 15,13-13 139-15,7-12 119 16,9-6 106 0</inkml:trace>
  <inkml:trace contextRef="#ctx0" brushRef="#br0" timeOffset="183369.11">7848 14408 5803 0,'2'-10'251'0,"1"-3"4"15,-2-2 3-15,-1 4 3 16,3 2 4-16,-3 6 4 16,6 3 3-16,14 7 4 15,15 9 5-15,18 14-281 16,24 17 0-16,14 17 0 16,4 11 0-16,4 8 0 15,-8 2 0-15,-13-4 0 16,-11-4 0-1,-17-9 0-15,-15-14 0 16,-12-15 0-16,-11-9 0 16,-8-12 0-16,-2-9 0 15,-2-5 0-15,0-7 0 16,0-6-127-16,33-6-823 16,-32-8-701-16,-1-3 129 15,-4-5 114-15,-5 3 98 16</inkml:trace>
  <inkml:trace contextRef="#ctx0" brushRef="#br0" timeOffset="187351.99">21066 10813 5009 0,'0'-2'316'0,"0"-1"6"16,0 0 5-16,0 1 5 16,0 0 7-16,0 1 5 15,0 4 7-15,0 2 6 16,1 4 6-16,2 4-232 15,4 2-131 1,2 0 0-16,4 0 0 16,7 0 0-16,2-1 0 15,5-2 0-15,8 1 0 16,1-3 0-16,1-2 0 16,3-2 0-16,0-1 0 15,-1-5 0-15,1-3 0 16,-1-3 0-16,-2-2 0 15,-3-2 0-15,-2-2 0 16,-9 1 0-16,-1 3 0 16,-2 2 0-1,-4 2 0-15,2 1 0 16,0 3 0-16,1 3 0 16,1 1 0-16,-1 7 0 15,1 4 0-15,-4 8 0 16,-2 1 0-16,-4 2 0 15,-4 1 0-15,-3-1 0 16,-2-3 0-16,-1-4 0 16,0-4 0-16,0-4 0 15,0-6 0-15,0-1 0 16,0-1 0 0,0-2 0-16,0-1 0 15,0 0 0-15,2 0 0 16,1-2 0-16,2-4 0 15,9-2 0-15,9-4 0 16,5-6 0-16,7-1 0 16,1-1 0-16,4 0 0 15,-3 5 0-15,-6-2 0 16,-2 5 0-16,-1 1 0 16,-1 2 0-16,-3 2 0 15,3 3 0-15,3 3 0 16,-1 0 0-1,1 1 0-15,2 1 0 16,-1 3 0-16,-1 1 0 16,-1 2 0-16,0 2 0 15,1-2 0-15,5 1 0 16,-2-4 0-16,4-1 0 16,1-3 0-16,-2 0 0 15,-4-6 0-15,-2-3 0 16,-4-4 0-16,-6-6 0 15,-2-7 0-15,-5-3 0 16,-2 0 0 0,-5 0 0-16,-5 3 0 15,1 6 0-15,-5 2-270 16,0 10-519-16,-13 4-867 16,0 0 130-16,-4 2 114 15,4 4 100-15</inkml:trace>
  <inkml:trace contextRef="#ctx0" brushRef="#br0" timeOffset="188272.13">27831 8454 8191 0,'-2'0'0'0,"-8"4"0"16,-6 11 0-16,-10 11 0 16,-5 14 0-16,-7 11 0 15,5 6 0-15,1-1 0 16,5-3 0-16,6-3 0 16,3-7 0-16,3-5 0 15,2-7 0-15,5-7-161 16,2-6-329-1,6-50-1275-15,0 28 146 16,6-10 127-16</inkml:trace>
  <inkml:trace contextRef="#ctx0" brushRef="#br0" timeOffset="188520.9">27759 8578 5637 0,'7'-11'268'16,"0"-2"3"-16,2 2 5 15,5 3 3-15,5 11 4 16,0 13 4-16,7 9 5 16,-3 7 4-16,1 7 6 15,-5 3-302 1,3-1 0-16,-6 0 0 16,-3-5 0-16,0-4 0 15,-8-3-305-15,3-8-381 16,-7-3-988-16,-5-8 133 15,-8-6 115-15,-10-6 101 16</inkml:trace>
  <inkml:trace contextRef="#ctx0" brushRef="#br0" timeOffset="188704.73">27593 8845 7062 0,'0'-4'123'15,"4"-2"-1"-15,10-4 3 16,11 1-1-16,14 1 1 16,13 3-312-16,17-1-432 15,-2 0-969-15,-4 1 121 16,-4-2 104-16,-6-1 95 16</inkml:trace>
  <inkml:trace contextRef="#ctx0" brushRef="#br0" timeOffset="188976.93">28302 8760 8191 0,'1'0'0'16,"3"0"0"-16,11-1 0 16,11 1 0-16,17 0 0 15,15-3 0-15,13 3 0 16,6-2 0-16,-1-1 0 15,-5 0 0-15,-9-1 0 16,-12-1 0-16,-12 2 0 16,-12-1 0-16,-13-2 0 15,-7 1 0-15,-4 1-322 16,-4-2-259-16,-7-19-1117 16,-4 17 137-16,-6 1 118 15</inkml:trace>
  <inkml:trace contextRef="#ctx0" brushRef="#br0" timeOffset="189276.47">28517 8574 5297 0,'6'-4'181'0,"14"-3"99"15,12 2 5-15,15 1 3 16,10 4 5-16,3 10 5 15,-2 8 3-15,-9 6 5 16,-11 11 6-16,-15 5-73 16,-13 2-128-16,-10 2-111 15,-13-3 0-15,-7-4 0 16,-6-4 0 0,1-6 0-16,0-6 0 15,8-5 0-15,8-5-322 16,17-7-518-16,-5-3-789 15,8-9 126-15,11-9 111 16,4-4 96-16</inkml:trace>
  <inkml:trace contextRef="#ctx0" brushRef="#br0" timeOffset="189576.25">29216 8609 8191 0,'0'-3'0'0,"1"0"0"16,-1 5 0-1,0 6 0-15,0 14 0 16,0 12 0-16,0 11 0 16,0 8 0-16,-3 2 0 15,-2 1 0-15,0-5 0 16,1-2 0-16,-1-5 0 15,3-10 0-15,-3-7 0 16,3-6 0-16,-3-9 0 16,-3-8-34-16,0-5-486 15,2-14-1272-15,3-8 152 16,2-11 129-16</inkml:trace>
  <inkml:trace contextRef="#ctx0" brushRef="#br0" timeOffset="190180.37">29244 8650 3451 0,'-1'-8'209'16,"-3"-3"79"-16,0-5 72 15,1-2 40-15,3-1 38 16,0-1 22-16,7-2 18 16,10-1-7-16,9 0-33 15,7 0-233-15,11 1-165 31,-1 2-110-31,-1 8-89 0,-4 0-47 0,-5 7-41 16,-7 2-21 0,-8 2-19-16,-6 5 6 0,-8 4 32 15,-5 5 61 1,-8 6 83-16,-5 5 13 16,-8 2 16-16,-1 1 8 15,-1-1 9-15,6-4 13 16,4-1 23-16,8-6 21 15,4-2 18-15,7-1 10 16,8 2 3-16,1 0 6 16,3 3 8-16,-1 2 14 15,-3-2 18-15,-7 1 23 16,-4-2 86 0,-8-4 93-16,-10-2 30 15,-10-6 1-15,-9-3-2 16,-10-2 2-16,-4-6-6 15,1-2-11-15,4-3-312 16,12-4-425-16,6-3-1177 16,13 1 125-16,9 4 110 15,4 1 97-15</inkml:trace>
  <inkml:trace contextRef="#ctx0" brushRef="#br0" timeOffset="193608.43">28148 10178 6961 0,'-4'-1'133'0,"-3"-3"1"16,-2 0 0-16,1-4 2 16,5 1 0-16,1-8 1 15,5 0 2-15,7-4 0 16,10-3 3-16,7-2-142 16,9 4 0-16,6 3 0 31,-1 3 0-31,-5 9 0 15,-4 2 0-15,-10 9 0 0,-9 8 0 16,-7 9 0-16,-11 11 0 0,-11 5 0 16,-11 6 0-1,-5-2 0-15,-5-2 0 16,-1-4 0-16,8-5 0 16,6-7 0-16,5-6 0 15,10-6 0-15,2-6 0 16,4-2 0-16,1-2 0 15,2-2 0-15,2 1 0 16,1-1 0-16,8-1 0 16,10 0 0-16,7 0 0 15,14 0 0-15,4 0-270 16,2-1-199-16,3-6-1272 16,-2 0 143-16,-6-4 123 15,-4-3 109-15</inkml:trace>
  <inkml:trace contextRef="#ctx0" brushRef="#br0" timeOffset="195612.39">29135 10041 8191 0,'-25'17'0'16,"-9"3"0"-16,-10 9 0 16,-8 7 0-16,13-2 0 15,3-1 0-15,9-4 0 16,5-4 0-16,9-4-144 16,0-6-273-16,41-5-1372 15,-34-2 150-15,-3-6 129 16</inkml:trace>
  <inkml:trace contextRef="#ctx0" brushRef="#br0" timeOffset="195847.98">28833 10122 5871 0,'6'-5'245'15,"2"5"2"-15,6 0 4 16,3 5 3-16,0 6 4 15,2 7 2-15,4 3 5 16,-4 1 2-16,2-3 6 16,-1-3-273-16,0-3-45 15,-2-3-316-15,1-4-393 16,-8-5-876-16,-5-8 127 16,-1-6 111-16,-5-12 96 15</inkml:trace>
  <inkml:trace contextRef="#ctx0" brushRef="#br0" timeOffset="196060.66">29019 9910 6396 0,'-8'-1'192'0,"-3"5"1"16,-3 6 3-16,2 12 0 16,10 11 4-16,0 9 1 15,2 6 3-15,2 1 0 16,-2-5 5-16,0-1-209 15,0-7 0-15,0-5-136 16,0-8-336-16,-6-20-1304 16,-4 6 147-16,-9-7 129 15,-7-4 112-15</inkml:trace>
  <inkml:trace contextRef="#ctx0" brushRef="#br0" timeOffset="196216.77">28690 10236 6742 0,'7'-14'156'0,"12"-4"1"16,17-2 1-16,16-5 2 16,13 3 1-16,15 5-277 15,3 0-230-15,-3-18-1294 16,-8 14 127-16,-10 2 113 16,-14-1 97-16</inkml:trace>
  <inkml:trace contextRef="#ctx0" brushRef="#br0" timeOffset="196560.08">29665 9625 6793 0,'0'-8'151'15,"0"0"0"-15,0 0 2 16,0 6 1-16,-2 10 1 15,-3 20 1-15,-4 12 1 16,-5 16 2-16,-4 18 3 16,-3 13-162-1,-1 7 0-15,3 10 0 16,-1 5 0-16,5-2 0 16,2-3 0-16,5-7 0 15,0-13 0-15,1-13 0 16,3-15 0-16,1-19 0 15,-1-14 0-15,-1-14 0 16,4-18-307-16,44-18-1551 16,-35-14 162-16,3-10 138 15,2-7 120-15</inkml:trace>
  <inkml:trace contextRef="#ctx0" brushRef="#br0" timeOffset="196952.4">29792 10033 4727 0,'2'-6'341'0,"-2"-2"5"15,0 1 8-15,0 2 5 16,0 8 8-1,0 9 6-15,-2 11 8 0,-4 10 6 16,-3 11 10-16,1 9-238 16,-5-2-159-1,3 0 0-15,2-6 0 16,0-8 0-16,2-6 0 16,0-9 0-16,3-8 0 15,-1-7 0-15,-2-4 0 16,1-6-10-16,2-4-270 15,1-9-62-15,2-4-70 16,5-3-57-16,0-1-58 16,-1 1-144-16,-1-11-559 15,0 16 73 1,-3 2 68-16,2 0 61 16</inkml:trace>
  <inkml:trace contextRef="#ctx0" brushRef="#br0" timeOffset="197508.12">29740 10171 3020 0,'0'-6'154'16,"0"2"45"-16,0-3 28 15,0-1 39-15,0-1 132 16,0 0 101-16,0-1 15 15,0-1 13-15,0-1 15 16,0 0-93 0,0-2-70-16,0-1-46 15,3-2-27-15,6-4-42 16,8-1-150-16,8-7-114 16,12 1 0-16,5 0 0 15,0 2 0-15,-1 4 0 16,-4 10 0-16,-7 3 0 15,-11 6 0-15,-8 5 0 16,-6 4 0-16,-13 4 0 16,-7 7 0-16,-10 2 0 15,2 4 0-15,-5 0 0 16,8-1 0 0,9-3 0-16,8 0 0 15,4-2 0-15,8-2 0 16,1 1 0-16,3 0 0 15,-1 1 0-15,-7 0 0 16,-2 0 0-16,-7-1 0 16,-6-1 0-16,-7-1 0 15,-1-6 0-15,-4-2 0 16,5-4 0-16,1-2 0 16,6-1-271-16,7-3-252 15,-1-50-1204-15,12 37 141 16,3-6 122-1,7-6 107-15</inkml:trace>
  <inkml:trace contextRef="#ctx0" brushRef="#br0" timeOffset="197744.34">30219 9704 6449 0,'3'-10'186'16,"3"-3"2"-16,1 7 2 15,0 8 1-15,1 20 2 16,-4 21 3-16,2 16 1 16,-5 13 1-16,-1 6 5 15,-4 0-203-15,-2 1 0 16,-3-7 0-16,-1-10-204 16,-3-7-1682-1,2-11 166-15,2-13 142 16,2-10 123-16</inkml:trace>
  <inkml:trace contextRef="#ctx0" brushRef="#br0" timeOffset="198136.22">30733 10484 8191 0,'-48'11'0'15,"-29"7"0"-15,-36 9 0 16,-27 8 0-16,-4 6 0 16,-1 2 0-1,12-1 0-15,24-4 0 16,25-5 0-16,28-11 0 16,24-8 0-16,20-8-257 15,27-6-217-15,21-14-1269 16,14-2 144-16,18-6 123 15,20-1 108-15</inkml:trace>
  <inkml:trace contextRef="#ctx0" brushRef="#br0" timeOffset="198324.63">30618 10691 8191 0,'-39'18'0'0,"-31"9"0"16,-36 12 0-16,-34 8 0 15,-20-2 0 1,-14-2 0-16,-2-2 0 16,3-7 0-16,12-7-219 15,24-9-1663-15,17-8 165 16,25-8 142-16</inkml:trace>
  <inkml:trace contextRef="#ctx0" brushRef="#br0" timeOffset="200293.36">13971 11909 4154 0,'-9'0'214'0,"2"-1"170"16,1 1 9-16,-1 0 7 16,7 0 8-16,6 0 9 15,15-3 9 1,23-1 9-16,24-2 11 0,24 0-133 15,18-5-112 1,-3 2-201-16,-2 0 0 16,-13-2 0-16,-10 3 0 15,-8 0 0-15,-13 2 0 16,-16 4 0-16,-13-2 0 16,-15 1 0-16,-10 3 0 15,-5-2 0-15,-2 2 0 16,-3 0-15-16,-5 0-341 15,-3 5-395-15,-15 0-889 16,-13 2 128 0,-8 3 112-16</inkml:trace>
  <inkml:trace contextRef="#ctx0" brushRef="#br0" timeOffset="200632.83">13886 12075 6200 0,'0'0'212'15,"0"0"2"-15,13 0 1 16,14 0 4-16,25 0 2 16,24-3 2-16,25-1 3 15,7 0 3-15,5 0 3 16,-6-2-232-16,-11 0 0 15,-14 1 0-15,-15-1 0 16,-19 2 0-16,-17 1 0 16,-14 0 0-16,-10 2 0 15,-5 0 0-15,-2 1 0 16,-2-2 0-16,2 2 0 16,2 0 0-1,5 0-330-15,9 0-1521 16,10-1 160-16,10-2 138 15,10-3 119-15</inkml:trace>
  <inkml:trace contextRef="#ctx0" brushRef="#br0" timeOffset="206628.58">13463 12941 4843 0,'-2'0'312'0,"-2"0"13"16,1 0 6-16,1 0 6 16,-2-1 6-1,4 0 5-15,0-1 8 16,0 1 5-16,0 1 6 16,11-3-109-16,11-3-248 15,16 0-10-15,10-8 0 16,10-4 0-1,0 1 0-15,-4-2 0 16,-11 2 0-16,-7 5 0 0,-10 1 0 16,-5 5 0-16,-9-1 0 15,-6 4 0 1,-3 0 0-16,-3 2 0 16,0-1 0-16,0 2-188 15,-5 2-281-15,-3-20-1295 16,-5 24 147-16,-7 3 126 15</inkml:trace>
  <inkml:trace contextRef="#ctx0" brushRef="#br0" timeOffset="206907.93">13465 13066 5677 0,'-4'2'264'16,"0"-4"3"-16,1 2 4 15,6 2 4 1,17-1 4-16,14-1 4 16,14-1 4-16,13-1 4 15,9-4 6-15,-4-1-297 16,-4-1 0-16,-13-4 0 16,-5 5 0-16,-11-2 0 15,-11 1 0-15,-6 0-196 16,-3 1-354-16,-1-1-1190 15,-1-3 144-15,5-4 122 16,2-1 109 0</inkml:trace>
  <inkml:trace contextRef="#ctx0" brushRef="#br0" timeOffset="213508.1">30228 12714 7344 0,'0'-7'92'0,"0"0"1"15,0 5 0-15,0 13 0 16,0 27 1-16,0 28 1 16,0 28-1-16,0 22 2 15,-4 22 1-15,-2 15-97 16,-1 10 0-16,-2 3 0 15,-2-1 0-15,-1-7 0 16,6-16 0-16,2-11 0 16,0-15 0-1,2-17 0-15,2-22 0 16,2-18 0-16,-2-18 0 16,2-18 0-16,6-16 0 15,12-18-426-15,16-77-1400 16,12 26 157-16,17-31 134 15,10-26 116-15</inkml:trace>
  <inkml:trace contextRef="#ctx0" brushRef="#br0" timeOffset="213955.81">31356 13027 8191 0,'3'-15'0'0,"-2"1"0"16,1 1 0-16,1 3 0 16,2 17 0-16,-2 22 0 15,1 18 0-15,-1 23 0 16,0 21 0 0,-4 19 0-16,-1 5 0 15,-1 5 0-15,2 1 0 16,-5-5 0-16,2-5 0 15,1-5 0-15,-1-3 0 16,1-6 0-16,0-10 0 16,-4-10 0-16,-2-9 0 15,-4-18 0-15,-1-13 0 16,-4-9 0-16,-6-13 0 16,-12-10 0-16,-9-6 0 15,-14-8 0 1,-18-4 0-16,-5-5 0 15,-9-5 0-15,1 0 0 16,7-2 0-16,10 0 0 16,13 2 0-16,12 0 0 15,15 0-512-15,10-21-1291 16,13 8 153-16,7-3 131 16</inkml:trace>
  <inkml:trace contextRef="#ctx0" brushRef="#br0" timeOffset="214696.87">30903 13282 4924 0,'0'-5'322'15,"0"-1"6"-15,0-1 5 16,-3-1 7-16,-5 2 6 16,-6 4 5-1,-9 1 6-15,-8 0 8 16,-2 3 6-16,0 4-217 15,0 2-154-15,4 3 0 16,7 3 0-16,9 3 0 16,6 2 0-16,6 1 0 15,8 5 0-15,3 1 0 16,5 1 0-16,-1-1 0 16,-3 2 0-16,-5-7 0 15,0-3 0-15,-10-5 0 16,-5-3 0-16,-7-7 0 15,-3-2 0 1,-4 1 0-16,-1-8-248 16,6-1-285-16,11-6-1197 15,3-4 141-15,6-2 123 16,6 1 107-16</inkml:trace>
  <inkml:trace contextRef="#ctx0" brushRef="#br0" timeOffset="-214144.88">30929 13047 2506 0,'2'-4'183'0,"0"-2"69"16,2 2 57-16,0-4 134 16,-2 1 98-1,-2 1 18-15,1 1 16 16,-1 1 18-16,0 1 17 15,0 1-110-15,0-1-89 16,2 3-81-16,-2-1-61 16,0 1-159-16,0 0-110 15,0 4 0 1,0 3 0-16,0 6 0 0,0 4 0 16,0 5 0-16,0 2 0 15,0-4 0-15,0-1 0 16,0-3 0-16,0-3 0 15,0-7 0 1,0 0 0-16,0-5 0 16,0 0 0-16,-2 1 0 15,1-1 0-15,1-1-638 16,-9 0-1130-16,1-4 146 16,-6-3 128-16,-3-1 111 15</inkml:trace>
  <inkml:trace contextRef="#ctx0" brushRef="#br0" timeOffset="-211553.01">21369 9595 5875 0,'0'-3'244'15,"0"1"3"-15,0 0 4 16,0-1 2-16,0 8 4 15,0 4 3-15,3 7 4 16,0 9 3 0,0 9 6-16,4 8-273 15,1 4 0-15,-2 2 0 16,3 0 0-16,-3-6 0 16,-3-3 0-16,1-10 0 15,-3-6 0-15,-1-6 0 16,2-9 0-16,-2-2 0 15,0-2 0 1,-2-3 0-16,2-5-273 0,7-1-533 16,-14-3-845-16,-3-6 129 15,-3-1 114-15,-7 2 98 16</inkml:trace>
  <inkml:trace contextRef="#ctx0" brushRef="#br0" timeOffset="-211300.57">21128 9892 7139 0,'0'-4'114'16,"1"1"0"-16,1 2 2 16,8-2 0-16,7 7 0 15,9 3 3 1,6 4-1-16,4 1 0 0,-1 5 3 15,-5-1-121 1,-1 0-151-16,-3-2-255 16,34-3-553-16,-41-4-577 15,-1-4 113-15,-4-6 100 16,-1-4 87-16</inkml:trace>
  <inkml:trace contextRef="#ctx0" brushRef="#br0" timeOffset="-211081.91">21648 9803 6192 0,'0'0'213'0,"-5"0"1"16,-9 2 3-16,-9 9 2 16,-8 6 4-16,-10 11 0 15,-4 7 5-15,-1 4 1 16,5 0-324-16,34-3-789 15,-22-4-731-15,6-10 123 16,8-12 110-16,3-6 95 16</inkml:trace>
  <inkml:trace contextRef="#ctx0" brushRef="#br0" timeOffset="-208716.76">30767 12301 3463 0,'0'-5'230'0,"3"-2"172"16,0-2 54-16,-1-3 10 15,3 1 13-15,0 3 10 16,-3 3 14-16,-1 2 13 16,-1 2 14-16,0 1-187 15,-8 7-82 1,-5 8-208-16,-9 10-53 15,-8 10 0-15,-8 11 0 16,1 5 0-16,3-1 0 16,5-2 0-16,6-6 0 15,7-3 0 1,5-8 0-16,4-8 0 0,4-7 0 16,0-5 0-16,0-4 0 15,-1-4 0-15,-5-3 0 16,5-6-368-16,1-10-1473 15,1-5 158-15,10-6 137 16,7-5 119-16</inkml:trace>
  <inkml:trace contextRef="#ctx0" brushRef="#br0" timeOffset="-208300.67">30765 12319 4011 0,'2'-11'263'15,"4"-2"136"-15,-1-4 8 16,1 0 9 0,-2 6 9-16,-1 4 9 0,0 4 10 15,1 2 11 1,5 6 10-16,5 8-152 15,3 5-154-15,1 7-159 16,2 11 0-16,1 3 0 16,-3 4 0-16,-2 1 0 15,2-1 0-15,-4-2 0 16,-2-2 0-16,-4-6 0 16,1-7 0-16,-3-7 0 15,-5-7 0 1,-1-5 0-16,1-4 0 15,-2-2 0-15,1-2 0 16,-4-5 0-16,0-4 0 16,-5 0-345-16,-3-1-195 15,28-7-1163-15,-36 9 138 16,-2-1 118-16</inkml:trace>
  <inkml:trace contextRef="#ctx0" brushRef="#br0" timeOffset="-208072.64">30665 12541 4812 0,'0'-6'348'0,"2"-4"6"0,2-1 6 15,10-2 8 1,9 5 7-16,7 1 6 16,7 3 8-16,0 1 9 15,-5 2 8-15,-7 1-406 16,-7 0 0-16,-7 0-107 15,-6 1-221-15,-1 1-220 16,-3-69-1129-16,-1 65 135 16,0 0 114-16,0-5 103 15</inkml:trace>
  <inkml:trace contextRef="#ctx0" brushRef="#br0" timeOffset="-206764.98">14001 14004 8191 0,'0'0'0'0,"0"-2"0"15,0 2 0-15,4-1 0 16,9 1 0-16,12-4 0 16,11-3 0-16,11 0 0 15,4-1 0-15,-1 0 0 16,-3-1 0-16,-10 3 0 15,-6 0 0 1,-7-1 0-16,-10 3 0 16,-4 2 0-16,-7 0 0 15,-3 1 0-15,0 1-317 16,0 0-277-16,-9 0-1101 16,-9 3 136-16,-8 1 118 15,-14 6 103-15</inkml:trace>
  <inkml:trace contextRef="#ctx0" brushRef="#br0" timeOffset="-206461.26">13966 14121 5859 0,'-4'2'246'0,"1"2"3"16,-1 0 2-16,11 2 5 16,20-4 3-16,16-1 2 15,10-1 5-15,16 0 4 16,0-3 4-16,-2 2-274 15,-5-1 0-15,-9-3 0 16,-16-1 0-16,-10 3 0 16,-14 0 0-16,-10 1 0 15,-1 2 0-15,-2 0 0 16,0 0 0 0,0 0 0-16,0 0 0 15,0 0 0-15,2-3 0 16,2 2-216-16,4 1-390 15,-4-4-1113-15,1-2 140 16,2 0 121-16,-2-4 105 16</inkml:trace>
  <inkml:trace contextRef="#ctx0" brushRef="#br0" timeOffset="-201133.23">17715 13915 1438 0,'0'0'90'0,"0"0"33"16,0 0 31-16,0 0 22 16,0 0 20-16,0 0 25 15,0 0 38-15,0 0 46 16,0 0 40-16,0 0-27 16,0 0 7-16,0 0-3 15,0 0 34-15,0-1 31 16,0 1 25-16,0-2 3 15,0 2-20-15,0-1-37 16,0 1-37 0,0-2-29-16,0 2-37 15,5 0-33-15,5-2-71 16,6-1-156-16,8 3-250 16,8-2-258-16,6-29-1125 15,5 26 127-15,-1-1 112 16</inkml:trace>
  <inkml:trace contextRef="#ctx0" brushRef="#br0" timeOffset="-193797.01">19490 13911 3448 0,'0'0'127'16,"0"0"44"-16,0-2 32 16,0 2 29-16,0 0 60 15,0-2 64-15,0 0 82 16,0 2 39-16,0-1 13 15,0-1-91-15,0 1-39 16,0 0-44-16,0-1-34 16,0-1-27-16,3 3-66 15,7 0-68-15,10-1-86 16,12 1-35 0,7 0 0-16,6-4 0 15,-6 3 0-15,-10-2 0 16,-12 2 0-16,-5-1 0 15,-8 2 0-15,-4-1 0 16,0 1 0-16,0-1 0 16,-6 1 0-16,-7-2 0 15,-4 2 0-15,-6 0 0 16,-8 0 0-16,0 3 0 16,-1 0 0-16,0 2 0 15,0 3 0 1,6-2 0-16,6-1 0 15,9 0 0-15,5-2 0 16,4-2 0-16,10-1-131 16,9 0-300-16,8-9-1357 15,9 7 150-15,2-1 129 16,0 0 114-16</inkml:trace>
  <inkml:trace contextRef="#ctx0" brushRef="#br0" timeOffset="-192812.99">20255 13977 5200 0,'0'0'289'0,"0"-1"5"16,0 1 5 0,0 0 5-16,0 0 3 15,6 0 6-15,6 0 5 16,8 0 4-16,6 0 7 16,10-1-113-16,0-2-216 15,3-1 0-15,0 0 0 16,-10 0 0-16,-7 0 0 15,-8 2 0-15,-8 1 0 16,-6 1 0-16,-4-1 0 16,-11 1 0-16,-7 0 0 15,-6 0 0 1,-7 0 0-16,-1 0 0 16,10 2 0-16,3 1 0 15,6 2 0-15,5-3 0 16,5 1 0-1,4-2 0-15,0 0 0 0,3-1 0 16,7 0 0-16,6 0 0 16,7 0 0-16,9 0 0 15,1 0 0-15,2 0 0 16,-11 0 0-16,-9 0 0 16,-7 0 0-1,-4 0 0-15,-12 0 0 16,-9 0 0-16,-8 0 0 15,-5 0 0-15,-5 0 0 16,9 0-355-16,8-3-1489 16,9 3 159-16,8-4 136 15,5-2 119-15</inkml:trace>
  <inkml:trace contextRef="#ctx0" brushRef="#br0" timeOffset="-187101.29">30530 11940 3786 0,'0'0'129'0,"0"0"28"0,0 0 11 16,0 0 4-16,0 0 7 16,0 0 19-16,0 0 106 15,0 0 128-15,0-1 14 16,0-2-85-16,1-2-48 16,1-2-24-16,2-3-7 15,-3 0 0-15,2 1-2 16,0 4-16-1,-1 2-119-15,-2 2-141 16,1 2-4-16,-1 2 0 16,3 2 0-16,3 4 0 15,5-1 0-15,5 2 0 16,7-1 0-16,2-4 0 16,0-2 0-16,-4 1 0 15,-4-2 0-15,-8-1-383 16,-4-4-1454-16,-8 3 157 15,-8 0 137-15,-3-3 117 16</inkml:trace>
  <inkml:trace contextRef="#ctx0" brushRef="#br0" timeOffset="-186593.15">30526 11959 5767 0,'0'-4'255'16,"3"-1"3"-16,6-2 4 16,7-1 3-16,9 1 4 15,11 1 4-15,9 2 4 16,0 0 3-16,-5 3 5 15,-11 0-285 1,-9 1 0-16,-14 0 0 16,-16 0 0-16,-15 0 0 15,-11 0 0-15,-11 0 0 16,-3 0 0-16,7 0 0 16,13 0 0-16,14 0 0 15,10 0 0-15,10 0 0 16,15 0 0-16,16-1 0 15,11 1 0-15,7-2 0 16,1 2-20 0,-12 0-21-16,-18 0-8 0,-14 0 49 15,-20 0 0 1,-20 0 0-16,-15 0 0 16,-4 0 0-16,-7-1 0 15,10 1 0-15,12 0 20 16,23 0-251-16,45-1-1623 15,-6-1 161-15,15-2 137 16,14-2 121-16</inkml:trace>
  <inkml:trace contextRef="#ctx0" brushRef="#br0" timeOffset="-184041.1">18703 15094 3003 0,'-10'4'171'0,"-3"0"60"16,-3-1 82-16,-2 1 132 16,6 0 56-16,3-4 13 15,5 0 14-15,2 0 15 16,1 0 15-16,7 0-111 15,14 0-77-15,26-2-66 16,28-2-96-16,27-2-153 16,19-5-55-16,4 0 0 15,-7-6 0 1,-10 2 0-16,-14 0 0 16,-10 2 0-16,-12 2 0 15,-14 4 0-15,-15 0 0 16,-11 1 0-16,-18 3 0 15,-6 0 0-15,-6 1 0 16,-8 1 0-16,-9 1-312 16,-10 7-254-16,-13-42-1138 15,-17 43 137-15,-11-1 119 16,-4 6 105 0</inkml:trace>
  <inkml:trace contextRef="#ctx0" brushRef="#br0" timeOffset="-183771.13">18738 15194 6233 0,'-15'6'208'0,"2"-1"2"15,5 1 3-15,8 1 2 16,34-3 3-16,26-1 1 16,22-1 4-16,15-1 1 15,11-1 4-15,-4 0-228 16,-10 0 0-1,-12-2 0-15,-14-2 0 16,-12 1 0-16,-15-1 0 16,-10-3 0-16,-10-1 0 15,-10 2 0-15,-2 1-319 16,50-3-642-16,-46-1-637 16,2-2 122-16,3-2 106 15</inkml:trace>
  <inkml:trace contextRef="#ctx0" brushRef="#br0" timeOffset="-181533.49">27457 9542 5801 0,'-6'0'230'0,"2"0"3"16,1-1 3-16,3-5 3 15,13-1 2-15,18-7 4 16,13-5 2-16,17-2 5 16,18-3 1-16,6 2-39 15,0 4-214-15,-2 5 0 16,-7 5 0 0,-6 4 0-16,-6 4 0 15,-5 2 0-15,-3 2 0 16,1 1 0-16,6 2 0 15,0-2 0-15,9-3 0 16,5 0 0-16,2 0 0 16,-1-8 0-16,3 1 0 15,-4-5 0-15,-1-2 0 16,-1-4 0-16,0 3 0 16,-1 0 0-16,-5 2 0 15,0 4 0-15,-5 3 0 16,-7 2 0-16,-3 2 0 15,-5-1 0 1,-5 1 0-16,-7 0 0 16,-6 0 0-16,-5 0-74 15,-3 0-392-15,-5-57-1329 16,-3 41 152-16,1-9 130 16,-3-5 113-16</inkml:trace>
  <inkml:trace contextRef="#ctx0" brushRef="#br0" timeOffset="-175019.96">17449 17148 2277 0,'0'0'134'0,"0"0"43"15,0 0 27-15,3-1 24 16,3-1 17-16,3 1 9 16,7-2 4-1,4 1-108-15,6-13-1004 16,6 11 37-16,7-4 34 16,8-2 33-16</inkml:trace>
  <inkml:trace contextRef="#ctx0" brushRef="#br0" timeOffset="-174272.87">19366 17173 3448 0,'0'0'166'0,"0"0"98"16,0-2 184-1,0 1 9-15,0 1 12 16,0-4 12-16,1 1 11 15,8 3 13-15,17-4 13 16,23 0-126-16,26 0-58 16,26-6-117-16,18 1-217 15,6 1 0-15,0-1 0 16,-7 0 0-16,-11 0 0 16,-15 1 0-16,-14 2 0 15,-19-4 0 1,-19 5 0-16,-17 1 0 15,-15 1 0-15,-5-1 0 16,-9 1 0-16,-7 0 0 16,-11 1 0-16,-8 0-73 15,-10 2-299-15,-5 2-329 16,-8 2-932 0,-4 3 127-16,-4 0 111 0,0 5 98 15</inkml:trace>
  <inkml:trace contextRef="#ctx0" brushRef="#br0" timeOffset="-173953.03">19497 17277 5706 0,'-17'8'255'0,"1"-3"3"16,3 2 3-16,6 0 4 16,37-4 3-16,25-3 5 15,24-1 3-15,23-2 3 16,13-2 6-16,2 0-220 15,-9-1-65-15,-9-4 0 16,-14 3 0-16,-17-1 0 16,-18 3 0-16,-18-3 0 15,-17 3 0-15,-8 2 0 16,-7 0 0 0,0 1 0-16,-2-1 0 15,0 2 0-15,4-2 0 16,-4 0 0-16,0 3 0 15,2-1-385-15,6-25-1452 16,1 17 159-16,5-1 136 16,5-5 117-16</inkml:trace>
  <inkml:trace contextRef="#ctx0" brushRef="#br0" timeOffset="-165957.05">27128 17111 4237 0,'-12'-3'138'16,"-7"3"188"-16,-21-2 52 15,-17 2 8-15,-24 9 8 16,-17 2 8-16,-22 6 8 16,-5 6 10-16,-1 4 7 15,5-3-87-15,20 0-65 16,17-4-217-16,19-7-58 16,18-2 0-1,17-6 0-15,11-2 0 16,12-2 0-16,16-2-307 15,16-2-270-15,20-3-1125 16,20-4 136-16,18-1 119 16,9-3 105-16</inkml:trace>
  <inkml:trace contextRef="#ctx0" brushRef="#br0" timeOffset="-165689.3">26978 17248 7430 0,'-7'1'83'0,"-18"4"1"16,-13-1-1 0,-18 5 1-16,-19 4 0 15,-17-1 1-15,-2-1 0 16,2-3 0-16,9 0 3 16,16-1-88-16,11-3 0 15,17 0 0-15,13-1 0 16,1 1 0-16,6-1 0 15,4 0 0-15,-3-1 0 16,0 0-438-16,0-32-1384 16,-2 22 155-16,-2-2 134 15,-5-10 116-15</inkml:trace>
  <inkml:trace contextRef="#ctx0" brushRef="#br0" timeOffset="-161125.58">21058 18294 5391 0,'-15'0'273'0,"-3"-1"5"16,-1-2 4-16,-1 1 4 15,13 1 4 1,4-2 5-16,8 2 5 16,19-6 3-16,31-2 6 15,36-5-125-15,37-5-184 16,33-3 0-16,16 2 0 16,10 1 0-16,-3 3 0 15,-10 1 0-15,-17 1 0 16,-20 3 0-16,-26 1 0 15,-31 1 0-15,-25 1 0 16,-23 1 0-16,-18 0 0 16,-10 1 0-1,-10 1 0-15,-12 2 0 0,-11 2 0 16,-10-1-287 0,-14 8-184-16,-14-5-1265 15,-9 13 141-15,-5 3 124 16,-13 3 108-16</inkml:trace>
  <inkml:trace contextRef="#ctx0" brushRef="#br0" timeOffset="-160789.21">21037 18422 7942 0,'-33'2'27'15,"2"-4"0"-15,4 2 1 16,5 0-1-16,53 0 1 15,38-5 0-15,36-3 0 16,44-2-1-16,31-2 2 16,17-1-29-16,3-2 0 15,-7 5 0 1,-17-1 0-16,-19 1 0 16,-27-1 0-16,-27 0 0 15,-30 0 0-15,-28-1 0 16,-20 0 0-16,-15-1 0 15,-12-1 0-15,-5-1 0 16,-3-3 0-16,-4-1 0 16,3 3-278-16,59 2-1587 15,-55-1 161 1,1-2 141-16,-1 0 120 16</inkml:trace>
  <inkml:trace contextRef="#ctx0" brushRef="#br0" timeOffset="-153785.09">3533 13432 4772 0,'0'-4'66'0,"0"-1"76"16,-1-4 151-16,1-1 35 16,1 0 6-16,-1 2 6 15,0 3 5-15,0 1 7 16,5 4 6 0,3 9-35-16,6 10-29 15,4 8-85-15,5 10-174 16,3 6-35-16,4-1 0 15,9-11 0-15,16-12 0 16,18-19 0-16,19-23 0 16,15-21 0-16,3-16 0 15,-4-8 0-15,-10-4 0 16,-15 10 0-16,-15 10 0 16,-17 9 0-1,-11 10 0-15,-11 8 0 16,-11 8 0-16,-9 7 0 15,-4 4 0-15,-3 2 0 16,0 1 0-16,0 2 0 16,0 1 0-16,0 0-334 15,5 0-1517-15,2-6 161 16,6-3 137-16,7-8 119 16</inkml:trace>
  <inkml:trace contextRef="#ctx0" brushRef="#br0" timeOffset="-149204.18">6541 14098 3678 0,'9'1'67'0,"1"-1"60"15,2 1 36 1,2-1 21-16,-4 0 19 0,-4 0 13 16,-3 0 16-16,0 0 5 15,-3 0 12-15,0 0-64 16,2 0-121-1,7 0-234-15,13-12-1050 16,10 7 73-16,14-7 67 16,16-8 59-16</inkml:trace>
  <inkml:trace contextRef="#ctx0" brushRef="#br0" timeOffset="-148788.03">8605 13937 6941 0,'0'2'61'0,"0"-2"9"15,0 2 56-15,0-2 2 16,0 2 3-16,0-4-1 15,0 2 1-15,0 0-16 16,0 0-159-16,0 0-217 16,7 0-417-1,2-2-903-15,4-4 119 16,8-5 104-16,5-4 93 16</inkml:trace>
  <inkml:trace contextRef="#ctx0" brushRef="#br0" timeOffset="-147978.08">9825 13777 5058 0,'0'0'32'0,"0"0"34"15,2 0 117-15,-2 0 72 16,0 0 42 0,1 0 9-16,-1 0 6 15,0 0 5-15,0 0 5 16,0 0-23-16,0 0-3 16,0 0-34-16,0 0-132 15,0 0-81-15,0 0-42 16,0-1-7-16,0 1 0 15,0 0 0-15,0-1 0 16,0 1 0-16,0 0 0 16,0 0 0-1,0 0 0-15,0 0 0 16,0 0 0-16,0 0 0 16,0 0 0-16,0 0 0 15,0 0 0-15,0 0 0 16,0 0 0-1,0 0 0-15,0 0 0 16,0 0 0-16,0 0 0 0,0 0 0 16,0 0 0-16,0 0 0 15,0 0 0 1,0 0 0-16,0-2 0 16,0 2 0-16,0 0 0 15,2-2-78-15,-1 0-318 16,10-4-1417-16,-8-2 154 15,-3-6 133-15,-11-1 116 16</inkml:trace>
  <inkml:trace contextRef="#ctx0" brushRef="#br0" timeOffset="-145052.5">18306 6956 6388 0,'-3'-12'178'0,"0"-1"5"16,-1-2 2-16,1 2 2 15,3 9-122-15,0 2-219 16,15 5-471-16,-7 4-841 16,-1 0 103-16,2-3 92 15,2 2 82 1</inkml:trace>
  <inkml:trace contextRef="#ctx0" brushRef="#br0" timeOffset="-144580.46">19815 10945 8191 0,'0'0'0'15,"2"0"0"1,-2 0 0-16,0 0 0 0,2 1 0 16,-2 0 0-1,2-1 0-15,1 0 0 16,0 0 0-16,5 0-461 15,3 0-1355-15,-2-4 155 16,-3-6 132-16,-4-3 117 16</inkml:trace>
  <inkml:trace contextRef="#ctx0" brushRef="#br0" timeOffset="-143728.78">19557 16400 5130 0,'0'-8'270'16,"1"-4"32"-16,0 2 4 16,1-3 6-16,-1 6 4 15,1 0 6-15,-1 2 5 16,1 5 5-16,-1-2 7 16,1 0-137-16,-2 2-169 15,0 0-360-15,-9 0-1525 16,-10 0 160-16,-11 0 138 15,-15-2 119-15</inkml:trace>
  <inkml:trace contextRef="#ctx0" brushRef="#br0" timeOffset="-142945.02">14218 18276 6659 0,'-18'0'165'16,"-2"0"0"-16,4 1 3 15,2-1 0-15,34 0 2 16,21-2 2-16,22-3 1 16,22-4 1-16,19-1 3 15,8-6-177-15,-1 0 0 16,-2-3 0-16,-3 2 0 16,-14-1 0-16,-21 0 0 15,-21 5 0-15,-19 5 0 16,-22 3 0-1,-17 3-148-15,-19 7-225 16,-14 7-409-16,-19 9-810 16,-15 6 121-16,-5 4 105 15</inkml:trace>
  <inkml:trace contextRef="#ctx0" brushRef="#br0" timeOffset="-142525.12">14365 18457 4827 0,'-10'5'344'0,"-3"0"7"15,10-1 5-15,19-1 9 16,40-8 5-16,25-10 8 16,29-7 6-16,27-5 9 15,8-4 7-15,-1 0-377 16,-7 3-23-16,-9 3 0 16,-21 2 0-16,-24 4 0 15,-26 2 0-15,-19 5 0 16,-20 2 0-1,-13 7 0-15,-4-2 0 16,-1 4 0-16,0 1 0 16,0 0 0-16,0 0 0 15,0 0 0-15,0 0 0 16,0 0 0-16,0 0 0 16,0 0 0-16,0 0 0 15,0 0 0-15,0 0 0 16,0 0 0-16,0 0 0 15,0 0 0-15,0 0 0 16,0 0 0 0,0 0 0-16,-4-1-174 15,3-1-474-15,-6-3-1071 16,-5-10 140-16,-2-10 121 16,6-16 105-1</inkml:trace>
  <inkml:trace contextRef="#ctx0" brushRef="#br0" timeOffset="-138984.28">19770 6705 3236 0,'0'0'6'16,"0"0"0"-16,0-1-12 15,0 1-86-15,-3-8-583 16,-9 5 24-16,-5-1 22 15,-8-2 22-15</inkml:trace>
  <inkml:trace contextRef="#ctx0" brushRef="#br0" timeOffset="-136630.38">4781 12398 2766 0,'-4'3'79'0,"-4"3"56"16,0 1 66-1,-4 1 47-15,3 0 43 16,1 1 94-16,-2 1 80 16,3-1 67-16,1-1 14 15,3-1-39-15,1-4-25 16,7-1-57-16,11-4-73 15,16-6-51-15,12-7-42 16,8-5-108-16,-1-2-85 16,-10 1-66-16,-17 9 0 15,-16 6 0 1,-19 15 0-16,-19 13 0 16,-20 10 0-16,-13 11 0 15,-14 6 0-15,8 0 0 16,17-10 0-16,19-8 0 15,20-13 0-15,18-11 0 16,23-14 0-16,12-9 0 16,14-9 0-16,1-2 0 15,-5 2 0-15,-12 4 0 16,-18 10 0 0,-14 9-322-16,29 12-1532 15,-62 6 161-15,-10 8 137 16,-8 0 121-16</inkml:trace>
  <inkml:trace contextRef="#ctx0" brushRef="#br0" timeOffset="-134649.69">19167 5737 3821 0,'0'1'97'16,"0"0"28"-16,1-1 21 15,-1 3 31-15,0 2 33 16,0 2 49 0,2 4 49-16,2 6 30 15,-1 2 20-15,1 2-64 16,0 1-20-16,2-1-4 16,-1 0 23-16,-1-5-28 15,3-5-31-15,0-3-52 16,8-6-51-16,6 0-27 15,11-8-13-15,6-2-5 16,5-6-14 0,0-1-23-16,-5-10-42 0,-5 4-37 15,-5 3-345-15,41 6-593 16,-53 5-606 0,-7 7 119-16,-9 0 103 15</inkml:trace>
  <inkml:trace contextRef="#ctx0" brushRef="#br0" timeOffset="-127749.99">29993 8278 1838 0,'1'-15'86'0,"1"-6"35"16,-2-2 5-1,1-6 4-15,-2 6 10 0,-1 3 8 16,-2 1 12-16,-4 2 11 16,-6 2 6-16,-2 0-66 15,-4 1 2 1,-5 2-35-16,-3-1 6 15,-6 4 7-15,-3 2-3 16,-8 5-1-16,-3 0-6 16,-5 5-7-16,-2 7 1 15,3 6 3-15,2 9-12 16,5 10 3-16,6 8-4 16,6 8-10-16,4 3-7 15,3 4-3-15,2 2-3 16,-3 1-5-16,-3 4-2 15,-4 0-7 1,1-1 1-16,-4 1 0 16,4-3 11-16,4-1 4 0,4-3 7 15,6-3 2 1,11 0-3-16,3-3 4 16,11-5-31-16,10-2-123 15,15-13-969-15,8-6 57 16,13-13 52-16</inkml:trace>
  <inkml:trace contextRef="#ctx0" brushRef="#br0" timeOffset="-126617.74">29505 6641 5904 0,'-3'-4'239'16,"1"-1"3"-16,-2 1 3 16,-5 8 3-16,-1 14 3 15,4 18 5-15,-2 14 2 16,-1 15 3-16,5 8 3 15,1 7-241-15,-2-2-23 16,1-1 0-16,-2-9 0 16,2-8 0-16,-2-13 0 15,1-8 0 1,2-13 0-16,1-8 0 16,1-9 0-16,-1-7 0 15,-1-4 0-15,2-7 0 16,-1-7 0-16,2-6 0 15,0-7 0-15,0-6 0 16,2-3 0-16,1-2 0 16,-2-1 0-16,2-2 0 15,2 1 0-15,-1-1 0 16,3-7 0 0,3-4 0-16,3-10 0 0,10-8 0 15,9-6 0-15,10-4 0 16,8 0 0-1,7 7 0-15,-1 13 0 16,-7 12 0-16,-7 19 0 16,-12 16 0-16,-14 9 0 15,-10 12 0-15,-10 10 0 16,-11 7 0-16,-6 7 0 16,-1 7 0-16,2 4 0 15,10 2 0-15,11 5 0 16,16 0-25-16,9 6-75 15,5 2-54 1,-3-4-16-16,-8-2-2 0,-11-8 3 16,-16-6 92-16,-15-8 77 15,-12-11 0 1,-8-10 0-16,0-6 23 16,0-6 72-16,12-6-228 15,18-2-462-15,11-7-952 16,15-4 115-16,18 0 101 15</inkml:trace>
  <inkml:trace contextRef="#ctx0" brushRef="#br0" timeOffset="-126293.88">30839 6257 6961 0,'-29'0'133'15,"-14"4"1"-15,-15 14 0 16,-11 18 2-16,6 16 0 16,10 19 1-16,14 12 2 15,15 1 0-15,15-3 3 16,15-6-142-16,15-9 0 15,12-10 0-15,9-12 0 16,10-10 0-16,5-11 0 16,-2-10-279-16,-2-9-309 15,-7-9-1119 1,-11-13 137-16,-12-10 120 16</inkml:trace>
  <inkml:trace contextRef="#ctx0" brushRef="#br0" timeOffset="-126111.63">30537 6718 8191 0,'6'-7'0'0,"13"0"0"16,18-5 0-16,17 0 0 16,21 1-287-16,18 2-274 15,6 1-1151-15,-2-2 138 16,-8 0 120-16,-8-7 106 15</inkml:trace>
  <inkml:trace contextRef="#ctx0" brushRef="#br0" timeOffset="-125929.91">31653 6519 8191 0,'0'13'0'0,"-3"9"0"16,-1 13 0-16,-4 10 0 15,-1 10 0-15,-8-1 0 16,-2-1 0-16,-1 1-365 16,2-9-1477-16,-4-9 159 15,5-13 135-15,4-12 120 16</inkml:trace>
  <inkml:trace contextRef="#ctx0" brushRef="#br0" timeOffset="-125634.02">31662 6778 5991 0,'26'-1'233'16,"9"0"2"-16,7-1 3 15,8 2 3-15,-11-3 4 16,0 5-105-16,-1-2-193 16,-5 0-98-16,-6-3-111 15,-9-4-286-15,-5-6 14 16,-8-12 55-16,-2-7 109 15,-1-7 59-15,1-7 75 16,-2-1 217-16,1 4 265 16,-2 4 105-16,1 7 110 15,-1 9-45-15,0 9-200 16,3 9-298 0,-2 3-1272-16,2 8 90 15,0 0 78-15,3 6 73 16</inkml:trace>
  <inkml:trace contextRef="#ctx0" brushRef="#br0" timeOffset="-125316.65">32253 6502 7228 0,'0'11'104'0,"-3"8"2"0,-2 9-1 15,3 9 2-15,0 4 0 16,1 1 0 0,8-3 1-16,9-5 1 15,6-6 1-15,8-7-110 16,10-10 0-16,2-7 0 16,-1-8 0-16,-4-10 0 15,-4-9 0-15,-9-7 0 16,-7-11 0-16,-11-3 0 15,-5 1 0-15,-1 2 0 16,-6 9-354-16,47 4-1491 16,-41 4 159-1,6 4 136-15</inkml:trace>
  <inkml:trace contextRef="#ctx0" brushRef="#br0" timeOffset="-125114.15">32869 6421 7297 0,'0'11'98'16,"0"6"-1"-16,0 7 2 15,2 9-1 1,-2 6 2-16,0 1-1 0,0 2 1 16,0-2 1-1,-3-2-421-15,-4-30-1506 16,-7 18 156-16,-7-9 134 15,-5-10 118-15</inkml:trace>
  <inkml:trace contextRef="#ctx0" brushRef="#br0" timeOffset="-124950.27">32736 6529 8048 0,'15'-18'16'15,"7"-3"0"-15,8-2-1 16,8-2 1-16,-1 8-270 15,-1 7-300-15,-3 0-1148 16,-5-3 138-16,-8-4 118 16,2-5 105-16</inkml:trace>
  <inkml:trace contextRef="#ctx0" brushRef="#br0" timeOffset="-124541.69">33241 5929 5830 0,'0'0'229'0,"0"2"2"15,0 7 4-15,0 8 3 16,0 11 3-16,1 8 2 16,2 6 4-16,8-5 2 15,4-1 4-15,6-5-58 16,5-7-195-16,3-9 0 15,0-3 0-15,-3-8 0 16,-7-7 0-16,-3-2 0 16,-8-4 0-1,-5 1 0-15,-3 2 0 16,-5 1 0-16,-7 10 0 16,-7 10 0-16,1 19 0 15,-4 15 0-15,5 18 0 16,8 13 0-16,6 5 0 15,-3 0 0-15,-2-2 0 16,-9-7 0-16,-10-6 0 16,-14-8 0-16,-18-8 0 15,-10-6-341-15,30-11-1508 16,-46-14 160-16,3-13 137 16</inkml:trace>
  <inkml:trace contextRef="#ctx0" brushRef="#br0" timeOffset="-123818.34">31505 6018 2883 0,'1'-17'168'0,"1"-2"56"0,-1-3 19 15,-5 0 22 1,-8 9 83-16,-7 9 141 15,-4 4 35-15,-4 12 14 16,0 9 16-16,2 14-85 16,3 11-95-16,2 10-58 15,2 4-16-15,-2 3-19 16,-1-3-94-16,-3-6-159 16,1-4-28-16,3-13 0 15,7-6 0 1,3-13 0-16,9-11 0 15,2-7 0-15,9-10 0 16,3-5 0-16,6-3 0 16,4 3 0-16,0 7 0 15,-3 21 0-15,-8 19 0 16,-6 24 0-16,-13 27 0 16,-2 19 0-16,2 8 0 15,7-6 0-15,10-6 0 16,14-15 0-16,12-19 0 15,10-14 0-15,14-14-303 16,57-18-1556 0,-38-11 161-16,5-17 139 15,1-23 120-15</inkml:trace>
  <inkml:trace contextRef="#ctx0" brushRef="#br0" timeOffset="-123114.18">33741 5447 7612 0,'-15'10'63'0,"-14"9"1"0,-9 10 0 16,-14 12 0-16,-5 6 0 15,1 6 1-15,3-3-1 16,1-3 1 0,7-6 1-16,9-6-410 15,9-6-358-15,2-10-957 16,8-12 131-16,5-6 113 15,2-13 100-15</inkml:trace>
  <inkml:trace contextRef="#ctx0" brushRef="#br0" timeOffset="-122909.36">33279 5573 5272 0,'11'-2'289'15,"7"5"3"-15,6 5 6 16,7 9 4-16,4 7 4 15,1 7 6-15,-2 4 4 16,0 1 6-16,-7-1 4 16,-1-7-170-16,-5-2-458 15,-3-6-236-15,-3-18-1176 16,-2 4 139-16,-6-6 120 16,-1-10 106-16</inkml:trace>
  <inkml:trace contextRef="#ctx0" brushRef="#br0" timeOffset="-122686.57">33547 5427 5560 0,'-3'-6'258'0,"0"5"4"16,-2 5 3-16,3 11 3 16,0 12 4-16,4 17 4 15,2 9 4-15,3 5 4 16,3 4 4-16,3-3-110 15,-1-5-178-15,-2-2 0 16,-3-8 0-16,-4-4-350 0,10-8-1496 16,-26-7 160-16,-7-13 136 15,-12-8 119-15</inkml:trace>
  <inkml:trace contextRef="#ctx0" brushRef="#br0" timeOffset="-122487.3">33012 5731 8191 0,'31'-11'0'16,"20"-1"0"-16,25 1 0 15,22 3 0-15,2 4 0 16,3 7 0-16,-10 2 0 16,-19 4-81-16,-17 1-298 15,0 2-555-15,-34-4-634 16,-15 1 118-1,-13-5 103-15,-16-4 91 0</inkml:trace>
  <inkml:trace contextRef="#ctx0" brushRef="#br0" timeOffset="-112926.11">31191 13635 5547 0,'5'-9'266'0,"-1"-5"4"15,-1 0 4-15,0 2 4 16,-6 5 4 0,-13 5 5-16,-23 4 3 15,-18 8 5-15,-22 6 3 16,-13 8-194-16,-2 5-104 16,12 3 0-16,17-1 0 15,15-5 0-15,15-5 0 16,16-7 0-16,7-3 0 15,8-5 0-15,10-5-232 16,8-1-169-16,10-2-344 16,7-4-827-16,5-1 118 15,9-1 103-15,4-3 92 16</inkml:trace>
  <inkml:trace contextRef="#ctx0" brushRef="#br0" timeOffset="-112733.96">31242 13730 4798 0,'-13'4'336'16,"-18"3"6"-16,-19 2 7 15,-19 4 6-15,-8 4 6 16,-7-1 8-16,2 2 6 16,14-4 7-16,13-2 7 15,16-4-313-15,12-4-499 16,14-13-1388-16,6 5 154 15,11-4 133-15</inkml:trace>
  <inkml:trace contextRef="#ctx0" brushRef="#br0" timeOffset="-109057.66">27715 9071 4968 0,'-26'-13'185'16,"-11"-3"124"-16,-6 2 6 16,-11 1 4-16,2 7 6 15,0 10 5-15,-8 11 6 16,-7 11 5-16,-5 16 7 15,-9 22-75-15,3 15-131 16,1 15-142-16,7 8 0 16,5 2 0-1,7 2 0-15,8 0 0 0,10-3 0 16,6-4 0-16,12-1 0 16,8-4 0-1,10-7 0-15,6-5 0 16,11-7 0-16,12-7 0 15,9-6 0-15,14-4 0 16,7-6 0-16,13-3 0 16,1-3 0-16,5-5 0 15,3-3 0-15,5-2 0 16,2 0 0-16,3 1 0 16,-1 2 0-16,-2 3 0 15,-11-3 0-15,-8-2 0 16,-9-5 0-1,-9-3 0-15,-3-5 0 16,-2-3 0-16,7-2 0 16,5-3 0-16,4 0 0 15,5-1 0-15,0-1 0 16,0 2 0-16,-3 0 0 16,-5-2 0-16,-6 2 0 15,-5-1 0-15,2-2 0 16,1-5 0-16,10-4 0 15,8-3 0-15,7-2 0 16,0-3 0-16,-1 0 0 16,-5-2 0-1,-6-1 0-15,-6 1 0 16,-5 4 0-16,-4 0 0 16,-3 2 0-16,3 0 0 15,-5 0 0-15,4 2 0 16,-1 0 0-16,-4 3 0 15,-3 2 0-15,-1 2 0 16,-9 5 0-16,-5 3 0 16,0 2 0-16,-5 3 0 15,1 1 0-15,-4-2 0 16,3 1 0 0,-2-1 0-16,1 0 0 15,-2 2 0-15,-1-1 0 16,-3-1 0-16,-3-1 0 15,-3-2 0-15,-2-4 0 16,1-6-219-16,-4-2-396 16,-6-4-1100-16,-3-2 138 15,-6 0 121-15,-3 0 106 16</inkml:trace>
  <inkml:trace contextRef="#ctx0" brushRef="#br0" timeOffset="-108838.26">29357 11775 8191 0,'13'0'0'0,"6"0"0"16,10-3 0-16,10 2 0 16,6 2 0-16,1-1 0 15,3 0 0-15,0-1 0 16,-3 1-298-16,-5 0-203 15,32-2-1224-15,-42 1 140 16,-7-4 122-16,-8-3 107 16</inkml:trace>
  <inkml:trace contextRef="#ctx0" brushRef="#br0" timeOffset="-108713.44">29887 11682 4976 0,'-4'-4'221'15,"-11"3"34"-15,-11 1 5 16,-13 4-160-16,-8 9-151 15,-12 1-1251-15,-3 5 83 16,2 0 74-16,1-3 67 16</inkml:trace>
  <inkml:trace contextRef="#ctx0" brushRef="#br0" timeOffset="-103419.31">19736 13941 3650 0,'-8'0'155'16,"-2"0"80"-16,0-2 159 15,-5 2 42-15,4 0 11 16,4 0 11-16,1 0 11 15,3 0 11-15,3 0 12 16,12 0-111-16,20 0-60 16,21 0-91-16,18 0-187 15,18 0-43 1,4 0 0-16,-8 0 0 16,-10 0 0-16,-10 0 0 15,-12 0 0-15,-8 0 0 16,-9 2 0-16,-12 1 0 15,-10-1 0-15,-8-1 0 16,-5-1 0-16,-1 1 0 16,-7-1 0-16,-9 0 0 15,-7 1 0-15,-16 2 0 16,-13 1 0-16,-12 2 0 16,-11 1 0-1,-7 3 0-15,-6 1 0 16,0 0 0-16,4 3 0 15,13-1 0 1,15-1 0-16,20-2 0 0,19-2 0 16,18-1 0-16,28-3 0 15,33-1 0-15,22-2 0 16,18-1 0-16,17-4 0 16,-2-2 0-16,-12 0 0 15,-7-2 0-15,-12-2 0 16,-16 2 0-16,-15 1 0 15,-13 0 0 1,-19 1 0-16,-10 0 0 16,-7-1-332-16,9 0-1519 15,-6-3 161-15,9-3 137 16,8-2 119-16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37:45.9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19961 3471 3027 0,'0'-1'151'0,"0"0"42"16,0-1 44-16,0 0 15 16,0 0 10-16,0-2 17 15,0 4 18-15,0 0 27 16,0-3 40-16,0 3-96 16,0 0-41-16,0 0 9 15,0 3 34-15,0 8-7 16,-4 10-2-16,-10 13-13 15,-10 12-12-15,-8 10-25 16,-3 1-33-16,0-2-20 16,8-10-5-1,9-8-64-15,9-12-82 16,3-5-7-16,4-9 0 16,4-4 0-16,-4-3 0 15,-1-3-300-15,56-1-1559 16,-62 0 161-16,-4-7 139 15,3-5 120 1</inkml:trace>
  <inkml:trace contextRef="#ctx0" brushRef="#br0" timeOffset="492.53">19881 3451 2588 0,'-4'0'151'15,"-3"2"70"-15,-8 8 48 16,-11 2 26-16,-2 8 21 15,-9 6 48-15,0 3 64 16,6-1 39-16,7-4 31 16,5-5-61-16,9-6-25 15,7-5-71-15,2-5-50 16,1-2-25-16,7-4-12 16,8-6-50-1,6-6-67-15,12-4-31 0,13-7-23 16,-1-2-23-1,3 1-57-15,-5 6-3 16,-3 5 0-16,-7 5 0 16,-1 7 0-16,-4 10 0 15,-5 6 0-15,-1 9 0 16,-6 4 0-16,-3 7 0 16,-7 2-269-16,2 0-500 15,-6 0-893-15,-4-4 132 16,-2-7 113-16,-2-5 100 15</inkml:trace>
  <inkml:trace contextRef="#ctx0" brushRef="#br0" timeOffset="7700.89">23219 5782 6739 0,'0'0'156'0,"0"-2"1"16,0 2 2-16,0-1 1 15,4 2 0-15,8-4 4 16,8 1-1-16,9-4 2 16,6 0 3-16,4-3-168 15,1 0 0-15,-4-2 0 16,0 1 0-16,-6-2 0 15,-7 2 0-15,-8 3 0 16,-5-2 0-16,-9 5-230 16,-4 3-184-16,3 1-496 15,-24 5-615 1,-8 2 111-16,-5 7 98 16,-8 4 87-16</inkml:trace>
  <inkml:trace contextRef="#ctx0" brushRef="#br0" timeOffset="7896.71">23236 5901 4705 0,'0'4'344'0,"0"-3"6"0,4 3 7 16,7-1 6-16,12-3 7 15,11-7 8-15,10 0 6 16,8-1 9-16,-3-5 7 16,-7 2-253-16,-9-1-147 15,-9 3 0 1,-9 1-195-16,-5 4-349 15,-7-3-1197-15,-5 1 143 16,-8 0 123-16,-3-2 109 16</inkml:trace>
  <inkml:trace contextRef="#ctx0" brushRef="#br0" timeOffset="9441.65">13634 5874 6235 0,'-2'-1'1'16,"-3"1"-2"-16,-2-2 0 16,3 1-53-16,4 4-102 15,0-2-196-15,8-1-927 16,13 0 79-16,11-1 72 16</inkml:trace>
  <inkml:trace contextRef="#ctx0" brushRef="#br0" timeOffset="11396.65">29555 2502 7387 0,'0'-8'88'16,"0"-2"0"-16,-3-3 0 16,-8-2 1-16,-5 4 0 15,-12 4 0-15,-12 3 1 16,-3 4 1-16,-4 5 1 16,3 5-92-16,5 7 0 15,10 4 0-15,12 6 0 16,11 5 0-1,14 0 0-15,14 3 0 16,13 0 0-16,6 0 0 16,1 2 0-16,-4 3 0 15,-14-1 0-15,-13 1 0 16,-13-5 0-16,-12 0 0 16,-12-9 0-16,-8-5 0 15,-3-7 0-15,-5-7 0 16,7-5 0-16,8-7-63 15,15-7-386 1,12-12-1354-16,15 0 153 0,17-3 131 16</inkml:trace>
  <inkml:trace contextRef="#ctx0" brushRef="#br0" timeOffset="11560.5">29698 2917 5772 0,'-1'16'254'15,"-7"6"4"-15,-6 4 2 16,-5 3 5-16,-1-4-140 16,1-3-356-16,5-7-1312 15,9-7 113-15,5-5 101 16,15-8 89-16</inkml:trace>
  <inkml:trace contextRef="#ctx0" brushRef="#br0" timeOffset="12054.04">30585 2604 7848 0,'1'-17'38'16,"-1"-7"0"-16,0 0-1 16,-7-5 2-16,-13 11-1 15,-9 9-1-15,-12 5 1 16,-10 10 1-16,-3 11 0 16,0 8-39-1,6 7 0-15,8 7 0 16,15-3 0-16,13-1 0 0,6-7 0 15,13-5 0 1,15-5 0-16,7-10 0 16,10-5 0-16,7-3 0 15,2-7 0-15,-6-8 0 16,-8-2 0-16,-3-1 0 16,-7 0 0-16,-8 4 0 15,-6 7 0-15,-3 5 0 16,-2 8 0-16,-1 8 0 15,3 10 0 1,-1 8 0-16,0 12-279 16,50 1-1587-16,-41 6 163 15,8-1 140-15,6-2 120 16</inkml:trace>
  <inkml:trace contextRef="#ctx0" brushRef="#br0" timeOffset="12503.4">28774 3300 8191 0,'59'-11'0'15,"45"-7"0"-15,46-5 0 16,49-4 0-16,12 1 0 15,10 2 0-15,-10 6 0 16,-17 5 0-16,-23 2 0 16,-23 3 0-16,-25 4 0 15,-27 1 0-15,-31 2 0 16,-24 1 0-16,-24 0 0 16,-23 0 0-16,-19-2-270 15,-22 4-229-15,-18-17-1234 16,-14 19 141-16,-18-1 124 15,-10 3 106 1</inkml:trace>
  <inkml:trace contextRef="#ctx0" brushRef="#br0" timeOffset="12728.19">28977 3517 8191 0,'6'8'0'16,"20"-3"0"-16,30-1 0 15,37 0 0-15,40-3 0 16,32-7 0-16,15-4 0 16,5-3 0-16,-3-4 0 15,-16-3 0-15,-13-5 0 16,-17-2 0-16,-15-2-330 16,55-4-1521-16,-90-3 160 15,-18-6 138-15,-20-1 119 16</inkml:trace>
  <inkml:trace contextRef="#ctx0" brushRef="#br0" timeOffset="27211.62">30685 1698 3580 0,'0'-9'171'0,"0"-2"59"16,1-2 142-16,-1-5 70 15,0 3 10-15,0 3 12 16,0 2 12 0,1 5 10-16,-1 2 13 0,0 2-107 15,6 6-83 1,-2 9-66-16,2 8-168 16,0 7-75-16,1 11 0 15,-1 1 0-15,-3 0 0 16,0-3 0-16,-2-5 0 15,-1-8 0-15,2-4 0 16,-2-6 0-16,0-5 0 16,0-3 0-16,-8-2-247 15,-9-1-191-15,-4 0-358 16,-16-4-749 0,-5 1 114-16,3-1 101 15,5-4 89-15</inkml:trace>
  <inkml:trace contextRef="#ctx0" brushRef="#br0" timeOffset="27400.44">30423 1897 5291 0,'0'-5'287'15,"0"1"5"-15,4-1 3 16,7 2 5-16,7 2 5 16,8 1 5-16,7 4 5 15,5 1 4-15,0 4 6 16,0 1-395-16,0 3-376 15,1-1-1315-15,-1-1 147 16,-1-6 125-16,2-2 111 16</inkml:trace>
  <inkml:trace contextRef="#ctx0" brushRef="#br0" timeOffset="27584.27">31159 1785 5805 0,'-12'0'240'0,"-12"6"2"16,-16 5 4-16,-14 13 2 16,-12 9 4-16,-9 11-11 15,-1 8-264-15,8 3-254 16,4-57-1337-16,9 45 124 16,13-13 109-16,8-14 95 15</inkml:trace>
  <inkml:trace contextRef="#ctx0" brushRef="#br0" timeOffset="45093.39">31288 13744 3405 0,'7'-7'172'0,"6"1"48"16,3-4 42-16,4 0 90 15,-4-2 72-15,0 6 50 16,-3-2 11 0,-3 2 14-16,-3 0 12 0,-2 2-116 15,-2 1-72 1,-2-1-52-16,-1 4-46 15,0-2-100-15,0 2-77 16,0 0-48-16,-6 0 0 16,-15 2 0-16,-23 7 0 15,-26 9 0-15,-29 7 0 16,-20 12 0-16,-8 7 0 16,5 1 0-16,17-3 0 15,20-6 0-15,21-5 0 16,20-9 0-16,17-7 0 15,10-4 0-15,10-6 0 16,5-2 0 0,2-3 0-16,5-1 0 15,10-6-20-15,12-3-290 16,14-2-197-16,23-7-392 16,2 0-580-16,8-3 105 15,5 1 93-15</inkml:trace>
  <inkml:trace contextRef="#ctx0" brushRef="#br0" timeOffset="45420.08">31624 13755 3676 0,'0'-2'208'0,"-4"-1"216"16,-12 2 9-1,-15 5 10-15,-26 9 11 16,-31 12 10-16,-28 6 13 15,-25 10 10-15,-12 7 13 16,-6-2-135-16,6-1-105 16,17-3-260-16,25-5 0 15,22-7 0-15,25-7 0 16,21-7 0-16,15-4 0 16,12-4 0-16,9-5 0 15,3-1 0-15,4-2 0 16,1-2 0-16,2-8 0 15,13-3-237 1,19-7-492-16,8-9-951 16,18-6 133-16,10-6 116 15,3-3 103-15</inkml:trace>
  <inkml:trace contextRef="#ctx0" brushRef="#br0" timeOffset="48147.84">27746 8473 4032 0,'-5'0'97'15,"-1"0"42"-15,-1 0 16 16,2 0 17-16,3 0 50 16,2 0 83-16,0 0 63 15,0 0 9 1,-2-2 17-16,0-1-31 16,-1 2-62-16,-5-6-40 15,-4 1-12-15,1-2-83 16,-3 2-251-16,1 3-382 15,0 2-1167-15,1 1 127 16,8 1 111-16,3 6 98 16</inkml:trace>
  <inkml:trace contextRef="#ctx0" brushRef="#br0" timeOffset="48475.53">27663 8822 5503 0,'0'-8'233'15,"2"-2"32"-15,-2-1 3 16,0 0 4-16,0 8 5 15,-5 1 3-15,-6 4 3 16,-11 5 5-16,-7 4 4 16,-3 2-95-16,3 3-164 15,4 3-33-15,12-6 0 16,8 0-345 0,4-15-1503-16,7 7 161 15,5-5 136-15,1-3 119 16</inkml:trace>
  <inkml:trace contextRef="#ctx0" brushRef="#br0" timeOffset="48992.09">27353 9415 8191 0,'0'4'0'16,"2"-3"0"-16,10 3 0 16,17-2 0-16,17-2 0 15,24-8 0-15,18-3 0 16,10-3 0-16,-5-4 0 16,-14 3 0-1,-19 2 0-15,-20 3 0 16,-20 5 0-16,-19 2 0 15,-21 3 0-15,-25 6 0 16,-23 3 0-16,-17 3 0 16,-7 4 0-16,4 2 0 15,17-2 0-15,23-3 0 16,19-5 0-16,20 0 0 16,11-8 0-16,27 2 0 15,16-6 0-15,18-6 0 16,14-3 0-16,6 0 0 15,-15-2 0 1,-22 4 0-16,-19 4 0 16,-20 6 0-16,-23-2 0 15,-24 3 0-15,-14 0 0 16,-7 1 0-16,-2 2 0 16,12 0 0-16,27 1-322 15,22-3-1532-15,25 1 161 16,15-5 137-16,14-4 121 15</inkml:trace>
  <inkml:trace contextRef="#ctx0" brushRef="#br0" timeOffset="49167.86">26959 9032 2711 0,'-98'51'-314'0,"-45"5"-191"16,-35 55 14-16,-29 32 12 15,41 11 13-15</inkml:trace>
  <inkml:trace contextRef="#ctx0" brushRef="#br0" timeOffset="55243.53">18146 13804 5739 0,'-2'0'96'0,"1"0"141"16,-1 0 3-16,2 0 3 15,0 0 2-15,0 0 4 16,0 0 3-16,0 0 4 16,3 0-53-1,10 3-372-15,15-3-1610 16,19 1 149-16,15-2 129 15,18-6 112-15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29:37.4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8492 2375 5618 0,'0'0'16'15,"0"2"179"-15,0-2 50 16,0 0 4-16,3 0 3 16,6-3 4-16,9-5 2 15,16-2 4-15,14-4 4 16,21-3-3-16,12-2-8 16,17 0-199-16,12 1-56 15,8 4 0-15,6 6 0 16,3 4 0-16,-7 7 0 15,-4 10 0-15,-11 3 0 16,-11 5 0 0,-7 2 0-16,-2 0 0 15,-1-5 0-15,2-5 0 16,4-7 0-16,1-4 0 16,-3-2 0-16,-6-4 0 15,-4-7 0-15,-3 0 0 16,2-7 0-16,1-2 0 15,6-1 0-15,7 3 0 16,4 5 0-16,0 3 0 16,5 7 0-1,-6 10 0-15,-2 7 0 0,-3 7 0 16,-2 8 0 0,-3 4 0-16,1-1 0 15,-1-8 0-15,0-5 0 16,4-9 0-16,1-8 0 15,6-4 0-15,-3-8 0 16,2-5 0-16,-1 0 0 16,1-5 0-16,-2 5 0 15,-5 2 0-15,-1 6 0 16,-10 3 0 0,-1 1 0-16,-2 6 0 15,-2 4 0-15,0 3 0 16,3 1 0-16,-3 4 0 15,0 0 0-15,0-5 0 16,-1-1 0-16,2-7 0 16,-4 0 0-16,-1-6 0 15,2-3 0-15,-3-3 0 16,-10-1 0-16,-4-2 0 16,-8-3 0-16,-7 5 0 15,-10 2 0-15,-6 0 0 16,-6 3 0-16,-11 2 0 15,3 4-265 1,-6 0-321-16,-2 0-1125 16,-4-2 138-16,-1-4 120 15,-8-5 106-15</inkml:trace>
  <inkml:trace contextRef="#ctx0" brushRef="#br0" timeOffset="1823.98">16232 2370 4639 0,'-10'0'98'0,"-1"0"138"16,-1-1 100-16,2-2 7 16,10-6 5-1,13-5 7-15,22-4 6 16,27-7 8-16,30-1 5 15,29 0-29-15,21 5-73 16,12 3-157-16,10 7-115 16,7 5 0-16,7 3 0 15,7 8 0-15,5 4 0 16,1 4 0-16,3 1 0 16,-4 5 0-16,0-1 0 15,0-3 0 1,-4-1 0-16,-8-8 0 15,-5-4 0-15,-6-2 0 16,-9-4 0-16,-6-2 0 16,-6-3 0-16,-5 2 0 15,-8-5 0-15,-7 5 0 16,-11 0 0-16,-9 4 0 16,-5 1 0-16,-9 4 0 15,-4 1 0-15,-1 4 0 16,3-3 0-16,-1 0 0 15,6-1 0 1,8-2 0-16,1-2 0 16,-1-2 0-16,-1-4 0 15,-3-1 0-15,-5-2 0 16,-4-5 0-16,-5-1 0 16,-8 2 0-16,-2 4 0 15,-6 1 0-15,0 6 0 16,-1 1 0-16,0 2 0 15,1 0 0-15,1 2 0 16,-1-4 0-16,3 2 0 16,0 0 0-16,2-1 0 15,1-2 0 1,0-4 0-16,3 1 0 16,-1-5 0-16,1 1 0 15,0 1 0-15,3 3 0 16,2 0 0-16,-2 6 0 15,5-4 0-15,2 4 0 16,1 0 0-16,-8-2 0 16,-5 0 0-16,-12 1 0 15,-16-2 0-15,-19-2 0 16,-8 0 0-16,-10-2 0 16,-6 3 0-16,-4-2-349 15,20 0-1497-15,-39-4 160 16,-10-7 136-1,-18-4 119-15</inkml:trace>
  <inkml:trace contextRef="#ctx0" brushRef="#br0" timeOffset="26855.58">18271 3656 2474 0,'-10'0'126'15,"0"0"52"-15,-3 0 56 16,0 1 62-16,9-2 112 16,1 1 137-16,0 0 15 15,3-1 18-15,0-1 17 16,-1 1-87 0,1 1-37-16,0-2-54 15,0 2-61-15,10 0-68 16,21 0-131-16,28-3-157 15,26-3 0-15,20-1 0 16,6-4 0-16,-6-2 0 16,-15 3 0-16,-18 2 0 15,-13 0 0-15,-17 2 0 16,-11 1 0-16,-10-2 0 16,-12 6 0-1,-6-4 0-15,-1 5 0 16,-2-1-96-16,-6 1-321 15,7 1-491-15,-27 2-652 16,-11 0 116-16,-10 2 102 16,-5 3 91-16</inkml:trace>
  <inkml:trace contextRef="#ctx0" brushRef="#br0" timeOffset="27159.4">18385 3755 5391 0,'-5'4'279'0,"-1"-4"4"15,2 0 4 1,11 0 5-16,24 1 3 0,20-2 5 16,17 1 5-1,13 0 5-15,4 0 4 16,-6-3-179-16,-12 3-135 16,-14-1 0-16,-12-1 0 15,-14 2 0-15,-14 0 0 16,-7-1 0-16,-4 0 0 15,-2 1 0-15,0 0 0 16,0 0 0-16,1 0 0 16,-1 0 0-16,3 0-216 15,5 0-248-15,-2-1-1293 16,3 2 145-16,-2 1 126 16,-1 0 109-1</inkml:trace>
  <inkml:trace contextRef="#ctx0" brushRef="#br0" timeOffset="28355.59">28284 3831 4074 0,'0'-4'158'15,"0"-2"90"1,2-1 91-16,-2 0 42 16,-10 6 26-16,-22 1 9 15,-27 7 8-15,-32 5 10 16,-31 7 10-16,-16 6-97 15,-2 4-77-15,10 1-105 16,13-1-101-16,20-3-44 16,22-6-20-16,20-5 0 15,20-3 0-15,16-4 0 16,13-6 0-16,4 0 0 16,2-1 0-16,8-2 0 15,11-2 0 1,16-2-317-16,20 1-107 15,16-3-164-15,12-10-997 16,8 9 121-16,5-2 104 16,5-2 93-16</inkml:trace>
  <inkml:trace contextRef="#ctx0" brushRef="#br0" timeOffset="28690.94">28449 3965 3492 0,'3'0'117'15,"1"0"55"-15,-2 0 173 0,-5 3 99 16,-25 5 11 0,-21 5 10-16,-27 9 12 15,-32 6 11-15,-28 3 14 16,-12 5-80-16,4-4-43 16,7 1-60-16,18-3-205 15,29-6-114-15,23-4 0 16,26-6 0-16,17-7 0 15,15-2 0-15,5-3 0 16,4 0 0-16,0-1 0 16,0-1 0-16,0 0 0 15,0 1 0-15,0-1 0 16,0-1 0 0,0 1 0-16,4-1-265 15,23-1-633-15,-16-2-731 16,4-4 126-16,12-10 111 15</inkml:trace>
  <inkml:trace contextRef="#ctx0" brushRef="#br0" timeOffset="37651.11">3734 5757 4117 0,'0'0'109'0,"0"0"55"16,2 0 142-16,-2 0 80 15,0 0 11-15,1 0 9 16,0 0 8 0,-1 0 10-16,0 0 7 15,2-1-67-15,-2 1-46 16,0 0-59-16,0 0-168 15,1 0-86-15,-1 0-5 16,0-2 0-16,3-1 0 16,1-1 0-16,8-4 0 15,8-2 0-15,5 0 0 16,8-1 0-16,4 0 0 16,4 2 0-16,5 0 0 15,0 4 0 1,3 1 0-16,-1 3 0 0,-2 1 0 15,-4 1 0-15,-3 6 0 16,0 1 0 0,-4 4 0-16,-2 4 0 15,0 2 0-15,5-3 0 16,1-4 0-16,7-3 0 16,3-5 0-16,2-4 0 15,-2-3 0-15,-4-3 0 16,-1-3 0-16,-3-2 0 15,-1-1 0 1,0 1 0-16,2-1 0 0,-1 5 0 16,1-1 0-16,0 5 0 15,5 3 0 1,2 1 0-16,2-1 0 16,2 2 0-16,-2-1 0 15,-5-1 0-15,-5 1 0 16,-8 0 0-16,-6-2 0 15,-5 0 0-15,-6-4 0 16,-3-1 0-16,-5-1 0 16,-2 1-135-16,3 4-494 15,-4 1-1106-15,-2 2 142 16,-6 1 124-16,-6 4 106 16</inkml:trace>
  <inkml:trace contextRef="#ctx0" brushRef="#br0" timeOffset="38860.41">3691 6850 3660 0,'0'0'99'15,"-2"0"37"-15,2 0 48 16,0-2 42-16,0 2 80 16,0 0 82-16,0 0 47 15,0-2 19-15,0 0 13 16,2-2-64-16,2-4-34 15,5-2-38 1,5-1-50-16,6-1-44 16,6-1-92-1,3 0-88-15,3 3-44 0,3-2-13 16,2 4 0-16,-1 1 0 16,3 3 0-16,3 3 0 15,1-1 0-15,-2 2 0 16,-1 0 0-16,-1 6 0 15,0-5 0-15,-1 5 0 16,1 2 0-16,3-2 0 16,-2-3 0-16,1 1 0 15,3-2 0-15,0-2 0 16,-1 0 0-16,-3-2 0 16,-2-2 0-1,-3 1 0-15,-3-3 0 16,-2-3 0-16,2 3 0 15,-1 0 0-15,1 4 0 16,0 0 0-16,4 5 0 16,1 0 0-16,4 2 0 15,2 1 0-15,2 2 0 16,-3-5 0-16,-2-2 0 16,-4 1 0-16,-2-5 0 15,-6-4 0-15,-3 0 0 16,-6-3 0-16,-5 1-294 15,-7 0-252 1,-4-20-1168-16,-6 21 139 16,-5 6 120-16,-8 0 106 15</inkml:trace>
  <inkml:trace contextRef="#ctx0" brushRef="#br0" timeOffset="40757.17">3818 8018 2539 0,'-3'4'79'16,"0"-2"66"-16,0-1 59 16,1 0 54-16,1-1 24 15,1 0 20-15,1-2 34 16,2-2 70-16,6-3 72 16,4-4 16-1,6-5-12-15,7 4-58 16,4-2-63-16,2 1-56 15,3 4-20-15,2 3-15 16,3 2-34-16,0 3-72 16,-3 3-71-16,1 5-53 15,2-1-32-15,-4 2-8 16,2 0 0-16,-1 1 0 16,1-5 0-16,2 1 0 15,-1-3 0-15,3-1 0 16,3-1 0-16,0 0 0 15,-2 0 0-15,0-1 0 16,-2-1 0 0,1 0 0-16,-3-1 0 15,0 2 0-15,1 1 0 16,1-3 0-16,-4 3 0 16,1 3 0-16,2-2 0 15,1 2 0-15,1 2 0 16,4 1 0-16,3-2 0 15,3-3 0-15,4-1 0 16,-1 1 0-16,-1-2 0 16,-3-3 0-16,-5 3 0 15,-5-5 0 1,-6-2 0-16,-5 2 0 16,-3-1 0-16,-4 3 0 15,-2-3 0-15,-1 5 0 16,-7-2 0-16,1 1 0 15,-6 1 0-15,-4 1 0 16,-2 1-109-16,6 0-534 16,-8-4-1095-16,1-5 142 15,1-7 124-15,2-4 108 16</inkml:trace>
  <inkml:trace contextRef="#ctx0" brushRef="#br0" timeOffset="45100.96">5863 5851 3302 0,'0'0'65'0,"0"0"38"0,0 0 40 15,0 0 47 1,0-1 20-16,0-1 20 16,1 0 14-16,-1-2 42 15,6-2 55-15,-1-2-13 16,4-1-13-16,4 0-23 15,6-2-37 1,6-1-62-16,5 1-13 16,6-2-21-16,5 0-4 0,6 1-44 15,5 1-55 1,2 3-21-16,0 2-9 16,1 5-17-16,-1 0-9 15,-5 2 14-15,1 5-6 16,-3 3 21-16,0 5-4 15,-6 2 2-15,-1 4 1 16,-3-2-2-16,-2-2-8 16,1-2 12-16,1-3 3 15,-1-7-4 1,-1 0 10-16,0-4-13 0,0 0 2 16,-2-4 17-16,3-2 9 15,-2 0 8-15,2-4 6 16,1-3-7-16,-2-1-3 15,-2 0 6 1,-1 2-10-16,-3 4-6 16,-6 1-4-16,-3 3-21 15,0 3-9-15,-4 2-9 16,1 2-2-16,1 2-3 16,4 2 0-16,3 4 0 15,7 0 0-15,6 1 0 16,8-5 0-16,0-2 0 15,6-1 0-15,0-2 0 16,-6-2 0 0,-4-3 0-16,-1 0 0 15,-10-2 0-15,-3-2 0 16,-6-6 0-16,-4 1 0 16,-2-1 0-16,-3 1 0 15,-3 1 0-15,2 4 0 16,-1 1-333-16,5 5-268 15,-3 1-1087-15,3-1 134 16,0 1 117-16,1-4 104 16</inkml:trace>
  <inkml:trace contextRef="#ctx0" brushRef="#br0" timeOffset="48148.2">13840 4731 4003 0,'0'-10'251'16,"0"-4"148"-16,0-2 9 15,0-1 8-15,-2 4 10 16,-2 4 8-16,-7 4 11 16,-14 4 10-1,-13 11 11-15,-14 19-152 16,-9 26-140-16,-6 28-174 16,6 26 0-16,12 15 0 15,19 7 0-15,17-7 0 16,22-11 0-16,18-13 0 15,16-14 0-15,11-14 0 16,9-12 0-16,-1-15 0 16,3-13-314-16,44-11-644 15,-46-13-642 1,-9-10 123-16,-4-15 105 16,0-17 96-16</inkml:trace>
  <inkml:trace contextRef="#ctx0" brushRef="#br0" timeOffset="48947.52">14351 5291 4902 0,'0'0'217'16,"0"0"99"-16,1 0 5 16,-1-2 6-16,0 2 5 15,1 0 6-15,8-1 7 16,7-1 4-16,10-7 7 15,4-2-80-15,3-4-164 16,1-5-112-16,-7-2 0 16,-8-1 0-1,-6-2 0-15,-7-2 0 16,-6 2 0-16,-6 4 0 16,-15 3 0-16,-10 9 0 15,-8 5 0-15,-12 8 0 16,-8 10 0-16,3 10 0 15,7 6 0-15,6 14 0 16,15 6 0-16,16 2 0 16,11 0 0-16,16-2 0 15,19-7 0-15,8-7 0 16,10-8 0 0,13-9 0-16,0-7-20 15,-3-6-373-15,41-3-1437 16,-53-10 158-16,-12-7 134 15,-8-3 118-15</inkml:trace>
  <inkml:trace contextRef="#ctx0" brushRef="#br0" timeOffset="50935.03">14771 5313 3992 0,'0'0'185'16,"0"0"143"-16,0 0 75 16,0-2 9-16,5 2 10 15,3 0 9-15,-1-1 9 16,3 0 10-16,-2-2 11 16,-3 2-128-16,-2-2-83 15,-1 0-166 1,-2 2-92-16,0-2-1 15,1 0-1-15,-1-1-3 16,2 2-5-16,2-2-2 16,0-1 1-16,0-2 11 15,-2 2 8-15,4-3 0 16,-6-1 8-16,1 1 0 16,-1-3 2-16,0 3 4 15,-5-2 3-15,0 4 3 16,-6 0 0-16,-4 3-12 15,-1 2-8-15,-4 1 0 16,-5 4 0-16,-2 3 0 16,-2 8 0-1,0 6 0-15,6 6 0 0,5 5 0 16,7-2 0 0,6-4 0-16,5-1 0 15,2-7 0-15,8-6 0 16,5-5 0-16,6-5 0 15,8-3 0-15,3-4 0 16,-1-5 0-16,-2-2 0 16,-5-3 0-16,-4 0 0 15,-3 2 0 1,-8 0 0-16,-3 5 0 0,-6 0 0 16,3 5 0-16,-6 2 0 15,3-1 0 1,0 2 0-16,3 0 0 15,-3 3 0-15,1 0 0 16,4 5 0-16,0 1 0 16,2 3 0-16,4-2 0 15,1 0 0-15,2-3 0 16,5-5 0-16,4 0 0 16,1-4 0-16,2-2 0 15,0-5 0-15,-2-7 0 16,-2-3 0-16,-2-10 0 15,-4 0 0-15,-4-1 0 16,0 4 0 0,-11 4 0-16,3 7 0 15,-4 4 0-15,0 6 0 16,0 1 0-16,-4 3 0 16,3 3 0-16,-1 3 0 15,1 8 0-15,2 3 0 16,9 9 0-16,2 2 0 15,2 4 0-15,5 0 0 16,2 0 0-16,-6-2 0 16,-5-3 0-16,-6-3 0 15,-2-6 0 1,-4-2 0-16,-1-5 0 16,-2-6 0-16,-1-3 0 15,2-3 0-15,1-10 0 16,6-5 0-16,5-5 0 15,10-5 0-15,3-4 0 16,1 4 0-16,1 2 0 16,-3 5 0-16,-8 5 0 15,-5 5 0-15,-1 8 0 16,-5-1 0 0,3 8 0-16,-1 3 0 15,2 1 0-15,4 3 0 16,3 3 0-16,1-3 0 15,7-4 0-15,3 0 0 16,1-5 0-16,2-3 0 16,-2-5 0-16,-1-3 0 15,-4-4 0-15,-3 0 0 16,-4-1 0-16,-6 4 0 16,-2 3 0-16,-4 5 0 15,1 8 0 1,-2 11 0-16,-3 8 0 15,-7 11 0-15,-2 13 0 16,-4 2 0-16,-2-3 0 16,6-6 0-16,3-5 0 15,7-13 0-15,1-9 0 16,2-6 0-16,2-7 0 16,7-6-544-16,7-13-1249 15,8-6 151-15,10-10 130 16,5-6 113-16</inkml:trace>
  <inkml:trace contextRef="#ctx0" brushRef="#br0" timeOffset="51294.86">16203 4872 8092 0,'0'-9'11'0,"0"-1"1"0,0 4-2 16,-1 12 1-16,-2 17 0 16,-4 19-1-1,-5 14 1-15,2 11 0 16,1 0 1-16,5 1-12 15,5-8 0-15,7-5 0 16,2-9 0-16,4-9 0 16,4-10 0-16,3-9 0 15,1-8-290-15,-3-5-153 16,4-8-380-16,-16-8-702 16,-2-8 111-16,-11-5 98 15,-6-3 87-15</inkml:trace>
  <inkml:trace contextRef="#ctx0" brushRef="#br0" timeOffset="51626.83">16128 5234 5078 0,'0'-10'322'0,"0"-3"6"15,5-3 5-15,9-3 6 16,9 3 7-16,6 5 4 16,6 4 8-16,-1 6 7 15,-5 7 7-15,-7 11-372 16,-9 7 0-16,-6 6 0 15,-4 4 0-15,-3 0 0 16,1-3 0-16,2-8 0 16,6-4 0-16,8-7 0 15,5-8 0 1,6-2 0-16,2-10 0 16,-4-8 0-16,-8-4 0 15,-9-7 0-15,-6-5 0 16,-12 1 0-16,-9 3 0 15,-13 5 0-15,-8 10-284 16,13 6-629-16,-14 5-707 16,6 7 125-16,16 0 110 15,15-1 95 1</inkml:trace>
  <inkml:trace contextRef="#ctx0" brushRef="#br0" timeOffset="52003.28">16925 5251 8191 0,'0'0'0'16,"2"0"0"-16,2 4 0 15,0 4 0-15,4 7 0 16,-1 5 0-16,3 5 0 15,-6 4 0-15,-1-3-241 16,-1 0-526-16,-8-5-903 16,-5-8 133-1,-3-8 114-15,1-5 102 16</inkml:trace>
  <inkml:trace contextRef="#ctx0" brushRef="#br0" timeOffset="52258.28">16873 5199 5238 0,'11'-20'289'15,"4"-9"5"-15,1-7 4 16,3-9 6 0,-6 3 4-16,-8 3 4 15,-1 3 7-15,-11 7 4 16,-8 5 5-16,-8 5-150 15,-4 9-178-15,-4 6 0 16,5 7-270-16,10 10-193 16,45 4-1280-16,-22 8 144 15,8 4 123-15,5 3 109 16</inkml:trace>
  <inkml:trace contextRef="#ctx0" brushRef="#br0" timeOffset="52795.33">17040 5183 4982 0,'3'1'332'0,"-1"3"6"16,5 3 4 0,-1 1 8-16,-1 7 6 15,-1 1 5-15,-1 1 8 16,0 1 8-16,0-1 7 16,-1-1-384-16,-2-3 0 15,2-5 0-15,-2-2 0 16,4-4 0-16,5-4 0 15,3-2 0 1,5-6 0-16,4 0 0 0,0-6 0 16,-1 1 0-1,-2 2 0-15,0 0 0 16,-4 7 0-16,-2 2 0 16,0 2 0-16,-2 4 0 15,-5 4 0-15,0 3 0 16,-4 5 0-16,-1 2 0 15,0 3 0-15,0-3 0 16,0-2 0-16,0-6 0 16,0-4 0-16,6-7 0 15,7-5 0-15,1-4 0 16,11-7 0-16,4 0 0 16,0-1 0-16,-5 3 0 15,-2 3 0 1,-2 6 0-16,-3 5 0 15,-4 7 0-15,2 7 0 16,-4 8 0-16,0 5 0 16,-7 10 0-16,-2-2 0 15,-2 1 0-15,0-2 0 16,-3-2-352-16,27-6-1494 16,-25-7 160-16,-2-9 136 15,1-9 119 1</inkml:trace>
  <inkml:trace contextRef="#ctx0" brushRef="#br0" timeOffset="53435.21">17614 5214 8191 0,'2'-1'0'0,"1"3"0"15,1 8 0-15,0 12 0 16,-1 10 0-16,1 14 0 15,-2 7 0 1,-2 4 0-16,0 0 0 16,0-2 0-16,0-7 0 15,0-7 0-15,0-7 0 16,-2-11 0-16,-2-9 0 16,3-8-275-16,-2-14-257 15,-1-47-1192-15,1 18 141 16,3-17 122-16</inkml:trace>
  <inkml:trace contextRef="#ctx0" brushRef="#br0" timeOffset="53622.71">17761 5157 3710 0,'15'-11'122'0,"5"6"46"16,-1-1 60-16,4 9 114 15,-15 12 90-15,-3 11 12 16,-12 5 8-16,-9 3 12 15,-9 1 10-15,-5-1-191 16,-5-5-316-16,47-5-1611 16,-37-5 129-16,11-8 112 15,11-6 99-15</inkml:trace>
  <inkml:trace contextRef="#ctx0" brushRef="#br0" timeOffset="55411.45">17818 5489 5552 0,'4'-5'274'0,"5"-6"6"16,4-5 2-16,7-6 4 15,6-4 6-15,4-9 3 16,1-7 4-16,-1-8 7 16,-1-5 2-16,-5-3-291 15,-6 3-17-15,-4 7 0 16,-5 11 0-1,-6 14 0-15,-3 9 0 16,0 10 0-16,-3 9 0 16,-4 11 0-16,-5 11 0 15,1 10 0-15,-1 11 0 16,5 4 0-16,4 2 0 16,7-4 0-16,9-6 0 15,3-8 0-15,9-10 0 16,9-8 0-16,8-10 0 15,-1-5 0-15,4-11 0 16,-2-7 0-16,-9-8 0 16,-5-2 0-16,-8-5 0 15,-7 1 0 1,-10 4 0-16,-1 6 0 16,-6 5 0-16,-4 4 0 15,-4 3 0-15,-1 5 0 16,-4 3 0-16,-4 4 0 15,3 11 0-15,8 7 0 16,2 6 0-16,4 7 0 16,3 2 0-16,3-2 0 15,4-5 0 1,5-5 0-16,5-7 0 16,9-9-7-16,4-6-77 15,0-4-32-15,1-9-12 16,-1-4 4-16,-4-2 27 15,-7-3 97-15,-2-2 0 16,-7 2 0-16,-4 2 0 16,0 0 6-16,-5 4 77 15,2-1 32-15,1 1 12 16,-1 2-2-16,2 2-25 16,-2 2-100-16,0 4 0 15,-2 0 0-15,2 5 0 16,0 4 0-1,-1 5 0-15,0 4 0 16,-1 7 0-16,-1 1 0 16,0-2 0-16,2-2 0 15,-1-5 0-15,2-5 0 16,0-5 0-16,4-4 0 16,5-2 0-16,1-7 0 15,3-3 0-15,4-2 0 16,-1-5 0-16,-3 1 0 15,2 1 0-15,-4 1 0 16,-3 5 0 0,-4 3 0-16,-1 3 0 15,-3 2 0-15,1 4 0 16,-2 4 0-16,1 3 0 16,-1 5 0-16,-2 5 0 15,0 1 0-15,0-4 0 16,0-2 0-16,2-4 0 15,-1-4 0-15,1-4 0 16,3 0 0-16,6-6 0 16,1-5 0-16,5-3 0 15,3-4 0-15,0-5 0 16,2-1 0-16,-1 2 0 16,1 2 0-1,-6 4 0-15,-4 1 0 16,-4 6 0-16,-1 4 0 15,-4 3 0-15,2 0 0 16,-1 6 0-16,3 4 0 16,-4 5 0-16,0 2 0 15,1 2 0-15,2-1 0 16,3-1 0-16,3-4 0 16,3-3 0-16,5-5 0 15,3-3 0-15,-1-2 0 16,4-6 0-16,0-5 0 15,-2-4 0-15,-1-7 0 16,1-5 0 0,-4-1 0-16,-3 1 0 15,-5 2 0-15,-5 6 0 16,-4 6 0-16,-7 5 0 16,-9 5 0-16,-5 4 0 15,-3 5 0-15,-4 5 0 16,2 8 0-16,4 5 0 15,6 7 0-15,9-1 0 16,1 0 0-16,7-7 0 16,8-1 0-16,7-9 0 15,1-6 0 1,10-4 0-16,2-8 0 16,-2-4 0-16,-4-2 0 15,-6-1 0-15,-3 0 0 16,-8 2 0-16,-6 5 0 15,-1 1 0-15,-1 4 0 16,-2 4 0-16,1 4 0 16,3 3 0-16,-2 4 0 15,4 4 0 1,2-1 0-16,3-3 0 16,3-3 0-16,5-4 0 15,5-4 0-15,2-4 0 16,4-8 0-16,0-10 0 15,0-11 0-15,1-8 0 16,1-17 0-16,2-11 0 16,0-5 0-16,-3 2 0 15,-4 8 0-15,-10 12 0 16,-9 18 0-16,-5 12 0 16,-7 13 0-16,0 12 0 15,-7 15 0-15,-1 10 0 16,-6 15 0-1,5 8 0-15,3 3 0 16,6 1 0-16,4-3 0 16,5-6 0-16,4-6 0 15,7-10-280-15,15-8-463 16,-1-11-922-16,3-8 132 16,0-12 113-16,-6-8 102 15</inkml:trace>
  <inkml:trace contextRef="#ctx0" brushRef="#br0" timeOffset="55584">19681 5220 8191 0,'-2'-6'0'16,"2"1"0"-16,12-1 0 16,14-1 0-16,17 6 0 15,12-3-343-15,47 1-614 16,-39 1-635-16,-10-4 121 15,-14-4 105-15,-18 0 94 16</inkml:trace>
  <inkml:trace contextRef="#ctx0" brushRef="#br0" timeOffset="56156.68">20693 5589 8191 0,'0'3'0'0,"-9"7"0"16,-11 6-153-16,-16 8-238 15,-11 12-400-15,-18 2-792 16,-5-3 120-16,2-6 104 16,6-10 93-1</inkml:trace>
  <inkml:trace contextRef="#ctx0" brushRef="#br0" timeOffset="57943.66">21360 5386 7326 0,'24'-7'95'16,"7"-6"0"-16,9-5-1 16,4-11 2-16,-12-1 0 15,-5-12-1-15,-7-10 3 16,-8-16-1-16,-6-7 2 16,-3-4-99-16,-3 5 0 15,-2 14 0-15,-1 18 0 16,-3 20 0-16,-8 17 0 15,-5 20 0-15,-1 16 0 16,4 16 0-16,6 13 0 16,9 9 0-16,8 2 0 15,7-5 0 1,8-6 0-16,7-7 0 16,13-13 0-16,8-9 0 15,6-11 0-15,0-11 0 16,0-7 0-16,-4-10 0 15,-6-13 0-15,-4-8 0 16,-8-7 0-16,-8-5 0 16,-8 2 0-16,-8 7 0 15,-7 8 0-15,-5 2 0 16,-9 7 0-16,-4 4 0 16,-3 6 0-16,-5 4 0 15,-1 7 0 1,4 7 0-16,3 7 0 15,8 5 0-15,5 12 0 16,2 1 0-16,11-1 0 16,10 0 0-16,8-4 0 15,8-7 0-15,13-6 0 16,6-8 0-16,4-7 0 16,-3-4 0-16,1-8 0 15,-11-6 0-15,-4-6 0 16,-7-6 0-16,-9-3 0 15,-8 3 0 1,-8 4 0-16,-6 4 0 16,-8 5 0-16,-6 4 0 15,-9 2 0-15,-3 5 0 16,-8 2 0-16,1 9 0 16,7 4 0-16,4 7 0 15,9 2 0-15,7 6 0 16,1-4 0-1,8-4 0-15,4-5 0 0,8-4 0 16,2-6 0 0,6-2 0-16,1-3 0 15,-2-3 0-15,-2-6 0 16,-3-1 0-16,-1-2 0 16,-3-3 0-16,-3 0 0 15,-4 3 0-15,-4 2 0 16,-2 2 0-16,-3 4 0 15,2 3 0-15,-1 3 0 16,5 0 0-16,0 6 0 16,1 0 0-16,2 3 0 15,3 2 0-15,5-3 0 16,3-5 0 0,1-3 0-16,7-2 0 15,-1-5 0-15,4-5 0 16,-1-7 0-16,0-8 0 15,1-12 0-15,-5-4 0 16,-6-1 0-16,-6 6 0 16,-7 5 0-16,-11 8 0 15,-8 8 0-15,-4 9 0 16,-5 2 0-16,1 9 0 16,4 8 0-16,7 6 0 15,6 6 0 1,3 6 0-16,3 5 0 15,6 0 0-15,-1 2 0 16,1-2 0-16,5-3 0 16,-5-3 0-16,-4-7 0 15,-4-5 0-15,-2-5 0 16,-7-6 0-16,-2-4 0 16,-1-2 0-16,-2-2-305 15,3-5-275-15,5-11-1123 16,8-4 138-16,13-12 118 15</inkml:trace>
  <inkml:trace contextRef="#ctx0" brushRef="#br0" timeOffset="58187.56">23269 4648 6936 0,'0'-6'136'0,"0"4"0"16,0 12 2-16,-4 13-1 15,0 17 3-15,-6 25 0 16,-5 16 2-16,-1 6 0 16,3 1 2-16,2 1-144 15,3-6 0-15,6-10 0 16,2-6 0-16,5-12-178 16,7-10-383-1,13-15-1180-15,5-15 143 16,5-10 123-16,-2-13 109 15</inkml:trace>
  <inkml:trace contextRef="#ctx0" brushRef="#br0" timeOffset="58343.61">23030 5203 8191 0,'2'-4'0'15,"13"0"0"-15,18-3-15 16,19 3-432-16,18-16-1369 15,12 15 155-15,-1-7 132 16,-11-4 117-16</inkml:trace>
  <inkml:trace contextRef="#ctx0" brushRef="#br0" timeOffset="58807.18">24214 5059 8191 0,'0'7'0'0,"0"10"0"15,0 14 0-15,1 14 0 16,-1 11 0-16,0 15 0 16,-1 0 0-1,-3 3 0-15,-4-2 0 16,-5-6 0-16,-3-8-89 16,-1-12-441-16,0-59-1243 15,-2 22 147-15,4-18 128 16,0-17 112-16</inkml:trace>
  <inkml:trace contextRef="#ctx0" brushRef="#br0" timeOffset="59043.34">24277 5092 5807 0,'34'-28'251'0,"10"1"3"16,6 4 4-16,4 5 3 15,-20 24 3-15,-13 25 4 16,-14 13 4-16,-8 6 4 15,-14 6 4 1,-18-1-280-16,-10-7 0 16,-5-11 0-16,-7-6 0 15,8-10-45-15,12-7-322 16,29-8-550-16,1-6-668 16,16-10 121-16,17-9 104 15,12-6 93-15</inkml:trace>
  <inkml:trace contextRef="#ctx0" brushRef="#br0" timeOffset="59363.91">24660 5164 6664 0,'-2'0'164'16,"-7"2"1"-16,-5 9 2 16,0 8 1-16,1 8 2 0,0 5 0 15,9 5 3 1,10 0 0-16,5-6 4 15,8-5-177-15,6-5 0 16,10-10 0-16,-1-8 0 16,-3-5 0-16,-3-10 0 15,-9-10 0-15,-9-11 0 16,-6-6 0-16,-6-5 0 16,-6 3 0-16,-11 5 0 15,-5 9 0-15,-7 11 0 16,0 6 0-1,6 8-322-15,9 6-254 0,9 4-1122 16,12 3 136 0,10-1 118-16,10 0 105 15</inkml:trace>
  <inkml:trace contextRef="#ctx0" brushRef="#br0" timeOffset="60092.55">24999 5210 5618 0,'0'-1'269'0,"0"-1"5"0,0 1 3 16,0 4 4-16,0 6 5 16,-2 5 3-1,-2 6 5-15,4 5 4 16,-2 0 7-16,2 0-305 16,6-6 0-16,4-2 0 15,4-6 0-15,8-4 0 16,2-3 0-16,4-4 0 15,-7 0 0-15,-3-2 0 16,-4 1 0-16,-2-2 0 16,-5 1 0-16,-1-1 0 15,-3 0 0-15,2 2 0 16,-5 1 0 0,5 0 0-16,-1 0 0 0,6 4 0 15,3-1 0 1,2 2 0-16,3-1 0 15,1-1 0-15,4-3 0 16,2-6 0-16,0-6 0 16,-3-9 0-16,-3-4 0 15,-7-5 0-15,-6 0 0 16,-4 1 0-16,-4 3 0 16,-8 7 0-16,-1 3 0 15,2 5-146-15,2 7-185 16,2 4-59-16,8 8-19 15,9 7 3 1,7 5 16-16,4 1 60 16,6-3 69-16,2-5 97 15,3-7 109-15,-2-4 180 16,1-6 170-16,-2-5 64 16,-3-3 34-16,-8-3 11 15,-8-7 2-15,-3 1-48 16,-5 1-69-16,-8 2-100 15,-6 5-125-15,-5 8-64 16,-5 8 0-16,-4 8 0 16,1 10 0-1,2 6 0-15,7 5 0 16,10 5 0-16,1-1 0 16,8-6 0-16,5-1 0 15,1-8 0-15,5-4-174 16,5-5-287-16,2-10-1308 15,4 0 147-15,-4-5 128 16,-1-3 110-16</inkml:trace>
  <inkml:trace contextRef="#ctx0" brushRef="#br0" timeOffset="60383.12">25791 5273 5645 0,'12'-12'267'0,"3"1"3"15,4 1 5-15,5 2 4 16,-2 8 3-1,-3 11 5-15,-6 3 3 16,-3 6 5-16,-6 2 6 16,-4 0-301-16,0 2 0 15,-2-6 0-15,-1-3 0 16,1-7 0-16,-5-5 0 16,0-4 0-16,5-9 0 15,2-8 0-15,6-10 0 16,11-6 0-16,-2-5 0 15,4 3 0-15,1 5 0 16,-3 9-395-16,25 11-509 16,-30 2-688-1,-1 6 121-15,-1 3 105 16,3 0 94-16</inkml:trace>
  <inkml:trace contextRef="#ctx0" brushRef="#br0" timeOffset="60612.15">26158 5138 6127 0,'2'-3'219'0,"1"1"2"16,-3-2 3-16,2 12 3 15,0 9 2-15,-4 12 2 16,0 12 4-16,-6 6 2 16,-2 3 4-16,-2-1-241 15,-2-8 0-15,-1-9 0 16,-1-10 0-16,5-10-262 15,31-6-642-15,-27-12-724 16,3-8 126 0,6-10 111-16,2-8 96 15</inkml:trace>
  <inkml:trace contextRef="#ctx0" brushRef="#br0" timeOffset="60886.88">26344 4711 5835 0,'0'-9'248'0,"-7"5"4"15,-4 4 2-15,-3 13 4 16,-5 16 3-16,-10 26 4 16,2 13 3-16,2 13 4 15,-3 8 6-15,2 5-278 16,4-3 0-16,1-2 0 15,-1-4 0 1,4-9 0-16,-2-6 0 16,1-13-43-16,2-8-541 15,-6-15-1188-15,1-15 148 16,6-11 128-16</inkml:trace>
  <inkml:trace contextRef="#ctx0" brushRef="#br0" timeOffset="61587.18">26017 5460 7647 0,'31'-21'60'0,"11"-4"0"16,15-6-1-16,10-2 1 15,-13 10 1 1,-2 9-1-16,-8 3 1 16,-8 5-1-16,-11 3 3 15,-7 3-63-15,-9 0 0 16,-5 2 0-16,-6 4 0 15,-4 3 0-15,-4 8 0 16,-1 4 0-16,-2 6 0 16,2 2 0-16,4-1 0 15,5-1 0-15,-1-3 0 16,3-5 0 0,5-6 0-16,2-5 0 0,6-4 0 15,3-4 0 1,9-8 0-16,0-5 0 15,4-9 0-15,-4-3 0 16,1-6 0-16,-6 2 0 16,-6 4 0-16,-5 5 0 15,-3 7 0-15,-6 6 0 16,0 5 0-16,0 2 0 16,0 5 0-16,-4 8 0 15,-2 3 0 1,-1 7 0-16,-1 8 0 15,2 0 0-15,2 0 0 16,4-6 0-16,6-3 0 16,3-8 0-16,11-7 0 15,3-5 0-15,6-6 0 16,1-8 0-16,-1-10 0 16,0-9 0-16,1-14 0 15,-4-11 0-15,0-7 0 16,-5 7 0-1,-6 6 0-15,-7 13 0 0,-4 15 0 16,-6 17 0-16,0 7 0 16,-2 16 0-1,-2 12 0-15,2 9 0 16,0 12 0-16,3 5 0 16,2 0 0-16,5-6 0 15,2-10 0-15,5-8-221 16,12-12-360-16,2-13-1143 15,4-9 140-15,5-12 122 16,-3-11 107-16</inkml:trace>
  <inkml:trace contextRef="#ctx0" brushRef="#br0" timeOffset="61847.13">27144 4620 8191 0,'14'-14'0'0,"15"7"0"16,13 13 0-16,17 20 0 16,4 35 0-1,-9 43 0-15,-14 24 0 0,-20 19 0 16,-28 11 0-16,-31 5 0 16,-20-13 0-16,-28-11 0 15,-27-15 0-15,-20-19 0 16,-9-23-382-16,-3-47-1455 15,5-3 157-15,8-23 137 16,12-18 117 0</inkml:trace>
  <inkml:trace contextRef="#ctx0" brushRef="#br0" timeOffset="76853.28">6124 6918 3861 0,'0'0'68'16,"0"0"40"-16,1 0 39 16,-1 0 30-16,0 0 30 15,0-2 37-15,0 1 30 16,0 0 42-16,2-3 68 15,1-2-7 1,4-1-9-16,9-2-38 16,7-5-40-16,9-1-29 15,7 0-30-15,4-2-38 16,5 0-29-16,2 3-44 16,4 1-68-16,2 6-33 15,2 2-19-15,2 4 0 16,1 1 0-16,3 7 0 15,5 2 0-15,3 2 0 16,5 6 0-16,-1 2 0 16,2-2 0-1,-7 0 0-15,-4-2 0 16,-5-2 0-16,-5-4 0 16,0-3 0-16,-1-4 0 15,0-2 0-15,2-3 0 16,2-2 0-16,3 1 0 15,-3 0 0-15,-3 0 0 16,-2 1 0-16,-6 3 0 16,-4 0 0-1,-2 0 0-15,-1 3 0 0,1 0 0 16,8 2 0-16,2 0 0 16,6 1 0-16,6-1 0 15,0-1 0 1,3 1 0-16,-3-5 0 15,-6 2 0-15,-8 0 0 16,-9 0 0-16,-11-1 0 16,-3 2 0-16,-2-1 0 15,-3-1 0-15,3-1 0 16,0 1 0 0,3-1 0-16,0-1 0 0,-2 1 0 15,-2-1 0 1,-8 1 0-16,-8-2-58 15,-5 2-354-15,-3-19-1402 16,-5 15 154-16,-6 1 133 16</inkml:trace>
  <inkml:trace contextRef="#ctx0" brushRef="#br0" timeOffset="80050.89">16118 6904 4653 0,'-10'1'133'0,"-3"1"169"0,-4 0 38 15,-2-2 8-15,4 1 5 16,5-1 7-16,2-1 7 15,3 1 7 1,4 0 7-16,1 0-77 16,0 0-70-16,3 0-192 15,17 0-42-15,25 0 0 16,30-2 0-16,25-2 0 16,21-2 0-16,2-2 0 15,-12 2 0-15,-17-2 0 16,-19 3 0-16,-16-2 0 15,-16 1 0-15,-11 3 0 16,-12-1 0-16,-9 0 0 16,-6 3 0-16,-4 0 0 15,-2 0 0-15,-3 1 0 16,-3 0-400 0,-8-1-1433-16,-11 2 158 15,-10-1 135-15,-11 0 117 16</inkml:trace>
  <inkml:trace contextRef="#ctx0" brushRef="#br0" timeOffset="80255.3">16203 7095 6120 0,'11'4'35'0,"18"-1"79"15,21-2 57-15,21 1 31 16,15-2 3-1,11-8 1-15,-4-3-70 16,-11-2-193-16,-14-3-186 16,-12-5-1349-16,-15 3 121 15,-14-4 105-15,-10 2 95 16</inkml:trace>
  <inkml:trace contextRef="#ctx0" brushRef="#br0" timeOffset="90375.32">20941 5970 5108 0,'-34'22'320'0,"-12"20"5"16,-5 27 5-16,-8 30 6 16,21 14 6-16,18 12 5 15,16 2 8-15,17-10 5 16,22-12 8-16,18-9-368 15,9-13 0 1,12-16 0-16,5-18-289 16,33-12-608-16,-35-20-726 15,-9-19 125-15,-4-15 110 16</inkml:trace>
  <inkml:trace contextRef="#ctx0" brushRef="#br0" timeOffset="91234.36">21248 6515 5878 0,'0'-9'245'0,"-2"2"2"16,2 1 2-16,-1 1 5 16,2 17 2-1,4 7 4-15,2 8 3 16,6 7 5-16,0 3 3 16,2-4-271-16,0-3 0 15,-5-6 0-15,-1-6 0 16,-5-8 0-16,2-6 0 15,-2-5 0-15,4-9 0 16,1-8 0-16,3-9 0 16,2-8 0-16,4-6 0 15,1 2 0-15,-3 3 0 16,1 6 0 0,-4 9 0-16,0 8 0 15,-2 9 0-15,5 7 0 16,-3 7 0-16,-2 12 0 15,-3 5 0-15,-4 4 0 16,-4 4 0-16,0-4 0 16,0-4 0-16,0-7 0 15,0-7 0-15,0-4 0 16,2-7 0-16,2-7 0 16,3-7 0-16,6-8 0 15,5-9 0-15,3-7 0 16,2 1 0-1,1-1 0-15,-1 6 0 16,-3 7 0-16,-3 8 0 16,3 9 0-16,1 9 0 15,-4 11 0-15,2 7 0 16,-3 8 0-16,-3 5 0 16,-5 4 0-16,-2-2 0 15,-3-5 0-15,0-3 0 16,-1-7 0-16,-2-9 0 15,3-3-373-15,3-7-1467 16,3-10 159 0,1-7 136-16,5-12 119 15</inkml:trace>
  <inkml:trace contextRef="#ctx0" brushRef="#br0" timeOffset="91551.04">22011 6364 6167 0,'0'-5'215'0,"-1"3"2"16,-2 8 3-16,-4 10 2 16,1 11 3-16,-1 11 2 15,4 4 3-15,2 3 2 16,5-7 4-16,6-5-236 16,6-8 0-16,0-5 0 15,7-10 0 1,1-7 0-16,1-6 0 15,-5-7 0-15,-1-10 0 16,-9-8 0-16,-5-10 0 16,-7-4 0-16,-5 1 0 15,-3 1 0-15,-5 9 0 16,1 11-294-16,0 10-305 16,2 5-1101-16,2 8 137 15,7 5 118-15,0 11 105 16</inkml:trace>
  <inkml:trace contextRef="#ctx0" brushRef="#br0" timeOffset="91910.54">22181 6647 4711 0,'11'-5'217'16,"4"-3"97"-16,8-8 30 16,5-9 5-16,3-1 8 15,-2-16 5-15,-5-2 7 16,-3 1 7-16,-7 2 9 15,-8 7-143-15,-3 11-106 16,-8 8-107-16,-9 11-29 16,-4 6 0-16,0 7 0 15,-1 9 0-15,7 7 0 16,8 6 0-16,10 7 0 16,10 6 0-16,3 1 0 15,5 0 0 1,2 0 0-16,-6-5 0 15,-10-7 0-15,-5-4 0 16,-14-7 0-16,-10-6 0 16,-8-6 0-16,-2-6 0 15,-4-3-5-15,4-5-394 16,13-13-1432-16,8-5 157 16,8-11 135-16,14-10 117 15</inkml:trace>
  <inkml:trace contextRef="#ctx0" brushRef="#br0" timeOffset="92190.4">22488 6016 6087 0,'8'0'223'15,"1"7"2"-15,5 13 3 0,1 15 3 16,-2 16 3-16,-2 21 2 15,-6 12 3-15,-4 3 3 16,-1 0 4-16,2-4-246 16,2-10 0-16,8-10 0 15,2-12 0-15,4-10 0 16,8-14 0-16,4-9 0 16,3-9-429-16,5-31-1396 15,-6 15 157-15,-9-12 134 16,-10-6 116-1</inkml:trace>
  <inkml:trace contextRef="#ctx0" brushRef="#br0" timeOffset="92342.68">22485 6580 7977 0,'-1'-11'24'16,"4"-6"-1"-16,12 1 1 15,16-5-1-15,18 8-296 16,13 0-321-16,6 5-1081 15,-7-3 134 1,-11 4 114-16,-14-5 103 16</inkml:trace>
  <inkml:trace contextRef="#ctx0" brushRef="#br0" timeOffset="93090.67">23307 6407 8191 0,'4'7'0'16,"2"13"0"-16,0 11 0 15,1 14 0-15,-4 8 0 16,-2 12 0-16,1 2 0 16,-2 1 0-16,0-6 0 15,1-6 0-15,-1-10-356 16,26-12-617-16,-23-12-612 15,-2-14 121-15,-2-13 104 16,-2-17 93-16</inkml:trace>
  <inkml:trace contextRef="#ctx0" brushRef="#br0" timeOffset="93338.61">23331 6413 4638 0,'16'-25'234'0,"7"0"91"15,9-1 25-15,6 4 5 16,-6 18 7-16,-6 22 7 16,-9 16 7-16,-10 9 7 15,-11 6 9-15,-15 5-131 16,-10-6-137-16,-6-5-102 16,-4-9-22-16,-1-8 0 15,10-7-241-15,11-9-219 16,9-13-1291-16,14-4 145 15,12-12 124-15,10-9 110 16</inkml:trace>
  <inkml:trace contextRef="#ctx0" brushRef="#br0" timeOffset="93662.72">23629 6379 5855 0,'-1'8'246'0,"-4"11"3"15,-1 9 4-15,-1 7 3 16,2 2 3 0,2 8 3-16,3-4 4 0,5-5 4 15,8-4 5-15,10-9-538 16,6-10-60 0,6-7-23-16,2-9-5 15,-8-9 7-15,-7-12 12 16,-12-7 54-16,-6-2 92 15,-6-6 158-15,-9 4 28 16,-9 6 235-16,-4 4 62 16,-7 7 32-16,-2 7-116 15,6 5-223 1,15 6-507-16,2 2-919 0,6 6 100 16,8-7 89-16,6 2 78 15</inkml:trace>
  <inkml:trace contextRef="#ctx0" brushRef="#br0" timeOffset="94163.55">23951 6424 7292 0,'1'-2'98'16,"-1"1"0"-16,0 4 1 15,0 5 0-15,2 7 1 16,-2 7 0-16,3 4 1 15,3 4 1 1,1-3 0-16,4-1-102 16,2-4 0-16,2-4 0 15,-2-8 0-15,1-4 0 16,4-3 0-16,2-6 0 16,0-6 0-16,2-1 0 15,-4-3 0-15,0-2 0 16,-2 1 0-16,-8 1 0 15,-2 5 0-15,-1 4 0 16,-4 1 0-16,0 4 0 16,5 4 0-16,-2 1 0 15,4 4 0 1,0 1 0-16,7 3 0 16,-2-2 0-16,5-3 0 15,3-4 0-15,0-3 0 16,-1-7 0-16,-5-8 0 15,-3-8 0-15,-7-8 0 16,-2-5 0-16,-1-1 0 16,-7 3 0-16,1 3 0 15,-1 10-307-15,0 4-279 16,2-20-1114-16,2 31 137 16,5 11 118-16,5 6 105 15</inkml:trace>
  <inkml:trace contextRef="#ctx0" brushRef="#br0" timeOffset="94423.06">24443 6506 3921 0,'11'0'205'0,"7"-4"88"16,4-5 42-16,7-5 62 15,-2-1 33-15,-2-11 9 16,-7-2 11-16,-7 1 10 16,-5 3 11-16,-5 5-178 15,-10 6-55-15,-9 9-101 16,-4 9-44-16,-8 12-64 15,-6 8-29-15,11 12 0 16,5 5 0-16,9-1 0 16,7 1 0-16,8-5 0 15,2-7 0 1,9-5 0-16,8-6-112 16,7-3-276-16,37-8-1418 15,-34-6 153-15,-6-2 132 16</inkml:trace>
  <inkml:trace contextRef="#ctx0" brushRef="#br0" timeOffset="94722.68">24703 6490 5660 0,'10'-11'266'16,"5"-3"4"-16,9 4 2 16,5 1 5-16,1 14 4 15,-1 11 3-15,-8 3 5 16,-5 9 5-16,-9 3 4 15,-4-1-298-15,-3-3 0 16,-2-4 0 0,-1-6 0-16,3-5 0 15,-5-9 0-15,0-6 0 16,1-8 0-16,4-10 0 16,-2-14 0-16,8-10 0 15,4-7 0-15,3 0 0 16,3 5-226-16,2 7-268 15,2 1-1252-15,-2 16 144 16,2 5 124-16,1 1 108 16</inkml:trace>
  <inkml:trace contextRef="#ctx0" brushRef="#br0" timeOffset="94982.43">25251 5959 5147 0,'0'-13'314'0,"0"1"5"15,-5 3 6 1,-2 5 5-16,0 19 5 16,-4 15 7-16,-1 15 4 15,2 9 8-15,1 13 6 16,2 7-341-16,3 3-19 16,-2 0 0-16,6-2 0 15,-2-5 0-15,-1-8 0 16,-2-9 0-16,-6-8-312 15,-3-8-282-15,-8-12-1103 16,-2-10 137-16,-1-10 118 16,-1-8 103-16</inkml:trace>
  <inkml:trace contextRef="#ctx0" brushRef="#br0" timeOffset="95658.48">25012 6585 4965 0,'16'-22'219'0,"6"-5"76"16,10-7 27-16,9-3 6 15,1 8 5-15,-2 6 5 16,1 3 7-16,-8 6 7 16,-7 4 4-16,-7 4-154 15,-3 3-93-15,-9 3-82 16,-2 9-27 0,-4 5 0-16,1 6 0 0,-2 8 0 15,0 4 0 1,0 0 0-16,0 1 0 15,0-5 0-15,3-2 0 16,2-6 0-16,-2-5 0 16,7-8 0-16,5-3 0 15,4-8 0-15,2-5 0 16,4-10 0-16,1-7 0 16,-2-6 0-16,-5 0 0 15,0 1 0-15,-7 9 0 16,-5 5 0-16,-3 9 0 15,-4 4 0-15,0 2 0 16,0 8 0 0,0 6 0-16,0 5 0 15,0 7 0-15,0 8 0 16,0-3 0-16,4 2 0 16,-1-7 0-16,9-4 0 15,2-5 0-15,9-12 0 16,2-1 0-16,2-12 0 15,0-8 0-15,-3-14 0 16,-1-14 0-16,-3-16 0 16,-4-10 0-16,-5-9 0 15,-2 3 0 1,-6 12 0-16,-1 13 0 16,-4 20 0-16,-5 19 0 15,-5 20 0-15,1 15 0 16,1 15 0-16,2 17 0 15,11 11 0-15,10 9 0 16,12-1 0-16,7-5 0 16,10-10 0-16,8-8-27 15,15-13-756-15,2-13-939 16,9-13 140-16,9-12 121 16,12-13 107-16</inkml:trace>
  <inkml:trace contextRef="#ctx0" brushRef="#br0" timeOffset="96298.33">26676 6632 8191 0,'3'0'0'16,"-1"7"0"-16,0 8 0 16,-6 5 0-1,-9 8 0-15,-12 5 0 16,-2 2-20-16,-11-3-425 16,6-43-1369-16,7 29 154 15,14-12 132-15,9-7 116 16</inkml:trace>
  <inkml:trace contextRef="#ctx0" brushRef="#br0" timeOffset="96959.37">27076 6350 8191 0,'3'-3'0'0,"-3"3"0"16,1 3 0-16,2 4 0 16,-1 6 0-1,1 8 0-15,2 6 0 16,-3-1 0-16,2 1 0 16,-4-3 0-16,2-4 0 15,0-3 0-15,-2-8 0 16,0-4 0-16,1-6 0 15,5-7 0-15,6-10 0 16,1-6 0-16,7-4 0 16,0-3 0-16,-2 5 0 15,1 7 0-15,-6 6 0 16,0 5 0-16,1 5 0 16,-4 6 0-1,0 9 0-15,-5 3 0 16,-1 3 0-16,-4 9 0 15,0 0 0-15,0-3 0 16,0-2 0-16,0-4 0 16,0-6 0-16,0-6 0 15,0-3 0-15,5-7 0 16,7-10 0-16,4-8 0 16,7-6 0-16,4-7 0 15,0 2 0-15,0-1 0 16,-3 11 0-16,-5 5 0 15,-4 9 0-15,-1 4 0 16,-5 10 0 0,1 4 0-16,-3 9 0 15,-3 5 0-15,-2 7 0 16,-2 5 0-16,-6-1 0 16,-3 0 0-16,5-6 0 15,0-3-284-15,-1-9-250 16,5-56-1186-16,7 39 139 15,4-9 122-15,7-11 105 16</inkml:trace>
  <inkml:trace contextRef="#ctx0" brushRef="#br0" timeOffset="97278.34">27726 6210 6059 0,'0'0'226'16,"-9"5"2"-16,-2 11 3 15,-6 7 3-15,-3 11 3 16,-2 10 1-16,2 4 5 16,4-1 3-16,5-4 3 15,9-4-249-15,1-10 0 16,10-6 0-16,8-10 0 16,7-9 0-1,7-7 0-15,5-9 0 16,-2-11 0-16,-5-11 0 15,-6-8 0-15,-10-8 0 16,-7 0 0-16,-5 4 0 16,-8 9 0-16,-3 8-292 15,-5 11-242-15,0-2-1184 16,1 17 140-16,9 10 121 16,2 9 105-16</inkml:trace>
  <inkml:trace contextRef="#ctx0" brushRef="#br0" timeOffset="97603.76">27805 6399 3717 0,'15'0'163'16,"9"-6"40"0,6-4 33-16,6-5 54 15,-5-7 80-15,-1-8 75 16,-1-7 12-16,-6 0 9 16,-6 1 12-16,-5 5-142 15,-8 9-35-15,-5 9-44 16,-11 11-29-16,-8 8-64 15,0 13-84-15,-1 9-80 16,3 10 0-16,9 11 0 16,9 4 0-1,0 3 0-15,0-5 0 0,3-3 0 16,-6-11 0 0,3-6 0-16,-4-8 0 15,-2-8 0-15,-4-8 0 16,-5-4 0-16,-2-5-312 15,4-6-300-15,3-11-1080 16,6-13 136-16,4-14 117 16,14-14 104-16</inkml:trace>
  <inkml:trace contextRef="#ctx0" brushRef="#br0" timeOffset="97830.2">28173 5836 7656 0,'2'0'58'15,"2"12"1"1,-3 15 1-16,4 16-2 16,-4 14 1-16,-1 18 2 15,0 4-2-15,0 1 1 16,0-4 1-16,0-2-61 16,2-11 0-16,6-6 0 15,2-13-267-15,6-11-300 16,6-15-1148-16,1-11 138 15,0-15 121-15,-6-11 106 16</inkml:trace>
  <inkml:trace contextRef="#ctx0" brushRef="#br0" timeOffset="97978.85">28081 6283 7369 0,'0'-9'90'15,"2"-4"0"-15,13 0 0 16,15-2-257-1,22 1-375-15,6 4-1061 16,7-3 123-16,-4-4 106 16,-5-3 96-16</inkml:trace>
  <inkml:trace contextRef="#ctx0" brushRef="#br0" timeOffset="98473.71">29145 6245 8191 0,'20'-7'0'16,"8"-6"0"-16,5-2 0 15,4-6 0-15,-15-1 0 16,-7-3 0-16,-7 2 0 15,-13 3 0-15,-10 8 0 16,-10 5 0-16,-9 9 0 16,-7 7 0-16,-5 9 0 15,4 8 0-15,9 8 0 16,8 10 0-16,15 4 0 16,9 3 0-16,11-3 0 15,11-6 0 1,11-8 0-16,10-7-317 15,38-11-570-15,-27-9-731 16,-2-11 124-16,-5-9 110 16</inkml:trace>
  <inkml:trace contextRef="#ctx0" brushRef="#br0" timeOffset="99254.25">29453 6232 5803 0,'21'-9'251'15,"5"3"4"-15,6 2 3 16,1 0 3-16,-14 9 4 16,-6 9 4-16,-7 6 3 15,-9 2 4-15,-7 4 5 16,-5-1-281 0,-2-3 0-16,-3-4 0 15,4-6 0-15,6-6 0 16,5-6 0-16,10-9 0 15,11-7 0-15,7-7 0 16,0-4 0-16,4-2 0 16,-2 8 0-16,-8 5 0 15,-7 10 0-15,-4 3 0 16,-4 10 0-16,-1 7 0 16,0 3 0-16,-1 5-70 15,2 7-275-15,2-5-181 16,15-7-334-16,-9-7-602 15,4-6 103 1,1-2 3492-16,2-12-2648 16,-8-6 124-16,10-6 132 15,-2-5 259-15,0-7 0 16,-6 6 58-16,-6 8 234 16,-2 8 174-16,-3 8 348 15,0 8-110-15,0 13-141 16,3 10-115-16,-3 11-139 15,0 12-309-15,0 5 0 16,1 5 0-16,1-2 0 16,-1-4 0-1,1-10 0-15,-1-6 0 16,-1-15 0-16,0-7 0 16,0-11 0-16,0-9 0 15,-1-14 0-15,-2-13 0 16,3-18 0-16,0-15 0 15,9-14 0-15,8-8 0 16,12-1 0-16,7 10 0 16,6 15 0-16,-2 16 0 15,0 20 0-15,-5 16 0 16,-6 11 0-16,-10 13 0 16,-8 10 0-1,-9 6 0-15,-13 5 0 0,-10 0 0 16,-8 1 0-16,-4-7 0 15,-7-3 0 1,7-5-259-16,7-6-127 16,14-3-234-16,7-22-881 15,14 14 108-15,11-4 95 16</inkml:trace>
  <inkml:trace contextRef="#ctx0" brushRef="#br0" timeOffset="100282.99">30183 6313 3472 0,'12'-12'147'15,"4"-7"24"-15,1-7 23 16,0-5 20-16,-8 1 73 16,-2 2 154-1,-5 3 27-15,-2 5 12 16,-7 7 12-16,-2 7-110 16,-6 5-43-16,-3 6-24 15,-4 7-20-15,0 7-17 16,5 8-82-16,2 5-176 15,7 5-20-15,4 0 0 16,4-3 0-16,5-2 0 16,8-8 0-1,6-5 0-15,7-8 0 0,7-5 0 16,2-6 0-16,1-9 0 16,-6-4 0-1,-3-5 0-15,-4-4 0 16,-3-2 0-16,-4 1 0 15,-2 2 0-15,-4 4 0 16,-2 5 0-16,-2 6 0 16,-3 2 0-16,2 4 0 15,-4 6 0-15,-1 5 0 16,2 7 0-16,-1 4 0 16,-4 5 0-16,2 1 0 15,-2-4 0-15,1-4 0 16,1-4 0-1,1-6 0-15,0-6 0 16,3-3 0-16,1-6 0 16,4-6 0-16,6-6 0 15,2-4 0-15,4-6 0 16,-1-1 0-16,1 3 0 16,0 1 0-16,1 5 0 15,-3 3 0-15,-1 7 0 16,-4 5 0-16,-2 1 0 15,-3 7 0-15,-5 3 0 16,-2 5 0 0,-1 4 0-16,0 6 0 15,-1 3 0-15,1-2 0 16,0 2 0-16,0-6 0 16,0-3 0-16,4-5 0 15,4-6 0-15,3-3 0 16,10-3 0-16,3-3 0 15,3-6 0-15,2-9 0 16,2-6 0-16,-1-8 0 16,-1-4 0-1,-4 4 0-15,-2 3 0 16,-6 3 0-16,-7 10 0 16,-7 4 0-16,0 5 0 15,-3 3 0-15,-5 2 0 16,-3 3 0-16,-4 0 0 15,-4 3 0-15,-2 2 0 16,2 5 0-16,0 5 0 16,9 6 0-16,4 3 0 15,4 3 0-15,6 1 0 16,8 3 0-16,2-2 0 16,3 0 0-1,-1 0 0-15,-6-3 0 16,-4-3 0-16,-6-2 0 15,-3-5 0-15,-2-6 0 16,-8 1 0-16,-3-4 0 16,-4-3 0-16,-3-1-12 15,5-1-314-15,8-2-243 16,5-28-1128-16,10 18 137 16,9-10 118-16,12-3 103 15</inkml:trace>
  <inkml:trace contextRef="#ctx0" brushRef="#br0" timeOffset="100489.57">31168 6256 8191 0,'2'-4'0'0,"2"2"0"16,-1 4 0 0,1 2 0-16,0 10 0 15,-4 5 0-15,2 5 0 16,-2 5 0-16,0-1 0 15,-3-1 0-15,3-6-570 16,-6-4-1217-16,3-10 151 16,-1-3 128-16,1-8 114 15</inkml:trace>
  <inkml:trace contextRef="#ctx0" brushRef="#br0" timeOffset="100770.27">31170 6173 6403 0,'11'-10'190'16,"6"-7"2"-16,6-5 2 15,2-7 1-15,-6 1 4 16,-8 0 0-16,-6 2 3 15,-15 2 3-15,-11 6 0 16,-8 4-198-16,-2 7-7 16,0 2-142-16,11 5-386 15,13 3-1232-15,13 5 147 16,11 2 125-16,8 1 111 16</inkml:trace>
  <inkml:trace contextRef="#ctx0" brushRef="#br0" timeOffset="101342.36">31349 6095 5139 0,'4'7'316'15,"0"6"6"-15,4 8 6 16,0 6 4-16,-2 1 6 16,0-1 7-16,0-3 5 15,-2-5 6-15,0-7 9 16,-3-6-365-16,2-3 0 15,2-4 0-15,-1-6 0 16,4-4 0-16,4-8 0 16,3-7 0-16,3-6 0 15,2-4 0 1,-3-1 0-16,-4 6 0 0,-5 3 0 16,-3 9-355-1,-5 8-189-15,0 7-113 16,0 8 10-16,0 7 46 15,0 5 108-15,1 0 129 16,3 0 113-16,5-4 138 16,5-8 102-16,6-3 304 15,4-2 177-15,5-3 130 16,1-3 32-16,-2-2-7 16,-4-5-81-16,-5-1-124 15,-6-3-121-15,-6 1-161 16,-4 3-123-16,-6 5-15 15,-9 5 0 1,-11 5 0-16,-5 11 0 16,-7 8 0-16,-1 9 0 15,7 7 0-15,12 3 0 16,11 3 0-16,9-3 0 16,10-3 0-16,7-4 0 15,7-9 0-15,5-8-18 16,4-8-376-16,2-7-1436 15,-5-7 158-15,-5-8 134 16,-4-8 118 0</inkml:trace>
  <inkml:trace contextRef="#ctx0" brushRef="#br0" timeOffset="101594.95">32007 5542 8191 0,'31'-15'0'15,"15"9"0"-15,14 16 0 16,14 26 0-16,-9 38 0 16,-13 38 0-16,-16 26 0 15,-20 18 0-15,-25 3 0 16,-25 0 0-16,-24-6 0 16,-31-14 0-1,-34-22 0-15,-28-18 0 16,-18-25-544-16,-15-30-1249 15,-1-28 151-15,9-24 130 16,12-27 113-16</inkml:trace>
  <inkml:trace contextRef="#ctx0" brushRef="#br0" timeOffset="106411.39">6612 7943 3761 0,'0'-2'175'0,"0"-3"115"16,-2 1 132-16,2-1 10 15,2 0 9-15,-1 2 10 16,4 2 12-16,2 1 10 16,6 6 11-16,3 6-125 15,5 6-73-15,1 2-132 16,3 5-154 0,5-2 0-16,5-7 0 15,7-3 0 1,8-7 0-16,8-6 0 0,3-7 0 15,2-5 0-15,-1-4 0 16,-5-6 0-16,-4 0 0 16,-4-2 0-16,-1-2 0 15,-5 4 0-15,3 2 0 16,-2 2 0-16,3 4 0 16,1 1 0-1,0 4 0-15,-3 4 0 16,1 3 0-16,-4 2 0 15,-2 6 0-15,-3 5 0 16,1 5 0-16,-6 8 0 16,-5 5 0-16,-2 1 0 15,-9 0 0-15,-2 1 0 16,-7-1 0-16,-2-1 0 16,-4-4 0-16,1-6 0 15,-1-4 0-15,2-6 0 16,5-6 0-1,8-3 0-15,7-8 0 16,8-3 0-16,8-7 0 16,5-4 0-16,4-4 0 15,6-1 0-15,3 0 0 16,7 4 0-16,4 3 0 16,4 5 0-16,2 2 0 15,-4 4 0-15,1 5 0 16,-2 1 0-16,-4 3 0 15,-1 0 0 1,2 2 0-16,0 1 0 16,3 1 0-16,6 4 0 15,0 4 0-15,4-2 0 16,0 3 0-16,-2 0 0 16,-1-4 0-16,-3 0 0 15,-2-3 0-15,-2-2 0 16,1 0 0-16,0 3 0 15,0 1 0-15,2 2 0 16,0-1 0-16,-1 1 0 16,-2-3 0-1,-4-4 0-15,-3-3 0 16,-4 0 0-16,-2-7 0 16,-4-5 0-16,-5-2 0 15,-4-5 0-15,-4-5 0 16,-6-2 0-16,-6 0 0 15,-5 1 0-15,-7 0 0 16,-8 4 0-16,-3 5 0 16,-4-1 0-16,-1 4 0 15,-2 0-546-15,-4-5-1247 16,-4-2 151 0,0 3 130-16,2-2 113 15</inkml:trace>
  <inkml:trace contextRef="#ctx0" brushRef="#br0" timeOffset="111194.75">19378 8095 4323 0,'-11'0'122'0,"1"0"109"16,-4-2 137-16,1 2 8 16,6 0 7-16,4 0 7 15,6-2 10-15,15-3 7 16,26-8 8 0,28-5-83-16,32-6-47 15,29-4-126-15,11-1-159 16,-1-2 0-16,-10 3 0 15,-15 6 0-15,-19 2 0 16,-19 3 0-16,-18 6 0 16,-19 4 0-16,-19 4 0 15,-15-1 0-15,-6 1 0 16,-5 3 0 0,-4-1-105-16,-7 1-244 15,-10 4-211-15,-14-25-1108 16,-14 30 132-16,-7 3 114 15,-5-1 102-15</inkml:trace>
  <inkml:trace contextRef="#ctx0" brushRef="#br0" timeOffset="111506.08">19610 8183 5825 0,'-10'8'244'0,"6"1"3"16,-1-3 4-16,17 0 3 15,30-4 4-15,26-10 3 16,23-2 3 0,20-4 4-16,1 0 3 15,-1-3-223-15,-15 1-48 16,-14 4 0-16,-14 3 0 16,-19 0 0-16,-14 7 0 15,-19-2 0-15,-10 2 0 16,-6 2 0-16,0-1 0 15,0 0 0-15,0 1 0 16,0-2-271-16,5 2-492 16,-2-1-899-16,0-2 131 15,0 0 114-15,9-5 100 16</inkml:trace>
  <inkml:trace contextRef="#ctx0" brushRef="#br0" timeOffset="120634.16">11155 9210 5022 0,'-14'2'73'16,"-2"-2"192"-16,3 0 40 16,-1 0 4-16,14 0 5 15,17 0 5-15,23-2 6 16,38-1 5-1,40-7 6-15,50-4-45 16,30-4-29-16,20-6-222 16,1-1-40-16,-5 3 0 15,-17 5 0-15,-24-2 0 16,-23 5 0-16,-27 5 0 16,-29 0 0-16,-29 4 0 15,-21 1 0-15,-19 1 0 16,-12 0 0-16,-6 2 0 15,-7 0 0 1,0 1 0-16,-3 0-90 16,-3 0-370-16,-12-13-1331 15,-18 13 150-15,-15 4 130 16,-15 2 113-16</inkml:trace>
  <inkml:trace contextRef="#ctx0" brushRef="#br0" timeOffset="120942.05">11481 9555 8191 0,'-11'9'0'0,"11"-1"0"16,26-2 0 0,38 0 0-16,57-3 0 15,48-16 0-15,35-6 0 16,22-7 0-16,0-6 0 15,-10-1 0-15,-23-2 0 16,-24 5 0-16,-30 3 0 16,-29 6 0-16,-32 1 0 15,-21 2 0-15,-19 2 0 16,-16 3 0-16,-6 0 0 16,4-1-437-16,3-26-1385 15,10 20 155 1,13-3 134-16,5-2 116 15</inkml:trace>
  <inkml:trace contextRef="#ctx0" brushRef="#br0" timeOffset="125792.95">20214 9442 8191 0,'79'-1'0'16,"60"1"0"-16,64-2 0 16,66-2 0-16,30 4 0 15,11-2 0 1,-6-3 0-16,-11 3 0 16,-23 0 0-16,-32-2 0 15,-31-2 0-15,-46-2 0 16,-44-4 0-16,-46 0 0 15,-36-2 0-15,-28 1 0 16,-26 0 0-16,-21 2 0 16,-30 3 0-16,-19 6-191 15,-25 6-181-15,-16 8-221 16,-16-17-1037-16,-17 27 125 16,-18 5 112-16,-21 2 96 15</inkml:trace>
  <inkml:trace contextRef="#ctx0" brushRef="#br0" timeOffset="126065.75">20186 9671 8191 0,'-30'0'0'15,"10"3"0"-15,24-3 0 16,45 0 0-16,91 1 0 16,71-1 0-16,59-1 0 15,43 2 0-15,19-1 0 16,-6 2 0-16,-20 0 0 15,-33 0 0-15,-40-2 0 16,-43 1 0-16,-46-2 0 16,-43-8 0-1,-36-3 0-15,-36-4 0 16,-22-7 0-16,-21-5 0 16,-17-4-351-16,19 4-616 15,-40 0-621-15,-6 1 121 16,0 3 105-16,3 5 93 15</inkml:trace>
  <inkml:trace contextRef="#ctx0" brushRef="#br0" timeOffset="130838.09">29346 9358 8191 0,'10'2'0'15,"16"-1"0"-15,26 1 0 16,36-1 0-16,36-1 0 15,35-1 0-15,27 1 0 16,9-3 0-16,1 1 0 16,-11-2 0-16,-17-2 0 15,-25-1 0-15,-27 1 0 16,-28-3 0-16,-32 2 0 16,-26 3 0-1,-20 0 0-15,-20 0 0 16,-23 3-309-16,23 1-1549 15,-74-2 162-15,-28-1 138 16,-21-3 120-16</inkml:trace>
  <inkml:trace contextRef="#ctx0" brushRef="#br0" timeOffset="131817.85">7634 10637 5732 0,'-21'13'259'0,"-1"1"2"15,5 0 5-15,8-2 3 16,39-11 4-16,40-18 3 16,40-14 5-16,37-18 3 15,30-12 6 1,17-11-290-16,8-4 0 15,-11 1 0-15,-14 5 0 16,-21 6 0-16,-30 10 0 16,-37 9 0-16,-32 11 0 15,-28 13 0-15,-22 9 0 16,-20 8 0-16,-22 6-317 16,-15 12-146-16,-15 7-264 15,-21 10-811-15,-10 11 113 16,-12 7 100-16,-8 9 89 15</inkml:trace>
  <inkml:trace contextRef="#ctx0" brushRef="#br0" timeOffset="132134.26">8014 10825 6773 0,'-7'17'152'16,"3"0"2"-16,17-5 1 15,27-8 1-15,48-20 1 16,39-29 2-16,36-15 1 15,21-11 1-15,8-7 3 16,-6 3-164-16,-17 7 0 16,-29 11 0-16,-27 10 0 15,-36 11 0-15,-30 10 0 16,-24 11 0-16,-17 5 0 16,-6 6 0-16,-2 2 0 15,-2 2 0 1,-3-1 0-16,3 1 0 15,-4 0 0-15,6 0 0 16,-1-1-271-16,11-1-454 16,1-3-948-16,7-7 133 15,0-10 115-15,6-9 101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3T05:39:26.6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1540 5578 1355 0,'0'-4'136'0,"0"0"30"16,0-1 27-16,0-3 37 16,0 1 40-16,-3-1 27 15,1 0 43-15,-3-2 19 16,-2 0 34-16,1 1-77 16,1-1-37-16,1-2-15 15,2 4-23-15,0 1-41 16,1 3-36-16,1 3-28 15,0 2-41-15,0 3-11 16,1 3-29 0,3 1-10-16,2 4-20 15,6 2-14 1,1 1-2-16,2 1 6 0,4-1-2 16,3 1 21-16,-2-4 32 15,7-2 60-15,4-5 30 16,8-5 28-16,6-10 32 15,13-9 29-15,14-14 1 16,13-8-2-16,12-15 1 16,8-5-14-1,-1-6-38-15,-5-2-68 16,-10-1-30-16,-11 2-31 16,-18 8-34-16,-10 7-30 15,-15 9 0-15,-12 12 0 16,-12 12 0-16,-2 5 0 15,-6 5 0-15,-3 5 0 16,0 4-8-16,0 0-184 16,0 3-146-16,0 6-187 15,-5-1-1130-15,-6 14 129 16,-10 5 114 0</inkml:trace>
  <inkml:trace contextRef="#ctx0" brushRef="#br0" timeOffset="1291.96">1299 6736 3371 0,'-4'-4'121'0,"1"0"28"16,-1-2 27-16,-1 3 12 16,5 2 4-16,0-2 11 15,0 3 17 1,5 5 13-16,3 3 13 15,8 7-88-15,2 5-22 16,9 3-13-16,3 0 7 16,-1-4 56-16,4-5 97 15,8-8-3-15,11-9-11 16,11-11-8-16,18-18-8 16,17-14-7-16,15-18-7 15,8-13-17-15,-1-10-36 16,-1-3-73-16,-13 4-106 15,-18 6-7 1,-17 10 0-16,-19 14 0 16,-16 12 0-16,-14 10 0 15,-7 11 0-15,-8 6 0 16,-4 8 0-16,-2 5-209 16,1 1-115-16,5 5-194 15,-3-7-1141-15,0 11 132 16,-1 0 112-16</inkml:trace>
  <inkml:trace contextRef="#ctx0" brushRef="#br0" timeOffset="2195.99">1371 7818 4073 0,'-3'-1'78'0,"1"-3"25"15,-1 2 21-15,1 1 13 16,2-1 3-16,0 2 6 15,2 0 33-15,6 4 35 16,1 5 13-16,6 6-35 16,8 4-1-16,2 6-4 15,0-1 24 1,0-3 60-16,5-7 3 16,7-8-3-16,13-13-32 15,12-19-34-15,14-13-10 16,9-17-17-16,5-12-28 15,5-8-23-15,-1 4-48 16,-5-4-79-16,-6 5 0 16,-8 6 0-16,-14 4 0 15,-13 7 0-15,-14 8 0 16,-8 7 0 0,-9 9 0-16,-6 8 0 15,-3 6-96-15,2 8-210 16,2 1-222-16,6-35-1162 15,4 33 135-15,-1 0 117 16,-1-3 104-16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0-12T04:32:13.9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10196 2066 3037 0,'0'0'47'16,"0"0"48"-16,0 0 46 15,0 0 20-15,2 0 8 16,-2 0 4-16,0 0 4 16,0 0 3-16,0 0 13 15,0 0-18-15,0 0-5 16,0 0-39-16,0 0-31 15,0 0-3-15,0 0 19 16,0 0 50-16,0 0 72 16,0 0 55-1,0 0 11-15,0 0 1 16,0-1-3-16,0 1-9 16,0 0-13-16,0 0-16 15,0-3-26-15,0 3-57 16,0 0-82-16,0 0-60 15,0 0-22-15,0 0-7 16,0 0-10-16,0 0 0 16,0 0 0-16,0 0 0 15,0 0 0 1,0 0 0-16,0 0 0 16,0 0 0-16,0 0 0 15,0 0 0-15,0 0 0 16,0 0 0-16,0 0 0 15,0 0 0-15,0 0 0 16,0 0 0-16,0 0 0 16,0 0 0-16,0 0 0 15,0 0-223-15,3 0-313 16,3 0-1201 0,0-1 143-16,-3-9 124 15</inkml:trace>
  <inkml:trace contextRef="#ctx0" brushRef="#br0" timeOffset="1738.51">10136 2173 3025 0,'0'2'38'0,"0"-2"35"16,0 0 42-16,0 0 27 15,0 0 15-15,0 0 12 16,0 0 15-16,0 0 23 16,0 0 28-16,0 0 23 15,0 0 47-15,0 0 30 16,0 0 10-16,0 0 18 16,0 0-9-16,0-2-7 15,0-2-8 1,4 0-19-16,10-5-27 15,10-4-36-15,13-3-79 16,14-3-74-16,12-1-56 16,8 1-48-16,7 1 0 15,6 1 0-15,7 6 0 16,5 0 0-16,10 6 0 16,-1 2 0-16,4 5 0 15,-4 3 0-15,-4 7 0 16,-10-1 0-16,-6 7 0 15,-12 3 0 1,-7-2 0-16,-4-3 0 16,-3 0 0-16,-2-6 0 15,3-5 0-15,3-2 0 16,-2-3 0-16,2-5 0 16,0-3 0-16,1-4 0 15,1-3 0-15,0-2 0 16,6-2 0-16,-2 1 0 15,3 1 0-15,0 1 0 16,0 1 0-16,-1 3 0 16,0 2 0-1,-4 1 0-15,-4 5 0 16,-3 1 0-16,-5 3 0 16,-5 3 0-16,-2 2 0 15,1 3 0-15,-1 1 0 16,4 0 0-16,3 2 0 15,6-1 0-15,1-4 0 16,4-4 0-16,2 0 0 16,1-6 0-16,-2-4 0 15,2-1 0-15,-2-5 0 16,-3-5 0 0,0 1 0-16,-4-4 0 15,-1 5 0-15,-4 0 0 16,-3 3 0-16,-3 5 0 15,-6 4 0-15,-5 3 0 16,1 4 0-16,-3 3 0 16,2 3 0-16,2 5 0 15,3 1 0-15,4 3 0 16,5-2 0-16,4-3 0 16,2-6 0-16,0-4 0 15,6 0 0-15,1-5 0 16,4-4 0-1,1-1 0-15,1-2 0 16,0-3 0-16,-5 2 0 16,-7 1 0-16,-2 5 0 15,-8 2 0-15,1 5 0 16,-2 3 0-16,-2 3 0 16,-4 3 0-16,1 1 0 15,-5 3 0-15,-2-4 0 16,0-3 0-16,2-2 0 15,-5-5 0-15,-3-1 0 16,-2-4 0 0,-3-3 0-16,-4 0 0 15,-6-2-215-15,-3 2-275 16,-3-36-1261-16,-4 31 145 16,-4 3 124-16</inkml:trace>
  <inkml:trace contextRef="#ctx0" brushRef="#br0" timeOffset="3223.17">17652 2012 4957 0,'-3'0'148'0,"1"-1"121"16,1-3 45-16,1-5 3 16,10 0 7-16,15-7 4 15,17-2 7-15,21-4 4 16,19 2 8-16,17 2-64 16,13 4-98-16,2 5-140 15,3 5-45-15,-4 3 0 16,-5 6 0-16,-7 4 0 15,-5 7 0-15,-5 1 0 16,-3 4 0 0,-5-1 0-16,-2-4 0 15,2-5 0-15,-1-5 0 16,0-5 0-16,5-6 0 16,1-6 0-16,-1-1 0 15,-2-5 0-15,-3-2 0 16,0-1 0-16,-3 3 0 15,-2 2 0-15,0 6 0 16,1 4 0-16,-1 5 0 16,5 3 0-1,2 7 0-15,-1 3 0 16,0 1 0-16,-3 1 0 16,0-4 0-16,1-6 0 15,0-2 0-15,0-4 0 16,1-6 0-16,1-5 0 15,0-2 0-15,4-2 0 16,1-3 0-16,1 1 0 16,-4 3 0-16,-2 5 0 15,-7 5 0-15,-2 2 0 16,-9 7 0-16,-1 5 0 16,-2 3 0-16,2 2 0 15,0 5 0-15,4-2 0 16,3-2 0-1,4-4 0-15,3-2 0 16,5-7 0-16,4 0 0 16,7-2 0-16,1-4 0 15,2-2 0-15,-3-1 0 16,-3-2 0-16,-7-3 0 16,-8 2 0-16,-5-1 0 15,-6 2 0 1,-9-1 0-16,-7 7 0 0,-11 0 0 15,-11 2 0 1,-9 0 0-16,-13 1 0 0,-2 0 0 16,-3 0-390-1,-10-102-1446-15,-14 89 158 16,-14-6 136-16</inkml:trace>
  <inkml:trace contextRef="#ctx0" brushRef="#br0" timeOffset="4658.92">9867 2511 2949 0,'2'-1'55'16,"-1"0"52"-16,2-2 34 16,-3 2 16-16,1-2 19 15,-1 2 22-15,0 1 33 16,0-2 31-16,2 1 58 16,1 0 55-16,2-4-2 15,10-2 8-15,12-3-6 16,16-5-11-16,14-4-12 15,15-3-20-15,15-4-30 16,12 3-29 0,17-1-62-16,11 5-76 15,15 5-42-15,8 7-64 16,3 3-29-16,-6 6 0 16,-4 5 0-16,-13 3 0 15,-6-4 0-15,-5 5 0 16,-4-1 0-16,-4-5 0 15,0-1 0-15,1-2 0 16,2-5 0-16,6-2 0 16,3-3 0-16,-1-1 0 15,-5-2 0-15,-8 1 0 16,-7-3 0-16,-6 2 0 16,-4 1 0-1,-1 4 0-15,5 2 0 16,2 4 0-16,1-2 0 15,2 5 0-15,5 0 0 16,-5-1 0-16,3 2 0 16,-5 1 0-16,-3-1 0 15,-4-1 0-15,-2-2 0 16,0-2 0-16,2-3 0 16,2-5 0-1,3-3 0-15,10-6 0 0,7-1 0 16,3-1 0-1,0-4 0-15,-4 3 0 16,-5 0 0-16,-11 1 0 16,-8 3 0-16,-9 7 0 15,-7 2 0-15,-9 1 0 16,-13 5 0-16,-11 1 0 16,-9 0 0-16,-11 1 0 15,-8 0-360-15,29 1-1484 16,-31-1 160-16,-2-1 135 15</inkml:trace>
  <inkml:trace contextRef="#ctx0" brushRef="#br0" timeOffset="5594.68">18037 2178 5244 0,'18'-16'38'0,"23"-4"56"16,24-3 92 0,28-3 78-16,14 10 22 15,19 4 5-15,6 4 3 16,4 4 5-16,8 4 5 16,9 6-19-16,5 1-15 15,4 4-62-15,0 0-102 16,-2 2-84-16,-2 0-22 15,-3-3 0-15,-2 0 0 16,-4-3 0-16,1-3 0 16,-5-3 0-16,-6-1 0 15,-4 0 0 1,-5-1 0-16,-3-1 0 16,2 1 0-16,-5 1 0 15,1-1 0-15,-2 2 0 16,-4 5 0-16,-2-1 0 15,4 2 0-15,0 2 0 16,0-2 0-16,-4-3 0 16,-4-1 0-16,0-5 0 15,1-1 0-15,3-3 0 16,0-2 0-16,-5 0 0 16,-9-2 0-16,-12 1 0 15,-12 1 0-15,-6-1 0 16,-7 1 0-1,-10 1 0-15,-14 3 0 16,-17 1-282-16,-15 2-383 16,-19-3-1020-16,-13-8 134 15,-12-4 117-15,-17-14 102 16</inkml:trace>
  <inkml:trace contextRef="#ctx0" brushRef="#br0" timeOffset="8019.83">11040 4385 5308 0,'-3'-2'142'0,"-1"2"133"15,1 0 4-15,0-1 3 16,3 2 5-16,1-2 4 16,5 1 5-16,20-3 4 15,26-2 5-15,28-4-30 16,28-8-124 0,18-3-151-16,5-2 0 15,-6 0 0-15,-8 2 0 16,-17 3 0-16,-13 4 0 15,-15 0 0-15,-17 4 0 16,-11 1 0-16,-13 2 0 16,-14 4 0-16,-5-1 0 15,-10-1 0-15,0 4 0 16,-6 0 0-16,-8 0-373 16,10 6-1467-16,-34 1 159 15,-14 3 136 1,-9 2 119-16</inkml:trace>
  <inkml:trace contextRef="#ctx0" brushRef="#br0" timeOffset="8472.51">11104 4518 7779 0,'-1'1'45'0,"-4"1"0"0,3 1 1 15,5-2-1-15,22-1 1 16,21 0-1 0,23-2 1-16,26-2 0 15,15-1 2-15,6-4-48 16,-2 0 0-16,-12 1 0 16,-8-2 0-16,-16 2 0 15,-11-2 0-15,-17 2 0 16,-11 0 0-16,-12 4 0 15,-8-2 0-15,-10 5 0 16,-1-1 0-16,-6 2 0 16,1-4 0-16,1 4 0 15,-2 0 0-15,1-2 0 16,-2 2 0 0,-1 0 0-16,0-2 0 15,0 2 0-15,0 0 0 16,0 0 0-16,0 0 0 15,0-2 0-15,0 2 0 16,0 0 0-16,0 0-385 16,-1-30-1452-16,-4 21 159 15,-3-4 136-15,0-4 117 16</inkml:trace>
  <inkml:trace contextRef="#ctx0" brushRef="#br0" timeOffset="10571.1">26875 4516 4478 0,'-12'0'248'16,"1"0"107"-16,0 0 6 16,1 0 7-16,15 0 7 15,24-1 8-15,25-2 8 16,29-1 6-16,19 1 10 15,17-2-101 1,4 1-184-16,-12 0-122 16,-19 1 0-16,-8-1 0 15,-13 1 0-15,-18 0 0 16,-10 1 0-16,-9 0 0 16,-15 1 0-16,-9 0 0 15,-5 1 0-15,-3 0 0 16,-2 0 0-16,-2 0-311 15,2 1-315-15,-5 0-1063 16,-9 2 136-16,-1-2 116 16,-13 3 104-16</inkml:trace>
  <inkml:trace contextRef="#ctx0" brushRef="#br0" timeOffset="11055.07">26930 4750 4676 0,'-2'0'265'0,"0"0"71"16,2-2 8-16,-2 2 6 16,6 0 6-16,14-2 5 15,14 2 9-15,24-4 6 16,16 4 7-16,24-1-90 16,6 1-212-1,3 0-81-15,-8 0 0 16,-5 0 0-16,-12-1 0 15,-14 1 0-15,-12 0 0 16,-10-2 0-16,-10 2 0 16,-4-1 0-16,-8 0 0 15,-2 1 0-15,-4-2 0 16,-3 2 0-16,-2-1 0 16,-4-1 0-1,-1 2 0-15,-3-2 0 16,4 0-292-16,25 2-637 15,-25-2-685-15,1-5 124 16,-4-2 109-16</inkml:trace>
  <inkml:trace contextRef="#ctx0" brushRef="#br0" timeOffset="17352.87">11223 5546 4198 0,'0'-3'138'0,"0"-2"137"16,0-1 107-16,0 1 8 15,0 1 7-15,0 0 8 16,4 2 9-1,8 2 10-15,12-2 9 16,16 2-100-16,14 0-53 16,13 2-158-16,8-2-122 15,7 1 0-15,3 2 0 16,5 0 0-16,1-3 0 16,1 1 0-16,-1 1 0 15,-4-2 0-15,1 0 0 16,-4 0 0-16,3 0 0 15,-1 0 0-15,1 0 0 16,-2 0 0 0,-4-2 0-16,-9 1 0 15,-7 0 0-15,-4 1 0 16,-5 1 0-16,-6 4 0 16,-1 6 0-16,-4 2 0 15,0 5 0-15,2 2 0 16,0-1 0-16,1-4 0 15,2-3 0-15,2-3 0 16,3-5 0-16,5-4 0 16,1-2 0-16,4-5 0 15,0-1 0 1,4-4 0-16,2 1 0 16,0-3 0-16,-1 0 0 15,4 2 0-15,-6 3 0 16,3 0 0-16,1 3 0 15,-2 0 0-15,0 4 0 16,1-2 0-16,4 4 0 16,-4-2 0-16,6 2 0 15,-1 0 0-15,6 0 0 16,-1 0 0-16,1 0 0 16,-1 0 0-1,-5 0 0-15,-9 0 0 16,-8 0 0-16,-8 0 0 15,-11-1 0-15,-5-1 0 16,-9 1 0-16,-2 0 0 16,-2-1-558-16,0 0-1232 15,0-4 151-15,-1-2 129 16,5-2 114-16</inkml:trace>
  <inkml:trace contextRef="#ctx0" brushRef="#br0" timeOffset="28018.68">3698 6846 1097 0,'-2'4'126'15,"1"-2"38"-15,-3 0 27 16,2 1 25-16,2-1 22 16,-1-2 22-16,1 0 29 15,1 0 33-15,-1-2 36 16,-1 2-59-16,1 0-31 15,0 0-16-15,-2 0-16 16,1 0 4-16,-1 0 1 16,1-3 17-1,-2-1 14-15,3-1 0 16,0 0-20-16,0 0-16 16,0 1-26-16,10 1-18 15,16 2-6-15,22-1-23 16,20 4-17-16,21 0-35 15,15 4-34-15,2-1-25 16,0 0-4-16,1 0 3 16,-1-5 10-16,-5 0-9 15,-7 0-77-15,-6 0-194 16,-7 0-229 0,-2-31-1106-16,-2 26 115 15,4-7 102-15,7-4 90 16</inkml:trace>
  <inkml:trace contextRef="#ctx0" brushRef="#br0" timeOffset="29710.35">9750 6863 4339 0,'0'0'91'16,"0"0"32"-16,0 0 74 16,0 0 80-16,1 0 18 15,1 0 3-15,5 0 38 16,8 1 55-16,6 3 7 15,10 3-63-15,8 3-26 16,5 2-35-16,10-2-81 16,9-2-90-16,10-5-14 15,10-2 1-15,3-2-37 16,2-5-53-16,-2-1 0 16,1-2 0-1,1-4 0-15,4-3 0 16,2-1 0-16,3 0 0 15,-1-1 0-15,-9 5 0 16,-3 2 0-16,-10 3 0 16,-6 6 0-1,-4 0 0-15,-1 6 0 0,-5 6 0 16,3 6 0-16,-4 4 0 16,-4 8 0-16,-5 4 0 15,-5 4 0 1,-14 2 0-16,-10 1 0 15,-6 1 0-15,-9-3 0 16,-4-2 0-16,0-7 0 16,0-6 0-16,0-9 0 15,0-8 0-15,6-1 0 16,7-12 0-16,10-5 0 16,11-7 0-16,13-8 0 15,8-5 0-15,5 2 0 16,7 2 0-16,4 2 0 15,5 4 0 1,6 3 0-16,1 7 0 16,-1 3 0-16,0 3 0 15,-1 3 0-15,-7 3 0 16,3 1 0-16,-4 0 0 16,2 1 0-16,-3 4 0 15,1 1 0-15,2 0 0 16,-3 2 0-16,-1-2 0 15,-6-1 0-15,1-2 0 16,-5-3 0-16,-1-6 0 16,-4-2 0-1,-4-6 0-15,-8-2 0 16,-5-7 0-16,-10-5 0 16,-11 1 0-16,-6 0 0 15,-3 0 0-15,-8 7 0 16,-1 0 0-16,0 6 0 15,-1 4 0-15,-2 2 0 16,3 4-399-16,0-12-1434 16,-6 14 158-16,3-3 135 15,-6 1 117-15</inkml:trace>
  <inkml:trace contextRef="#ctx0" brushRef="#br0" timeOffset="42614.28">10281 5818 2954 0,'0'0'55'16,"0"0"29"-16,0 0 43 15,0-3 36-15,0 2 19 16,0 0 4-16,0 1 3 16,0-2 1-16,0 2 4 15,0 2-29 1,2 3-8-16,2 9-28 15,4 5-40-15,6 7-36 16,2 6-15-16,5-3 0 16,4-4 6-16,1-7 14 15,0-10 8 1,6-4-3-16,5-11 0 0,4-6 8 16,4-10 15-1,5-6 44-15,1-10 62 16,-1-5 14-16,2 1 4 0,-1-2-9 15,-5 6-4-15,-3 5-9 16,-5 7-60 0,-8 10-164-16,-3 5-145 15,2 9-383-15,-7 2-827 16,-2 2 94-16,-1 2 83 16,-4 1 75-16</inkml:trace>
  <inkml:trace contextRef="#ctx0" brushRef="#br0" timeOffset="43282.6">12058 5756 3263 0,'0'0'119'0,"0"0"37"16,0 0 26-16,0-2 9 0,2 2 7 15,2 0 22 1,1 2 12-16,4 3 6 15,2 6 9-15,2 1-75 16,-2 5-46-16,5 1-35 16,0 1-24-16,2 2-3 15,4 2-4-15,0-3-17 16,-1 1 1-16,1-3-1 16,-2-5 11-16,5-3 2 15,2-5 0-15,9-8-2 16,3-6 9-16,5-7-5 15,-1-6 18 1,4-5 28-16,-7-8-18 16,4-1 10-16,-9 3-13 15,-1 2-8-15,-5 6 1 16,-4 8-20-16,-8 4-131 16,0 7-107-16,-2 3-298 15,-3 3-885-15,-5 3 90 16,-3 0 81-16,-7-1 73 15</inkml:trace>
  <inkml:trace contextRef="#ctx0" brushRef="#br0" timeOffset="49606.51">22966 6976 5541 0,'0'0'117'15,"0"0"129"-15,0 0 11 16,0-1 2-16,3 2 5 16,0 1 2-16,3-1 5 15,4 3 2-15,6-1 6 16,4 1-22-16,2-2-105 16,8 2-143-16,3-4-9 15,6 1 0 1,3-2 0-16,4-3 0 15,5 0 0-15,-2-1 0 0,0-3 0 16,-2-2 0 0,-3 1 0-16,-4-1 0 15,-5 2 0-15,-5 1 0 16,-4 1 0-16,-5 3 0 16,0-1 0-16,-1 2 0 15,1 1 0-15,0 1 0 16,5 1 0-16,3 3 0 15,1 5 0-15,-1 1 0 16,-1 5 0 0,-6 5 0-16,-4-2 0 0,-5 2 0 15,-1-1 0 1,-7-6 0-16,1 0 0 16,-3-3 0-16,-1-4 0 15,1-1 0-15,-3-1 0 16,1-2 0-16,1 0 0 15,-1-2 0-15,-1 0 0 16,8 0 0-16,4-3 0 16,8-5 0-16,6 0 0 15,7-8 0-15,1 0 0 16,0-5 0-16,2 4 0 16,2-1 0-16,4 3 0 15,0 1 0 1,0 8 0-16,1 1 0 15,-3 4 0-15,2 1 0 16,2 3 0-16,-1 2 0 16,0 0 0-16,-4 1 0 15,-6 0 0-15,1-4 0 16,-5-2 0-16,-2-2 0 16,2-2 0-16,-2-6 0 15,-3-4 0-15,-4-5 0 16,-3-4 0-1,-4 0 0-15,-6 1 0 0,-1 3 0 16,-6 4 0 0,0 6 0-16,-11 3-352 15,-10 4-1494-15,-16 2 160 16,-22 2 136-16,-17 1 119 16</inkml:trace>
  <inkml:trace contextRef="#ctx0" brushRef="#br0" timeOffset="54506.28">5070 8035 3100 0,'0'0'98'16,"0"0"50"-16,0-2 46 0,0 2 49 15,0 0 50-15,0 0 77 16,0 0 73-16,0-1 50 15,1 0 25 1,-1-4-58-16,3-1-36 16,7-4-49-16,10-4-48 15,12-3-51-15,13-1-56 16,14-4-84-16,9 1-78 16,6 2-43-16,2 4-15 15,1 6 0-15,-2 5 0 16,-4 6 0-16,1 4 0 15,-1 1 0-15,2 4 0 16,4 0 0 0,2-1 0-16,2-4 0 15,3-2 0-15,-5-4 0 16,2-4 0-16,-6-7 0 16,-3-3 0-16,-1-5 0 15,-1-4 0-15,0 1 0 16,1-2 0-16,3 3 0 15,-1 4 0-15,-3 1 0 16,-2 8 0-16,-5 0 0 16,-1 5 0-16,2 1 0 15,5 2 0-15,2 0 0 16,8-1 0 0,7 1 0-16,6 0 0 15,0-2 0-15,-1-2 0 16,-7-3 0-16,-12-2 0 15,-13-3 0-15,-8-2 0 16,-11 0 0-16,-8-2 0 16,-6 1 0-16,-4 1 0 15,-11 1 0-15,-5 1-292 16,-3 6-342-16,-10 1-1058 16,-14 4 136-16,-13 0 117 15</inkml:trace>
  <inkml:trace contextRef="#ctx0" brushRef="#br0" timeOffset="55567.24">5100 8173 2208 0,'0'0'51'0,"1"-2"31"15,2-1 30-15,3-1 14 16,4-1 14-16,6-2 9 15,5-3 11-15,7 0 12 16,10-2 18-16,5-1-15 16,9-1 3-1,3-1-14-15,4 1-14 16,1-2-4-16,0 4-1 16,-1 0 0-16,1 2 1 15,-3 1-3-15,1 0-10 16,-2 2-19-16,-1-1-17 15,3 1-14-15,3-2-10 16,2 1-10-16,8-2-7 16,1-1-6-16,3-1-9 15,3 0-4-15,0-1-7 16,-3-2 2 0,2 2-6-16,1-1-6 15,0 0-3-15,-2 2-2 0,4-2-3 16,-4-1-2-1,2-1-1-15,-1-1-4 16,-2 2 2-16,-3-1-3 16,0 3 2-16,-2 2-5 15,-6 3 1-15,-5 1 0 16,-5 3-1-16,-8 2 2 16,-4-1-1-16,-4 0-1 15,-5-1-9-15,-4-1-37 16,0-1-74-1,0-2-190-15,-5-9-866 16,1 5 69-16,-2-7 61 16,0 2 57-16</inkml:trace>
  <inkml:trace contextRef="#ctx0" brushRef="#br0" timeOffset="69142.13">10679 9186 6919 0,'0'-1'137'0,"0"1"2"16,0 0 0-1,4 0 1-15,3 4 1 16,9 2 1-16,6 4 1 15,5 5 1-15,4 3 3 16,0-1-147-16,7 1 0 16,4-6 0-16,7-6 0 15,12-9 0-15,6-7 0 16,4-7 0-16,1-5 0 16,-5-1 0-16,0 0 0 15,-3 4 0 1,1 6 0-16,0 7 0 15,0 5 0-15,-2 5 0 16,-9 6 0-16,-11 7 0 16,-9 3 0-16,-12 6 0 15,-11-3 0-15,-3-1 0 16,-3-7 0-16,-2-3 0 16,4-8 0-16,11-2 0 15,13-11 0-15,9-6 0 16,14-6 0-16,3-8 0 15,-6-3 0 1,-6-2 0-16,-9 4 0 16,-11 3 0-16,-9 6 0 15,-8 5 0-15,-3 8 0 16,-5 1-241-16,38 6-717 16,-31-2-661-16,9-5 125 15,13-5 110-15,22-7 95 16</inkml:trace>
  <inkml:trace contextRef="#ctx0" brushRef="#br0" timeOffset="70346.05">15591 8869 8191 0,'0'-6'0'0,"0"3"0"16,0-2 0-16,0 1 0 16,0 4 0-16,0 3 0 15,0 1 0-15,-1 6 0 16,-2 8 0-16,0 9 0 15,0 11 0-15,1 8 0 16,0 8 0-16,-1 5 0 16,1 3 0-1,1-5 0-15,-1-5 0 16,2-10 0-16,6-11 0 16,7-11 0-16,10-9 0 15,12-6 0-15,7-6 0 16,2-1 0-16,-4-3 0 15,-4 0 0-15,-3-1 0 16,-3-4 0-16,1 1-346 16,-1-2-1502-16,-1-8 161 15,-2-4 136-15,1-3 119 16</inkml:trace>
  <inkml:trace contextRef="#ctx0" brushRef="#br0" timeOffset="71018.25">16121 8961 8191 0,'0'-6'0'0,"3"2"0"16,0 2 0-16,3 8 0 15,-1 15 0-15,1 16 0 16,2 9 0-16,-3 13 0 16,-2 5 0-16,3-4 0 15,-2-6 0-15,1-6 0 16,-1-10 0-16,-1-13 0 15,-2-8 0 1,-1-6 0-16,0-11 0 0,-4-9 0 16,-2-13 0-16,0-15 0 15,2-13 0 1,1-16 0-16,9-11 0 16,10-1 0-16,8 1 0 15,10 5 0-15,6 12 0 16,3 10 0-16,-2 13 0 15,-1 12 0-15,-8 10 0 16,-9 10 0-16,-12 8 0 16,-11 10 0-16,-14 10 0 15,-13 8 0-15,-9 9 0 16,-1 4 0 0,0 0 0-16,7-5 0 0,12-2 0 15,11-6 0 1,9-4 0-16,9 0 0 15,8-2 0-15,2-4 0 16,5 1 0-16,-1-3 0 16,0-3 0-16,-4-4 0 15,-2-2 0-15,-3-7 0 16,4 1-367-16,32-8-583 16,-29-6-638-16,-1-8 121 15,1-3 105-15,-1-7 93 16</inkml:trace>
  <inkml:trace contextRef="#ctx0" brushRef="#br0" timeOffset="71286.33">16765 8726 7198 0,'0'-3'108'16,"-1"6"1"-16,-4 10-1 15,2 12 2-15,-1 17 0 16,-3 15 0 0,4 11 2-16,1 2 0 15,1 1 2-15,5-2-114 16,7-7 0-16,3-11 0 16,8-8 0-16,5-9 0 15,8-17-280-15,9-10-515 16,-9-15-857-16,-2-18 129 15,-1-11 114-15</inkml:trace>
  <inkml:trace contextRef="#ctx0" brushRef="#br0" timeOffset="71657.88">17097 8846 8191 0,'0'-3'0'0,"0"2"0"16,-1 8 0-16,-1 7 0 16,-1 10 0-16,2 13 0 15,0 6 0-15,1 3 0 16,2-1 0-16,6-3 0 16,5-7 0-16,4-3 0 15,9-10 0-15,3-12 0 16,3-6 0-1,-3-10 0-15,-5-8 0 0,-6-8 0 16,-7-7 0 0,-8-4 0-16,-6-5 0 15,-7 3 0-15,-6 2 0 16,-7 5 0-16,-6 4 0 16,-4 3 0-16,4 4-404 15,3-5-1427-15,7 2 157 16,8-4 135-16,8-7 117 15</inkml:trace>
  <inkml:trace contextRef="#ctx0" brushRef="#br0" timeOffset="71901.97">17242 8535 8191 0,'42'8'0'16,"17"16"0"-16,12 14 0 15,11 17 0-15,-19 13 0 16,-15 10 0-16,-18 5 0 16,-18 0 0-16,-16-3 0 15,-21-4 0-15,-17-7 0 16,-14-9 0 0,-5-13-478-16,-1-15-1333 15,12-14 153-15,13-20 133 16,26-29 116-16</inkml:trace>
  <inkml:trace contextRef="#ctx0" brushRef="#br0" timeOffset="72358.73">18462 8891 8191 0,'0'-1'0'16,"0"-2"0"-16,3 2 0 15,0 2 0-15,-1 9 0 16,1 9 0-16,3 7 0 15,-1 8 0-15,-2 3 0 16,0-3 0-16,-3-2 0 16,1-5 0-16,-1-10 0 15,5-5-729-15,-3-8-1016 16,-1-15 145-16,-2-11 123 16</inkml:trace>
  <inkml:trace contextRef="#ctx0" brushRef="#br0" timeOffset="72631.33">18364 8790 6507 0,'4'-17'147'0,"6"-7"3"16,2-4 4-16,3-7 26 15,0 4 2-15,-5 4 2 16,-4 2 2-16,-6 1 1 15,-13 3 2-15,-10 2-153 16,-5 4-3-16,-5 3-5 16,-1 3 0-1,5 3-28-15,10 6-258 16,11-1-205-16,3 1-1283 16,15 3 144-16,7-3 124 15,11 2 108-15</inkml:trace>
  <inkml:trace contextRef="#ctx0" brushRef="#br0" timeOffset="72906.27">18619 8278 8191 0,'2'-5'0'16,"1"4"0"-16,2 7 0 15,4 11 0-15,0 17 0 16,2 25 0-1,-3 16 0-15,-3 8 0 16,4 10 0-16,-3 1 0 16,2-3 0-16,4-6 0 15,1-6 0-15,0-9 0 16,3-14 0-16,1-12 0 16,12-16 0-16,9-17-35 15,12-11-527-15,2-14-1218 16,0-15 149-16,-6-7 129 15</inkml:trace>
  <inkml:trace contextRef="#ctx0" brushRef="#br0" timeOffset="73078.2">18651 8843 8191 0,'-2'-8'0'0,"0"-3"0"15,6-5 0-15,11-5 0 16,18 5-354-16,11-8-1491 16,10 3 159-16,1 4 136 15</inkml:trace>
  <inkml:trace contextRef="#ctx0" brushRef="#br0" timeOffset="73398.73">19005 8845 5574 0,'1'0'275'16,"4"-2"2"-16,8 2 5 16,6-4 4-16,8-3 5 15,5-6 3-15,0-6 5 16,-8-4 5-16,-8-2 5 16,-10 2-309-16,-6 5 0 15,-13 6 0-15,-8 6 0 16,-8 5 0-16,-4 10 0 15,-7 8 0 1,2 10 0-16,8 6 0 16,6 7 0-16,13 0 0 15,6-1 0-15,13-1 0 16,11-6 0-16,13-8-198 16,5-4-336-16,8-39-1209 15,-2 19 144-15,-5-4 123 16,-6-6 108-16</inkml:trace>
  <inkml:trace contextRef="#ctx0" brushRef="#br0" timeOffset="74389.68">19290 8877 7121 0,'2'-10'116'16,"1"1"1"0,-2 0 0-16,4 2 1 15,2 7 1-15,-2 8 1 16,2 5 0-16,1 7 1 15,-5 4 1-15,-3 7-122 16,0-1 0-16,-1-3 0 16,-2-5 0-16,3-6 0 15,-3-5 0-15,3-6 0 16,3-5 0-16,1-5 0 16,6-7 0-16,4-6 0 15,7-6 0 1,7-6 0-16,-1-1 0 15,-1 1 0-15,-2 3 0 16,-8 4 0-16,-1 6 0 16,-5 7 0-16,-1 6 0 15,-2 5 0-15,1 8 0 16,-3 9 0-16,-1 8 0 16,-2 5 0-16,-2 7 0 15,0-1 0-15,0-1 0 16,0-3 0-16,0-6 0 15,0-7 0 1,0-8 0-16,1-3 0 16,0-8 0-16,5-5 0 15,4-7 0-15,3-8 0 16,6-11 0-16,3-5 0 16,1-5 0-16,3 1 0 15,-3 2 0-15,-3 5 0 16,-3 6 0-16,-5 6 0 15,-1 5 0-15,-6 6 0 16,-2 1 0 0,0 6 0-16,0 0 0 15,1 8 0-15,2 4 0 16,1 6 0-16,-1 4 0 16,-2 9 0-16,0 0 0 15,-1 0 0-15,3-1 0 16,4-2 0-16,-3-5 0 15,2-4 0-15,2-3 0 16,1-5 0-16,3-6 0 16,3-2 0-16,5-7 0 15,3-8 0 1,3-10 0-16,-2-9 0 16,4-13 0-16,5-9 0 15,-4-4 0-15,-5 5 0 16,-6 4 0-16,-9 7 0 15,-7 14 0-15,-5 10 0 16,0 5 0-16,0 6 0 16,-5 7 0-16,-4 4 0 15,1 7 0-15,0 12 0 16,0 8 0-16,4 10 0 16,10 6 0-1,5 4 0-15,9 1 0 16,9 2 0-16,3-2 0 15,3-1 0-15,-8-5 0 16,-8-5 0-16,-10-9 0 16,-12-6 0-16,-12-8 0 15,-13-8 0-15,-16-5 0 16,-14-6-260-16,-8-17-1611 16,-12-3 164-16,1-13 139 15,8-14 122 1</inkml:trace>
  <inkml:trace contextRef="#ctx0" brushRef="#br0" timeOffset="75825.72">23203 6892 5116 0,'-13'4'298'0,"-16"11"5"16,-21 13 5-16,-24 21 6 15,-21 22 4-15,-24 16 5 16,-8 14 7-16,1 6 4 16,11-7 6-16,20-9-133 15,27-14-207-15,23-17 0 16,20-17 0-1,10-17 0-15,10-10-376 16,50-13-1463-16,-45-12 158 16,0-8 137-16,3-8 117 15</inkml:trace>
  <inkml:trace contextRef="#ctx0" brushRef="#br0" timeOffset="76190.22">22429 7213 4189 0,'1'-9'156'15,"-1"1"226"1,-1 2 6-16,-12 9 9 15,-19 26 8-15,-17 18 8 16,-22 23 10-16,-14 16 9 16,2 8 10-16,12-2-146 15,23-8-28-15,28-12-268 16,28-17 0-16,41-14 0 16,33-14 0-16,23-11 0 15,14-11 0-15,9-5-287 16,26-7-608-16,-51-5-728 15,-20-3 125-15,-22-1 110 16,-28-4 96 0</inkml:trace>
  <inkml:trace contextRef="#ctx0" brushRef="#br0" timeOffset="77051.19">16475 10035 5325 0,'-19'2'287'0,"-3"0"5"16,-1-2 3-16,2 0 6 16,15 3 4-16,10-4 4 15,30-7 6-15,39-7 5 16,40-9 5-16,44-14-208 16,45-8-117-16,28-3 0 15,13 1 0 1,5-1 0-16,-2 5 0 15,-13 3 0-15,-28 1 0 16,-28 2 0-16,-30 6 0 16,-35-1 0-16,-30 6 0 15,-28 5 0-15,-23 7 0 16,-20 2 0-16,-11 8 0 16,-16 1 0-16,-18 3 0 15,-17 6-316-15,-15 5-227 16,-19-7-1166-16,-11 17 138 15,-2 7 120 1,-9 1 104-16</inkml:trace>
  <inkml:trace contextRef="#ctx0" brushRef="#br0" timeOffset="77409.8">16879 10039 6797 0,'-33'12'150'15,"0"4"2"-15,2-1-1 16,5 4 3-16,45-3 1 16,26-9 0-16,36-5 3 15,36-2 0-15,37-14 3 16,32-9-161 0,20-8 0-16,9-8 0 15,-1-1 0 1,-15 1 0-16,-26-1 0 0,-24 4 0 15,-34 3 0-15,-30 3 0 16,-21 3 0 0,-20 3 0-16,-13 7 0 0,-8 0 0 15,-7 5 0-15,-6 5 0 16,-2 0 0-16,-3 2-319 16,43 1-647-1,-36 1-630-15,2-3 121 0,9-1 106 16,3 1 94-1</inkml:trace>
  <inkml:trace contextRef="#ctx0" brushRef="#br0" timeOffset="87533.71">15945 8024 8191 0,'0'-2'0'15,"0"2"0"-15,4-2 0 16,5 4 0-16,7 9 0 15,6 8 0-15,5 5 0 16,3 9 0-16,-1 0 0 16,-4-1 0-16,-2-5 0 15,-6-6 0-15,3-5 0 16,3-7 0-16,8-6 0 16,11-11 0-1,12-10 0-15,11-15 0 0,8-14 0 16,5-17 0-16,-3-7 0 15,-5 1 0 1,-9 5 0-16,-15 12 0 16,-8 12 0-16,-11 10 0 15,-10 7 0-15,-6 8 0 16,-5 6 0-16,-5 1 0 16,1 5-191-16,-4 2-370 15,2-13-1177-15,-4 15 142 16,-11 3 124-16,-11 3 108 15</inkml:trace>
  <inkml:trace contextRef="#ctx0" brushRef="#br0" timeOffset="88106.26">16273 7929 5145 0,'-2'-1'307'0,"2"0"6"16,0-2 5-16,0 2 5 15,0 1 5-15,3 9 7 16,6 13 5-16,2 5 5 15,6 12 7 1,4 6-267-16,2-3-85 16,1-2 0-16,5-8 0 15,3-5 0-15,7-9 0 16,13-10 0-16,7-5 0 16,9-12 0-16,5-7 0 15,3-11 0-15,-4-8 0 16,-2-9 0-16,-7 0 0 15,-7 1 0-15,-10 5 0 16,-11 8 0-16,-10 6-306 16,-11 12-248-1,-9-30-1155-15,-2 38 138 16,-9 5 120-16,-5 2 104 16</inkml:trace>
  <inkml:trace contextRef="#ctx0" brushRef="#br0" timeOffset="103387.34">12767 11911 5177 0,'0'0'295'0,"0"-2"5"15,0 2 5-15,0 0 4 16,0 0 6-16,1 0 4 16,-1 0 5-16,0 0 7 15,0 0 5-15,2 0-156 16,-2 0-180-16,2-1 0 16,4-2 0-16,3-2 0 15,1-5 0 1,0-7 0-16,-1-2 0 15,-2-2 0-15,-5-5 0 16,-2-3 0-16,0 2 0 16,-4 1 0-16,-7 1 0 15,-6 5 0-15,-4 3 0 16,-9 5 0-16,-5 4 0 16,-4 5 0-16,-1 3 0 15,-3 6 0-15,-2 5 0 16,3 7 0-16,2 6 0 15,3 12 0-15,3 8 0 16,5 10 0-16,7 8 0 16,1 6 0-1,7 5 0-15,6-5 0 16,6-3 0-16,2-8 0 16,6-7 0-16,4-12 0 15,-1-6 0-15,4-11 0 16,7-6 0-16,-1-8 0 15,2-5 0-15,4-8 0 16,0-10 0-16,0-5 0 16,4-5 0-16,3-7 0 15,-3 2 0-15,0 4 0 16,-3 4 0 0,-7 5 0-16,-1 9 0 15,-5 3 0-15,-2 9 0 16,3 13 0-16,1 7 0 15,-1 7 0-15,-3 8 0 16,-4 2 0-16,-2-2 0 16,-3-3 0-16,1-4 0 15,-3-9 0-15,0-2 0 16,0-5-367 0,-3-7-1474-16,-6-4 159 0,-5-2 135 15,-2-2 119 1</inkml:trace>
  <inkml:trace contextRef="#ctx0" brushRef="#br0" timeOffset="103721.88">12160 12718 7224 0,'-6'5'105'0,"-2"-2"0"16,4 2 2-16,7-1-1 16,30-2 1-16,19-6 2 15,19-2-1 1,17-7 1-16,9 0 2 16,-7-5-111-16,-9 2 0 15,-16-1 0-15,-15 4 0 16,-16-1 0-16,-15 6 0 15,-9 1 0-15,-6 3 0 16,-4 3-60-16,-4-1-409 16,-8-24-1329-16,-5 27 152 15,-11 2 131-15,-10 3 113 16</inkml:trace>
  <inkml:trace contextRef="#ctx0" brushRef="#br0" timeOffset="104089.81">12157 12956 8191 0,'2'3'0'15,"4"-2"0"-15,17 1 0 16,14-4 0-16,20 0 0 16,17-10 0-1,9 0 0-15,-1-1 0 0,-7-1 0 16,-12 1 0-1,-15 3 0-15,-15 5 0 16,-15-3 0-16,-9 5 0 16,-6 3 0-16,-3-3 0 15,0 1 0-15,0 2 0 16,0 0 0-16,0-1 0 16,0 2 0-1,0-2 0-15,2 1 0 0,-2 0 0 16,4-3 0-16,0-1 0 15,1-1 0 1,-1-2-302-16,0 0-264 16,-3-2-1140-16,2-2 137 15,-3-1 120-15,0-5 104 16</inkml:trace>
  <inkml:trace contextRef="#ctx0" brushRef="#br0" timeOffset="108077.76">15715 12037 5036 0,'0'0'311'15,"0"-1"6"1,0 1 3-16,0 0 7 16,0 0 5-16,0 0 5 15,0 0 7-15,0 0 6 16,0 0 5-16,3 0-193 16,0 0-162-16,1 0 0 15,-1 0 0-15,1 0 0 16,-2 0 0-16,1 0 0 15,1 0 0 1,-2-1 0-16,4-1 0 16,0-1 0-16,-4 0 0 15,1 1 0-15,-2-2 0 16,-1 1 0-16,0 2 0 16,0-3 0-16,2 2 0 15,-2-1 0-15,0 3 0 16,0-1 0-16,0 1 0 15,0 0 0-15,0 0 0 16,0 0 0-16,0 0 0 16,0 0 0-16,-6 0 0 15,3 4 0 1,-5 0 0-16,-1 4 0 16,2 2 0-16,7 1 0 15,-2 0 0-15,2-2 0 16,2-2 0-16,3 0 0 15,6-3 0-15,0-3 0 16,7-1 0-16,-1 0 0 16,-4-2 0-16,-2-1 0 15,-5 0 0-15,-3-4 0 16,0-1 0-16,-2 3 0 16,-1-2 0-16,0 2 0 15,0 1 0 1,-4 0 0-16,0-1 0 15,-6 2 0-15,-1 2 0 16,0 1 0-16,-1-1 0 16,-1 3 0-16,3 1 0 15,-1 3 0-15,2 1 0 16,0 2 0-16,4 2 0 16,2 1 0-16,3-4 0 15,-2 0 0-15,4-1 0 16,8-1 0-16,-2-3 0 15,7-2 0 1,1 1 0-16,0-4 0 16,-5-2 0-16,-4-2 0 15,-2-2 0-15,-2-3 0 16,-3 0 0-16,0 2 0 16,3 0 0-16,-6 3 0 15,1 3 0-15,-4 1 0 16,-5 2 0-16,-5 1 0 15,-3 3 0-15,2 2 0 16,0 4 0-16,5 5 0 16,3 0 0-1,2 0 0-15,4-4 0 16,3-1 0-16,0-3 0 16,6-1 0-16,0-4 0 15,4 2 0-15,3-3 0 16,3-1 0-16,-2-1 0 15,-1-5 0-15,-3-3 0 16,-1-2 0-16,-5-1 0 16,-1 0 0-16,-3 4 0 15,-1 2 0 1,-9 1 0-16,-2 4 0 16,-6 1 0-16,-4 4 0 15,-1 4 0-15,5 3 0 16,5 3 0-16,6 0 0 15,3-1 0-15,4-6 0 16,0-2 0-16,4-2 0 16,2-1 0-16,4-4 0 15,3 2 0-15,3-1 0 16,-5-3 0-16,-1-2 0 16,-7-4 0-1,-1-1 0-15,-4-1 0 16,-4 3 0-16,-6 3 0 15,-4 1 0-15,-3 2-278 16,18 3-1587-16,-16 0 161 16,5 2 141-16,3 7 120 15</inkml:trace>
  <inkml:trace contextRef="#ctx0" brushRef="#br0" timeOffset="108734.12">15613 12439 3546 0,'-2'0'274'15,"-1"0"165"-15,0-2 11 16,-1 2 11-16,0 0 12 16,1 0 10-16,-1 0 13 15,2 0 14-15,1 0 11 16,1 0-182-16,0 0-140 15,4 0-199 1,13-2 0-16,12-2 0 16,12-2 0-16,11-2 0 15,4-2 0-15,-7 1 0 16,-6 0 0-16,-10 2 0 16,-11 0 0-16,-4 1 0 15,-8 2 0-15,-6 2 0 16,-2 1 0-16,-2-1 0 15,2 1 0-15,-4 1 0 16,4 0 0 0,-2 0-144-16,-4 0-382 15,-2-55-1234-15,-5 58 147 16,-5 1 125-16,-10 2 111 16</inkml:trace>
  <inkml:trace contextRef="#ctx0" brushRef="#br0" timeOffset="108977.74">15610 12551 5162 0,'-8'3'314'16,"2"1"6"-16,0-1 4 15,0 1 7-15,15-1 5 16,14-3 5-16,8-2 7 16,11-1 6-1,10-2 7-15,-1-2-361 16,-6-3 0-16,-11 1 0 15,-5 1 0-15,-10 1 0 16,-7 2 0-16,-7 1-90 16,2 0-486-16,-4-5-1184 15,2 0 145-15,0-6 126 16,4-3 111-16</inkml:trace>
  <inkml:trace contextRef="#ctx0" brushRef="#br0" timeOffset="111776.4">14970 11699 3881 0,'0'1'243'0,"2"3"131"0,-2 3 45 16,5 1 9-16,5 5 10 15,2 1 11-15,1 2 9 16,3 0-167 0,-2-3-200-16,8 1-1731 15,-12-5 127-15,-1-5 113 16,-2-4 97-16</inkml:trace>
  <inkml:trace contextRef="#ctx0" brushRef="#br0" timeOffset="111963.57">15108 11704 5653 0,'0'-1'260'0,"0"-1"3"16,0 1 4-1,0 1 4-15,2 4-59 16,7 6-255-16,4 3-322 16,3 1-1131-16,7 0 108 15,2-4 95-15</inkml:trace>
  <inkml:trace contextRef="#ctx0" brushRef="#br0" timeOffset="112493.65">16235 11604 5077 0,'0'-4'310'16,"0"-1"6"-16,0 3 5 15,-1-1 5-15,-5 8 6 16,-1 7 6-16,-3 3 4 15,-1 3 8 1,3 3 6-16,-2-2-233 16,3-3-123-16,2-1-282 15,1-1-250-15,2-64-1189 16,2 52 140-16,0-6 122 16,5-6 105-16</inkml:trace>
  <inkml:trace contextRef="#ctx0" brushRef="#br0" timeOffset="112651.34">16314 11661 5207 0,'-4'2'38'0,"-6"6"-9"16,0 3-108-16,75 4-1081 15,-78 3 66-15,2 3 61 16,-1-2 55-1</inkml:trace>
  <inkml:trace contextRef="#ctx0" brushRef="#br0" timeOffset="118857.1">13230 12630 3598 0,'0'-3'130'0,"0"1"42"15,0-1 52-15,0 2 183 16,-10-1 37-16,-9 9 10 16,-15 10 12-1,-20 11 11-15,-21 15 12 16,-14 15-103-16,-8 7-35 16,-4 6-43-16,0 0-58 15,9-7-215-15,13-6-35 16,14-9 0-16,14-11 0 15,16-11 0-15,9-9 0 16,15-11 0-16,7-7-371 16,26-7-460-1,7-9-787-15,14-9 124 16,11-2 110-16,9-6 95 16</inkml:trace>
  <inkml:trace contextRef="#ctx0" brushRef="#br0" timeOffset="119130.17">13304 12822 7054 0,'-13'2'123'16,"-10"5"0"-16,-17 6 3 15,-16 11-1-15,-9 6 1 16,-14 8 1-16,-3 3 1 15,6 0 0 1,-1-2 3-16,6-2-131 16,6-7 0-16,15-5 0 15,12-9-318-15,23-9-349 16,10-10-1009-16,19-13 134 16,15-10 115-16,9-8 101 15</inkml:trace>
  <inkml:trace contextRef="#ctx0" brushRef="#br0" timeOffset="122234.69">16271 9873 3548 0,'0'0'8'0,"0"-1"0"16,0 1 0-16,0-1-30 15,0-5-745-15,0 2 31 16,-1-3 28-16,-1-5 27 16</inkml:trace>
  <inkml:trace contextRef="#ctx0" brushRef="#br0" timeOffset="131013.4">22916 11763 4464 0,'0'-8'357'0,"0"-1"8"16,0-1 7-16,0 0 6 16,0 3 9-16,0 5 7 15,0 0 8-15,0 2 9 16,0 3 8-16,-5 9-177 16,-9 12-242-16,-9 12 0 15,-16 19 0 1,-6 14 0-16,-3 4 0 15,3-1 0-15,9-5 0 16,12-8 0-16,9-16 0 16,5-10 0-16,6-9 0 15,1-9 0-15,3-8 0 16,3-10-302-16,6-6-258 16,5-53-1148-16,5 27 138 15,5-7 120-15,1-9 104 16</inkml:trace>
  <inkml:trace contextRef="#ctx0" brushRef="#br0" timeOffset="131324.9">22859 11850 3675 0,'5'-11'397'0,"2"-6"38"15,0-1 10-15,0-1 10 16,-2 6 11-16,4 6 11 15,6 6 13-15,8 5 11 16,7 13 14-16,8 9-215 16,0 10-265-16,-4 11-35 15,0 2 0-15,-4 0 0 16,-4-4 0-16,-5-6 0 16,-6-7 0-1,-5-7 0-15,-6-11 0 16,-2-4 0-16,-2-5 0 15,-3-5 0-15,0 0-405 16,-1-6-1426-16,-5-3 157 16,-1 1 135-16,0-2 117 15</inkml:trace>
  <inkml:trace contextRef="#ctx0" brushRef="#br0" timeOffset="131561.44">22856 12105 5776 0,'-4'-4'254'0,"3"-2"3"16,2-3 4-16,12-2 3 15,23 0 4-15,15 1 3 16,15-1-221-16,14 3-219 15,0-5-1513-15,-6 6 134 16,-10-1 116-16,-10-3 102 16</inkml:trace>
  <inkml:trace contextRef="#ctx0" brushRef="#br0" timeOffset="131829.22">23693 11978 8191 0,'5'0'0'0,"14"-1"0"15,16 1 0-15,21-2 0 16,20-2 0-16,10-2 0 16,5 2 0-16,-8 0 0 15,-8 1 0-15,-15 0 0 16,-10-1 0-16,-15 0 0 15,-11 0-44-15,-10-2-349 16,46-1-1429-16,-64-2 155 16,-11-4 134-16,-11-4 116 15</inkml:trace>
  <inkml:trace contextRef="#ctx0" brushRef="#br0" timeOffset="132093.2">24003 11750 5207 0,'17'-6'285'16,"15"1"10"-16,20 1 5 16,17 1 4-16,10 10 6 15,6 10 4-15,-7 10 6 16,-19 12 5-16,-22 8 5 16,-21 5-137-16,-19 3-185 15,-19-5-8-15,-11-1 0 16,-8-10 0-16,-1-6 0 15,0-9 0-15,13-8-275 16,17-8-580 0,8-6-782-16,14-12 127 15,22-11 112-15,20-8 97 16</inkml:trace>
  <inkml:trace contextRef="#ctx0" brushRef="#br0" timeOffset="132354.85">25529 11645 8191 0,'0'0'0'16,"-4"5"0"-16,-5 7 0 16,-12 13 0-1,-10 7 0-15,-9 13 0 16,-10 5 0-16,-4 5 0 15,-5-3 0-15,1 0 0 16,-2-3 0-16,4-6 0 16,6-5-383-16,8-11-1454 15,9-11 157-15,7-11 137 16,10-13 117-16</inkml:trace>
  <inkml:trace contextRef="#ctx0" brushRef="#br0" timeOffset="132578.38">24956 11771 8012 0,'14'-4'20'15,"9"2"-1"-15,12 8 1 16,15 8 0-16,10 11 0 16,1 8 0-16,-1 6 0 15,-6-3 0-15,-4 1 0 16,-12-3-20-16,-5-4 0 15,-5-6-264-15,23-5-657 16,-29-12-702-16,-3-7 125 16,0-9 110-16,2-7 97 15</inkml:trace>
  <inkml:trace contextRef="#ctx0" brushRef="#br0" timeOffset="132881.1">25740 11726 7173 0,'0'-4'111'16,"2"0"0"-16,3 1 0 15,8 5 1-15,5 8 1 16,9 9 1-16,9 4 0 15,0 5 1-15,-1 2 2 16,-1-4-117-16,-7-3 0 16,-6-5 0-16,-5-4 0 15,-9-6-172 1,-1-6-291-16,0-6-1306 16,-3-3 147-16,1-7 128 15,6-8 110-15</inkml:trace>
  <inkml:trace contextRef="#ctx0" brushRef="#br0" timeOffset="133125.37">26178 11669 5231 0,'0'-14'308'0,"0"1"5"15,2 1 4-15,-2-1 6 16,-4 14 5-16,-5 17 5 16,-5 11 7-16,-6 11 6 15,-6 13 6-15,-2 5-352 16,1 4 0-16,0 0 0 15,4-1 0 1,4-4 0-16,5-7 0 16,5-8 0-16,3-7 0 15,1-15 0-15,2-9-300 16,24-9-1559-16,-17-12 161 16,6-17 139-16,11-9 120 15</inkml:trace>
  <inkml:trace contextRef="#ctx0" brushRef="#br0" timeOffset="133959.41">26494 11714 8191 0,'0'-3'0'0,"0"-4"0"16,0 0 0 0,3-1 0-16,17 1 0 15,16-2 0-15,10-1 0 16,16-2 0-16,6 0 0 16,-3 1 0-16,-3 1 0 15,-12 2 0-15,-8-1 0 16,-10 5 0-16,-14-2 0 15,-7 1 0-15,-6 1 0 16,-5 4 0-16,0-1 0 16,0 1 0-16,0 0 0 15,0 0 0 1,0 0 0-16,-3 4 0 16,-8 8 0-16,-9 8 0 15,-10 12 0-15,-14 10 0 16,-12 8 0-16,-9 3 0 15,-6 3 0-15,4-1 0 16,6-5 0-16,9-5 0 16,12-6 0-16,11-7 0 15,10-9 0-15,9-7 0 16,6-7 0-16,1-5 0 16,6-4 0-1,-3 3 0-15,0-3 0 16,11-1 0-16,5-1 0 15,19-3 0-15,17-6 0 16,20-2 0-16,9-2 0 16,11 0 0-16,-2 1 0 15,-4 0 0-15,-12 0 0 16,-11 3 0-16,-16-1 0 16,-16 2 0-16,-15 3 0 15,-12 1 0-15,-6 1 0 16,-13-1 0-1,-8 2-14-15,14-2-939 0,-32 1-728 16,-1-5 135 0,0 1 115-16,0-2 103 15</inkml:trace>
  <inkml:trace contextRef="#ctx0" brushRef="#br0" timeOffset="137144.99">24337 12894 3752 0,'0'-10'374'0,"0"-3"53"16,1-1 10-16,-1-3 10 16,0 7 10-1,0 4 12-15,0 3 10 16,0 2 14-16,0 8 11 16,0 10-207-16,0 15-242 15,0 11-55-15,2 13 0 16,2 6 0-16,2 1 0 15,1-8 0-15,3-5 0 16,-3-8 0-16,-1-10 0 16,-2-10 0-16,0-6 0 15,-4-7 0-15,0-2 0 16,0-5 0-16,0-2 0 16,0-5-530-1,0-8-1268-15,6-11 152 16,6-10 131-16</inkml:trace>
  <inkml:trace contextRef="#ctx0" brushRef="#br0" timeOffset="137517.44">24662 12808 6302 0,'0'-14'201'0,"0"2"3"15,0-1 0-15,0 1 4 16,1 8 2-16,-1 5 1 16,4 7 3-16,2 12 3 15,1 10 3 1,6 12-220-16,-1 15 0 16,-3 3 0-16,0 0 0 15,-3 2 0-15,-1-5 0 16,-4-8 0-16,2-7 0 15,-3-8 0-15,2-8 0 16,-2-9 0-16,0-6 0 16,1-5 0-16,-1-4 0 15,-3-2 0-15,0-4-308 16,20-4-648-16,-28-6-645 16,-2-4 122-16,-4 0 106 15,-4-1 95 1</inkml:trace>
  <inkml:trace contextRef="#ctx0" brushRef="#br0" timeOffset="137836.91">24071 13219 7331 0,'0'0'93'0,"3"0"1"16,10 6 2 0,14 3-2-16,14 7 1 15,15 2 2-15,13 4-1 16,2 2 0-16,-6-5 3 15,-7 1-99-15,-11-2-135 16,-5-2-323-16,-12-22-1322 16,-5 12 149-16,-2-4 128 15,-6-5 112-15</inkml:trace>
  <inkml:trace contextRef="#ctx0" brushRef="#br0" timeOffset="138213.25">25138 13057 4519 0,'0'-8'376'16,"0"0"6"-16,-9 0 9 16,-12 5 8-16,-14 14 7 15,-20 10 10-15,-16 12 8 16,-10 7 10-16,-4 4 10 15,4 0-444-15,6-1-4 16,8-4-472-16,11-49-1335 16,8 33 153-16,4-11 134 15,0-12 114-15</inkml:trace>
  <inkml:trace contextRef="#ctx0" brushRef="#br0" timeOffset="139557.65">23535 14077 8191 0,'-1'0'0'0,"-12"11"0"16,-9 13 0 0,-10 18 0-16,-7 12 0 15,-7 17 0-15,7 1 0 16,3-2 0-16,5-7 0 16,6-8 0-16,5-8 0 15,2-10 0-15,4-12 0 16,6-10-434-16,5-41-1389 15,3 17 156-15,6-12 134 16,9-17 116-16</inkml:trace>
  <inkml:trace contextRef="#ctx0" brushRef="#br0" timeOffset="139817">23544 14083 8191 0,'2'-6'0'15,"6"5"0"-15,3 2 0 16,10 7 0-16,4 12 0 16,3 15 0-16,-2 8 0 15,2 8 0-15,-4 3 0 16,-2-2 0-16,-5-1 0 16,2-6 0-16,-12-6 0 15,-2-3 0 1,-5-10 0-16,-5-3 0 15,-8-8-410-15,-4-34-1419 16,-5 16 156-16,-6-11 135 16,-2-3 117-16</inkml:trace>
  <inkml:trace contextRef="#ctx0" brushRef="#br0" timeOffset="140021.16">23314 14481 5946 0,'0'-2'237'16,"2"2"3"-16,6-2 3 15,12-4 3 1,12 4 3-16,12-4-197 16,13 1-257-16,8-9-1418 15,6 4 125-15,-2 3 110 16,2-5 97-16</inkml:trace>
  <inkml:trace contextRef="#ctx0" brushRef="#br0" timeOffset="140257.87">24121 14411 6614 0,'0'0'169'0,"2"-3"1"15,6 3 3-15,11-1 0 16,16 2 2-16,13-2 2 15,14 1 1-15,6-2 1 16,-3 0 4 0,-8 1-183-16,-9-3 0 15,-15 0 0-15,-12 2 0 16,-7-1-132-16,-11-1-290 16,-3-1-1370-16,-7 0 152 15,-6-5 129-15</inkml:trace>
  <inkml:trace contextRef="#ctx0" brushRef="#br0" timeOffset="140501.57">24205 14173 5329 0,'12'-7'283'16,"14"-1"5"-16,13 4 2 15,16 4 6 1,5 15 5-16,2 11 3 15,-7 13 6-15,-13 10 4 16,-19 8 5-16,-17 0-162 16,-16-4-157-16,-16-4 0 15,-15-7 0-15,-3-10-157 16,11-5-731-16,-1-12-772 16,18-8 131-16,19-11 113 15</inkml:trace>
  <inkml:trace contextRef="#ctx0" brushRef="#br0" timeOffset="141133.37">25116 14439 8191 0,'0'-7'0'16,"0"-2"0"-16,0 1 0 15,0 1 0-15,0 4 0 16,0 2 0-1,0 1 0-15,0 0 0 16,0 0 0-16,0 0 0 16,0-1 0-16,0 1 0 15,0 0 0-15,0 0 0 16,0-1 0-16,0 1 0 16,0-2 0-16,0 1 0 15,0 1 0-15,0-1 0 16,-3 0 0-16,1 1 0 15,-1 0 0-15,-3 0 0 16,0 1 0-16,2 3 0 16,-1-1 0-1,1 5 0-15,3-3 0 16,1 0 0-16,0-1 0 16,1-4 0-16,-1 0 0 15,4 0 0-15,-4-4 0 16,0-1 0-16,2-1 0 15,-4-3 0-15,-3 3 0 16,0-5 0-16,-5 5 0 16,-5 3 0-16,-2 2 0 15,0 1 0-15,11 4-749 16,-1 4-989-16,14-4 143 16,16 2 122-1,17-4 109-15</inkml:trace>
  <inkml:trace contextRef="#ctx0" brushRef="#br0" timeOffset="141553.1">25994 14134 8191 0,'-11'3'0'15,"-12"10"0"-15,-13 6 0 16,-15 7 0-16,-6 10 0 16,-6 6 0-16,7 1 0 15,5 0 0-15,12-7 0 16,11-3-422-16,7-43-1404 15,7 26 156-15,4-13 134 16,3-8 118-16</inkml:trace>
  <inkml:trace contextRef="#ctx0" brushRef="#br0" timeOffset="141765.31">25563 14235 8191 0,'10'-6'0'16,"9"0"0"-1,10 4 0-15,12 3 0 16,8 11 0-16,3 8 0 16,-1 5 0-16,-5 4 0 15,-8-1 0-15,-9 1 0 16,-7-6 0-16,-8-4-401 16,-1-11-1432-16,-2-2 158 15,0-8 135-15,3-6 117 16</inkml:trace>
  <inkml:trace contextRef="#ctx0" brushRef="#br0" timeOffset="141985.28">26180 14147 8191 0,'11'0'0'15,"7"5"0"-15,7 6 0 16,9 5 0-16,-3 3 0 15,1 8 0-15,-1-3 0 16,-10 0 0-16,-4-6 0 16,-7-4-199-16,-6-3-183 15,5-7-439-15,-5-3-745 16,-2-4 117-16,1-10 103 16</inkml:trace>
  <inkml:trace contextRef="#ctx0" brushRef="#br0" timeOffset="142201.87">26463 14136 5383 0,'0'-9'293'16,"2"3"4"-16,-2 2 5 16,0 5 4-1,0 16 5-15,-4 12 6 16,-3 11 4-16,-4 6 6 16,-3 5 7-16,-3-2-334 15,3-4 0-15,1-4 0 16,1-10 0-16,8-8 0 15,2-6-507-15,2-11-1296 16,6-8 152-16,10-9 132 16,5-8 114-16</inkml:trace>
  <inkml:trace contextRef="#ctx0" brushRef="#br0" timeOffset="142669.4">26647 14125 8191 0,'12'-13'0'16,"8"-3"0"-16,15-1 0 15,15-5 0-15,9 4 0 16,6 6 0-16,-3 2 0 16,-7 1 0-16,-13 2 0 15,-13 3 0-15,-12 0 0 16,-6 1 0-1,-9 2 0-15,0 1 0 0,0 0 0 16,-2 0 0 0,-2 0 0-16,0 7 0 15,-7 8 0-15,-9 10 0 16,-16 11 0-16,-11 14 0 16,-13 7 0-16,-3 1 0 15,0 0 0-15,9-2 0 16,10-10 0-16,17-9 0 15,14-13 0-15,4-9 0 16,21-9 0-16,18-6 0 16,16-4 0-1,18-5 0-15,8-3 0 0,5 1 0 16,-12-5 0-16,-10 2 0 16,-19 3 0-1,-11 1-142-15,6 2-773 16,-35 1-742-16,-14 0 130 15,-20 0 114-15</inkml:trace>
  <inkml:trace contextRef="#ctx0" brushRef="#br0" timeOffset="143311.37">23805 15225 8191 0,'0'-3'0'0,"-1"2"0"16,-10 9 0-16,-10 13 0 16,-4 13 0-16,-11 13 0 15,-1 13 0-15,-1 0 0 16,9-3 0-16,3-5 0 16,8-10 0-16,3-8 0 15,5-9 0-15,7-16-55 16,5-9-392-1,5-16-1358-15,7-12 153 16,6-15 132-16,2-6 114 16</inkml:trace>
  <inkml:trace contextRef="#ctx0" brushRef="#br0" timeOffset="143529.94">23831 15170 5410 0,'15'-14'290'15,"5"2"4"-15,6 3 6 16,10 4 3-16,-4 15 5 15,-2 16 6-15,2 8 4 16,-5 7 6-16,-2 5 6 16,-8 2-330-16,-4 3 0 15,-6-7 0-15,-2-4 0 16,-5-7 0 0,0-7-265-16,0-8-286 15,-2-11-1169-15,-4-4 139 16,-4-8 122-16,-1-6 105 15</inkml:trace>
  <inkml:trace contextRef="#ctx0" brushRef="#br0" timeOffset="143728.88">23698 15430 6948 0,'-4'-3'134'0,"0"-2"1"16,2 4 2-16,11-5-1 15,21 3 2-15,15 0 2 16,14-1-297-16,15 1-291 16,-1-1-1216-1,-5-3 132-15,-4-3 113 16,-5 2 102-16</inkml:trace>
  <inkml:trace contextRef="#ctx0" brushRef="#br0" timeOffset="143977.81">24448 15383 6107 0,'-6'-2'221'0,"0"2"2"15,3-1 3-15,-1 1 3 16,20 3 2-16,14-3 3 16,15 3 3-16,13-3 3 15,12 0 3 1,-4 0-243-16,-7 0 0 15,-12 0 0-15,-9 0 0 16,-12 0-216-16,-13 0-196 16,3 0-440-16,-18-3-693 15,-8-4 114-15,-9-3 101 16,-11-6 88-16</inkml:trace>
  <inkml:trace contextRef="#ctx0" brushRef="#br0" timeOffset="144197.29">24589 15204 4890 0,'13'-4'330'16,"16"2"4"0,15 2 6-16,15 9 7 15,6 11 6-15,2 12 6 0,-10 9 7 16,-15 11 7 0,-22 3 8-16,-12 0-263 15,-16-2-118-15,-15-5 0 16,-13-8 0-16,0-7 0 15,1-8 0-15,11-7-548 16,13-9-1245-16,16-9 151 16,19-7 130-16</inkml:trace>
  <inkml:trace contextRef="#ctx0" brushRef="#br0" timeOffset="144554.09">25958 15086 8191 0,'-4'0'0'16,"-10"8"0"-16,-11 7 0 16,-7 10 0-16,-10 12 0 15,-3 8 0 1,-2 2 0-16,3 3 0 16,-2-1 0-16,0-2 0 15,0-4 0-15,6-7-59 16,9-9-662-16,-1-11-1009 15,5-10 141-15,5-10 123 16,6-11 106-16</inkml:trace>
  <inkml:trace contextRef="#ctx0" brushRef="#br0" timeOffset="144761.01">25502 15268 8191 0,'7'0'0'0,"6"3"0"15,7 6 0-15,9 6 0 16,10 3 0 0,-3 8 0-16,4 0 0 15,-6 0 0-15,-12-2 0 16,-6-6 0-16,-4-4-445 16,-6-7-1376-16,-2-2 156 15,1-7 133-15</inkml:trace>
  <inkml:trace contextRef="#ctx0" brushRef="#br0" timeOffset="144930.85">26130 15434 8191 0,'0'0'0'16,"0"-1"0"-16,0-1 0 15,-2 1 0-15,4 0 0 16,-2-3-8-16,3-16-1932 15,4 11 175-15,0-6 149 16</inkml:trace>
  <inkml:trace contextRef="#ctx0" brushRef="#br0" timeOffset="145406.78">26571 15058 8191 0,'9'8'0'0,"2"9"0"16,9 9 0-16,7 12 0 16,3 4 0-1,1 6 0-15,1-2 0 16,-5-4 0-16,-4-6 0 16,-10-11 0-16,-7-9-338 15,4-9-1511-15,-8-9 160 16,0-10 137-16,2-11 119 15</inkml:trace>
  <inkml:trace contextRef="#ctx0" brushRef="#br0" timeOffset="145633.03">26969 15089 8191 0,'0'-4'0'16,"-2"5"0"-16,-6 12 0 15,-5 13 0-15,-3 18 0 16,-8 14 0-1,-5 10 0-15,2 3 0 16,-2-1 0-16,4-4 0 16,4-8 0-16,6-11 0 15,4-10 0-15,6-11 0 16,3-19-352-16,9-27-1494 16,4 2 160-16,10-14 136 15,12-8 119-15</inkml:trace>
  <inkml:trace contextRef="#ctx0" brushRef="#br0" timeOffset="146160.77">27212 15170 7658 0,'19'-11'22'16,"12"-7"22"-16,11-1 8 15,11-2 3-15,5 4 0 16,-3 5-1-16,1 0 2 16,-7 6-1-16,-4 3 0 15,-13 2-17-15,-3-1-5 16,-12 2-22-16,-3 0-8 16,-5 0-3-16,-3 2 0 15,-1-1 0-15,0 4 0 16,-2 5 0-16,-3 7 0 15,-8 4 0 1,-7 10 0-16,-8 6 0 16,-15 6 0-16,-12 3 0 15,-3 5 0-15,-3-2 0 16,0-1 0-16,6 1 0 16,7-8 0-16,12-6 0 15,10-8 0-15,13-9 0 16,14-11 0-16,24-7 0 15,19-4 0-15,20-8 0 16,15-3 0-16,6-3 0 16,-2 1 0-1,-10-1 0-15,-13 2 0 16,-13 3 0-16,-18-1 0 16,-12 3-221-16,10 0-751 15,-34 4-648-15,-12-2 124 16,-16 3 110-16,-15 0 97 15</inkml:trace>
  <inkml:trace contextRef="#ctx0" brushRef="#br0" timeOffset="146818.31">24084 16367 8191 0,'0'-1'0'0,"-3"5"0"16,-11 12 0-16,-7 14 0 15,-12 18 0-15,-10 18 0 16,-5 9 0 0,2 0 0-16,7-4 0 15,6-10 0-15,5-11 0 16,11-13 0-16,7-14-33 15,4-11-429-15,10-16-1344 16,2-11 152-16,8-12 133 16,6-16 114-16</inkml:trace>
  <inkml:trace contextRef="#ctx0" brushRef="#br0" timeOffset="147053.1">24069 16326 6091 0,'8'-11'223'15,"3"5"2"-15,11 2 3 0,5 8 1 16,4 17 5-16,5 16 1 16,3 9 4-1,-2 9 2-15,-1 3 5 16,-4-1-246-16,-10-2 0 16,-4-7 0-16,-12-5 0 15,-3-9 0-15,-1-8 0 16,-5-7-411-16,-5-25-1418 15,0 6 156-15,-8-3 135 16,-7-7 117-16</inkml:trace>
  <inkml:trace contextRef="#ctx0" brushRef="#br0" timeOffset="147233.19">23895 16692 8191 0,'0'-2'0'0,"10"-2"0"16,16-1 0-16,16-3 0 16,20 0 0-16,20-3-367 15,9 1-1474-15,-1 0 159 16,-8-1 135-16,-13 3 119 16</inkml:trace>
  <inkml:trace contextRef="#ctx0" brushRef="#br0" timeOffset="147485.23">24682 16629 8191 0,'0'0'0'16,"10"0"0"-16,11-1 0 16,18 1 0-16,19 1 0 15,17-2 0-15,10-1 0 16,-5 2 0-16,-3-1 0 15,-10-1 0-15,-12 0 0 16,-11 0 0-16,-13-2 0 16,-13-2-294-16,-9 0-238 15,-11-40-1186-15,-5 30 140 16,-11-1 121-16,-11-6 105 16</inkml:trace>
  <inkml:trace contextRef="#ctx0" brushRef="#br0" timeOffset="147712.94">24905 16338 7092 0,'9'0'119'0,"14"9"1"15,16 10 0-15,20 11 1 16,6 11 2-16,9 15-1 16,-4 5 1-16,-17-2 2 15,-21-1 1-15,-16-4-126 16,-21-8 0-16,-19-9 0 15,-17-7 0-15,-9-9 0 16,15-3-903-16,-13-9-795 16,12-5 137-1,25-10 118-15</inkml:trace>
  <inkml:trace contextRef="#ctx0" brushRef="#br0" timeOffset="148181.75">26452 16295 8191 0,'0'-2'0'0,"-6"6"0"16,-17 8 0-16,-13 17 0 15,-16 9 0-15,-13 15 0 16,-6 9 0 0,6 1 0-16,10 0 0 15,5-7 0-15,15-4 0 16,4-12-466-16,5-57-1348 15,4 32 154-15,6-14 132 16,0-11 117-16</inkml:trace>
  <inkml:trace contextRef="#ctx0" brushRef="#br0" timeOffset="148418.2">25979 16476 8191 0,'10'-12'0'15,"11"0"0"-15,9 5 0 16,11 5 0-16,4 15 0 16,9 14 0-16,0 8 0 15,-2 2 0-15,-3 3 0 16,-7 1 0-16,-5-7 0 16,-8-2 0-16,-4-9 0 15,1-5-385-15,1-12-1452 16,-2-3 159-1,-2-7 136-15,2-6 117 0</inkml:trace>
  <inkml:trace contextRef="#ctx0" brushRef="#br0" timeOffset="148669.25">26781 16404 8191 0,'0'-7'0'15,"0"0"0"1,6 3 0-16,7 4 0 0,7 16 0 16,6 8 0-16,3 10 0 15,4 5 0 1,-1 5 0-16,-3-4 0 16,-2-4 0-16,-8-10 0 15,-4-5 0-15,-4-7-319 16,47-8-1536-16,-47-4 162 15,1-13 137-15,-4-8 120 16</inkml:trace>
  <inkml:trace contextRef="#ctx0" brushRef="#br0" timeOffset="148916.88">27212 16315 8191 0,'0'4'0'0,"0"13"0"15,-2 12 0-15,-2 11 0 16,-4 14 0-16,-5 9 0 16,-2 1 0-16,-4 1 0 15,3-5 0-15,1-8 0 16,1-9 0-16,1-10 0 16,3-11 0-16,7-9 0 15,4-8-468-15,6-52-1347 16,11 35 156-16,8-2 131 15,6-6 117 1</inkml:trace>
  <inkml:trace contextRef="#ctx0" brushRef="#br0" timeOffset="149265.18">27438 16684 8191 0,'3'-7'0'16,"0"-4"0"-16,2-1 0 15,3-1 0-15,-4 2 0 16,0 6 0-16,-2 1 0 16,-1 2 0-16,-1 2 0 15,-1 4 0-15,-5 5 0 16,6 3 0-16,-4 2 0 16,4 5 0-16,-3-6 0 15,6-3 0 1,7-4 0-16,-1-4 0 15,3-3 0-15,-1-4 0 16,-3-7 0-16,-5-1 0 16,-1-2 0-16,-2-3 0 15,-5 3 0-15,1 1 0 16,-5 6 0-16,-2 3 0 16,2 2-292-16,34 3-1571 15,-25 0 163-15,8 0 139 16</inkml:trace>
  <inkml:trace contextRef="#ctx0" brushRef="#br0" timeOffset="149825.22">27885 16303 8191 0,'5'-6'0'16,"6"-3"0"-16,14-2 0 15,13 0 0-15,14-2 0 16,8 4 0-16,7 0 0 16,-8 1 0-16,-8 1 0 15,-10-1 0-15,-13 5 0 16,-14-1 0-1,-7 1 0-15,-5 2 0 16,-2 1 0-16,0 0 0 16,-2 1 0-16,-2 8 0 15,-7 6 0-15,-12 12 0 16,-12 10 0-16,-16 13 0 16,-7 7 0-16,-5 3 0 15,1 1 0-15,6-6 0 16,12-5 0-16,13-11 0 15,14-12 0-15,9-9 0 16,11-10 0-16,13-5 0 16,20-8 0-1,11-2 0-15,16-6 0 16,13-3 0-16,3 1 0 16,-6 1 0-16,-5 2 0 15,-8 1 0-15,-16 3 0 16,-13 0 0-16,-15 5-23 15,-10-1-796-15,-13 0-895 16,-18-1 139-16,-12-2 120 16,-18 1 106-16</inkml:trace>
  <inkml:trace contextRef="#ctx0" brushRef="#br0" timeOffset="150452.18">24505 17622 8191 0,'0'-2'0'0,"-8"5"0"15,-8 12 0-15,-7 11 0 16,-7 17 0-16,-7 13 0 16,3 9 0-16,5-3 0 15,3-3 0-15,4-11 0 16,9-13 0-16,3-10 0 15,5-12-522-15,8-73-1277 16,5 45 151-16,5-15 131 16,4-13 115-1</inkml:trace>
  <inkml:trace contextRef="#ctx0" brushRef="#br0" timeOffset="150684.93">24593 17574 5955 0,'9'-8'236'15,"7"3"3"-15,9 1 3 16,5 5 3-16,3 18 3 16,2 11 3-16,-3 10 3 15,-4 7 4 1,-4 4 5-16,-7 2-263 16,-4-3 0-16,-9-5 0 15,-1-8 0-15,-3-9 0 16,-1-3-382-16,-5-47-1455 15,-5 25 157-15,-7-7 137 16,-5-3 117-16</inkml:trace>
  <inkml:trace contextRef="#ctx0" brushRef="#br0" timeOffset="150865.18">24458 17881 8191 0,'0'-5'0'15,"0"0"0"-15,6 0 0 16,14-3 0-16,15 4 0 16,16-2-27-16,17 0-389 15,13-4-1405-15,-1 0 156 16,-2-3 133-16,-6-1 116 16</inkml:trace>
  <inkml:trace contextRef="#ctx0" brushRef="#br0" timeOffset="151108.94">25200 17821 5641 0,'-3'-2'267'0,"3"2"5"16,-1-2 2-16,8-2 5 16,18 8 4-16,15-4 4 15,19-2 4-15,15 0 5 16,4 0 5-16,-9 0-301 15,-7-2 0-15,-17 0 0 16,-10 1-48-16,-14 0-295 16,-8 2-266-1,-13-4-1062-15,-9-5 132 16,-9-3 115-16,-14-4 101 16</inkml:trace>
  <inkml:trace contextRef="#ctx0" brushRef="#br0" timeOffset="151340.67">25358 17596 4930 0,'24'1'318'0,"14"5"6"15,12 6 4 1,9 8 6-16,-7 10 6 0,-12 14 5 16,-15 8 8-16,-14 6 5 15,-11 0 7 1,-11-1-169-16,-12-7-196 15,-10-6 0-15,1-7 0 16,-3-8-493-16,14-12-1314 16,8-8 152-16,15-8 133 15,20-9 114-15</inkml:trace>
  <inkml:trace contextRef="#ctx0" brushRef="#br0" timeOffset="151745.18">26775 17642 8191 0,'-4'3'0'0,"-11"9"0"16,-12 14 0-16,-17 13 0 15,-7 10 0-15,-10 13 0 16,5-1 0-16,4 0 0 16,8-10 0-16,4-6 0 15,3-9-501-15,5-16-1304 16,3-10 153-16,3-8 132 16,3-15 114-1</inkml:trace>
  <inkml:trace contextRef="#ctx0" brushRef="#br0" timeOffset="151972.59">26342 17747 8191 0,'22'0'0'0,"10"6"0"16,13 8 0-16,11 9 0 15,0 12 0-15,0 7 0 16,-4 4 0-1,-7-2 0-15,-7-3 0 16,-9-7 0-16,-4-7-262 16,38-7-644-16,-36-10-721 15,-4-9 125-15,3-7 111 16,-4-11 96-16</inkml:trace>
  <inkml:trace contextRef="#ctx0" brushRef="#br0" timeOffset="152213.29">27099 17734 8191 0,'5'0'0'0,"7"2"0"16,5 9 0 0,8 8 0-16,10 5 0 15,-3 10 0-15,-1 3 0 16,-4-5 0-16,-6-5 0 15,-11-5 0-15,-1-7-143 16,-4-5-318-16,-3-16-1316 16,-2 5 148-16,2-8 129 15,-2-9 111-15</inkml:trace>
  <inkml:trace contextRef="#ctx0" brushRef="#br0" timeOffset="152448.1">27459 17677 8191 0,'0'-5'0'16,"0"4"0"-16,0 4 0 16,-2 10 0-16,-8 19 0 15,-5 14 0-15,-8 10 0 16,-6 10 0-16,-3-2 0 16,5-6 0-16,2-5 0 15,10-9 0-15,3-12 0 16,8-9 0-16,4-13-263 15,50-5-1606 1,-30-14 163-16,6-10 139 16,9-8 122-16</inkml:trace>
  <inkml:trace contextRef="#ctx0" brushRef="#br0" timeOffset="152973.26">27662 17735 8191 0,'13'-7'0'0,"8"-1"0"15,15 0 0-15,12-1 0 16,8 3 0-16,4 0 0 16,-5-1 0-16,-6-2 0 15,-6-3 0 1,-8 0 0-16,-12-1 0 15,-4 1 0 1,-11 3 0-16,-4 4 0 0,-1 2 0 16,-3 2 0-16,-3 2 0 15,3 2 0-15,0 5 0 16,-6 10 0-16,-12 9 0 16,-12 11 0-16,-13 12 0 15,-12 2 0-15,-9 2 0 16,-3-1 0-16,4-2 0 15,4-8 0-15,10-4 0 16,14-8 0 0,8-8 0-16,15-7 0 15,8-6 0-15,4-5 0 16,0-2 0-16,9-3 0 16,6 0 0-16,13-1 0 15,14-3 0-15,15-4 0 16,7-3 0-16,-1-4 0 15,-2 1 0-15,-5 0 0 16,-8 1 0-16,-6 0-367 16,-4-5-1474-16,-7 3 159 15,1 2 135-15,0 2 119 16</inkml:trace>
  <inkml:trace contextRef="#ctx0" brushRef="#br0" timeOffset="153345.23">28501 17951 8191 0,'7'-7'0'0,"2"-2"0"16,2 0 0-16,2-2 0 16,-4 2 0-16,-2 2 0 15,-4 0 0-15,-2 4 0 16,1-1 0-16,-2 4 0 15,-4 0 0-15,-2 4 0 16,-1 1 0-16,-2 7 0 16,-1-1 0-1,6 6 0-15,2-3 0 16,4-2 0-16,3-2 0 16,6-5 0-16,0-4 0 15,0-1 0-15,1-5 0 16,-3-5 0-16,-6-2 0 15,-3-2 0-15,-3-1 0 16,-9 3 0-16,-8 1-313 16,-7-1-1543-16,-5 4 161 15,-1 2 138-15,4 1 120 16</inkml:trace>
  <inkml:trace contextRef="#ctx0" brushRef="#br0" timeOffset="154521.11">28656 13883 5727 0,'9'-16'255'16,"12"-3"3"0,12-1 4-16,13 0 3 0,7 13 3 15,8 20 6 1,-1 23 2-16,-8 29 3 16,-15 33 5-16,-20 32-241 15,-9 22-43-15,-8 9 0 16,-5 5 0-16,17-13 0 15,19-13 0-15,17-17 0 16,20-16 0-16,20-19 0 16,8-21 0-16,-1-17 0 15,-4-17 0-15,-10-15 0 16,-16-14 0-16,-14-10 0 16,-17-10 0-16,-14-4 0 15,-16 1 0-15,-22 2 0 16,-29 8 0-1,-26 12 0-15,-18 15 0 16,-10 19 0-16,7 20 0 16,17 19 0-16,30 20 0 15,26 20 0-15,27 14 0 16,19 24 0-16,19 16 0 16,12 21 0-16,-5 22 0 15,1 14 0-15,-2 8 0 16,-4 7 0-16,-15-6 0 15,-8-17 0 1,-17-16 0-16,-29-23 0 16,-32-26 0-16,-29-27 0 15,-28-21 0-15,-32-23 0 16,-18-21 0-16,-13-25-391 16,-7-43-1444-16,-3 0 158 15,11-27 136-15,-14-28 117 16</inkml:trace>
  <inkml:trace contextRef="#ctx0" brushRef="#br0" timeOffset="156740.96">30612 15276 8191 0,'-4'3'0'16,"-5"7"0"-16,-2 5 0 15,-4 8 0-15,1 5 0 16,2 4 0-16,3 3 0 16,1-3 0-16,1-3 0 15,-4-4-388-15,-6-13-1448 16,-3-3 158-16,-9-7 136 16,-1-8 117-16</inkml:trace>
  <inkml:trace contextRef="#ctx0" brushRef="#br0" timeOffset="156945.12">30157 15322 5380 0,'10'-15'286'15,"11"-9"4"-15,12-5 5 16,17-3 4-16,11 7 5 16,13 5 5-16,4 8 4 15,-2 1 6-15,-5 7 4 16,-16 2-250-16,-15 4-314 15,-14 2-246-15,-17-32-1258 16,-18 37 145-16,-20 6 123 16,-17 7 109-16</inkml:trace>
  <inkml:trace contextRef="#ctx0" brushRef="#br0" timeOffset="157117.04">30089 15599 7586 0,'-1'4'66'0,"1"4"1"15,10-2-1 1,19-1 1-16,24 0 1 16,18-2-2-16,19-6 2 15,7 2-337-15,-1-5-1562 16,-6-9 157-16,-12-5 135 16,-10-13 117-16</inkml:trace>
  <inkml:trace contextRef="#ctx0" brushRef="#br0" timeOffset="157428.97">31105 14772 7560 0,'0'-2'69'0,"0"7"0"15,-5 15 1 1,-4 18-1-16,-8 18 1 15,-3 19 0-15,-3 14 1 16,1 2-1-16,7-1 3 16,7-3-73-16,5-3 0 15,8-6 0-15,6-12 0 16,8-8 0-16,7-7 0 16,10-15 0-1,3-11 0-15,3-10 0 0,-3-12-385 16,-4-14-1452-16,-9-10 159 15,-9-8 136 1,-7-8 117-16</inkml:trace>
  <inkml:trace contextRef="#ctx0" brushRef="#br0" timeOffset="157580.88">30859 15463 6213 0,'0'-6'210'16,"5"-4"2"-16,10-3 3 15,18 1 2-15,15 5-319 16,19-6-1510-16,6 3 123 16,-5 1 109-16,-12-2 96 15</inkml:trace>
  <inkml:trace contextRef="#ctx0" brushRef="#br0" timeOffset="157917.27">31242 15440 5336 0,'0'0'297'15,"0"-3"5"-15,5 3 5 16,7 0 5-16,8 0 4 16,5 0 6-16,8-6 5 15,-4-3 6-15,-6-4 6 16,-9-9-339-16,-8 1 0 16,-4-1 0-16,-13 3 0 15,-9 3 0-15,-7 9 0 16,-3 4 0-1,-8 9 0-15,2 10 0 16,6 10 0-16,4 10 0 16,8 7 0-16,10 4 0 15,5 0 0-15,4 1 0 16,9-8 0-16,6-5 0 16,5-8-86-16,8-5-265 15,4-11-211-15,0-23-1109 16,-3 7 132-1,-4-9 115-15,-1-11 101 16</inkml:trace>
  <inkml:trace contextRef="#ctx0" brushRef="#br0" timeOffset="158865.1">31496 15498 5410 0,'0'-8'290'0,"0"3"4"16,0 0 6-16,3 2 3 15,-2 9 5-15,2 10 6 16,-1 10 4-16,-1 3 6 15,-1 6 6-15,0-2-330 16,0-4 0-16,0-4 0 16,0-7 0-16,0-4 0 15,0-7 0 1,0-5 0-16,2-2 0 16,5-10 0-16,7-9 0 15,5-3 0-15,6-7 0 16,5-3 0-16,-1 6 0 15,-5 7 0-15,-4 4 0 16,-5 6 0-16,-3 6 0 16,-4 3 0-16,-1 7 0 15,1 10 0-15,-5 6 0 16,-2 8 0-16,-4 9 0 16,-1-5 0-16,-2 1 0 15,1-4 0-15,0-5 0 16,2-8 0-1,3-8 0-15,0-4 0 16,0-4 0-16,3-9 0 16,1-7 0-16,5-8 0 15,5-12 0-15,9-7 0 16,5-5 0-16,5 2 0 16,2 2 0-16,-3 9 0 15,-5 3 0-15,-3 10 0 16,-6 8 0-16,-7 6 0 15,-2 5 0 1,-2 6 0-16,0 8 0 16,-4 10 0-16,-1 8 0 15,-4 6 0-15,-1 4 0 16,-4 0 0-16,3-4 0 16,1-3 0-16,2-9 0 15,-1-9 0-15,4-5 0 16,1-5 0-16,8-4 0 15,3-1 0-15,11-8 0 16,8-5 0 0,6-9 0-16,4-13 0 15,5-13 0-15,6-8 0 16,-1-11 0-16,-5-1 0 0,-7 8 0 16,-14 8 0-1,-13 15 0-15,-10 15 0 16,-17 7 0-16,-14 8 0 15,-9 1 0-15,-8 9 0 16,1 7 0-16,11 12 0 16,15 7 0-16,11 11 0 15,12 8 0-15,13 6 0 16,7 2 0-16,0 2 0 16,3-3 0-16,-9-6 0 15,-11-3 0 1,-14-9 0-16,-14-7 0 15,-15-6 0-15,-12-8 0 16,-12-7 0-16,-6-7 0 16,2-2 0-16,6-4 0 15,14-4-544-15,7-31-1249 16,14 16 151-16,13-6 130 16,5-4 113-16</inkml:trace>
  <inkml:trace contextRef="#ctx0" brushRef="#br0" timeOffset="173228.79">22000 11072 3818 0,'-9'0'84'0,"-1"0"61"0,-3-1 86 16,2 1 155-16,5 0 33 15,4 0 8 1,1-3 10-16,4-1 10 0,6-3 11 16,9-3-42-1,18-4-40-15,29-1-67 16,32-2-99-16,35-1-182 15,38-3-28-15,36 0 0 16,34-1 0-16,29 0 0 16,22 3 0-16,9 1 0 15,-2 4 0-15,-12 3 0 16,-14 1 0-16,-21 0 0 16,-7 5 0-1,-13 0 0-15,-12 1 0 16,-13 4 0-16,-12 0 0 15,-26-1 0-15,-22-5 0 16,-22-1 0-16,-25-2 0 16,-16-4 0-16,-14 3 0 15,-6 2 0-15,-4 0 0 16,-3 4 0-16,-4 2 0 16,-3 1 0-16,-11 1 0 15,-1 4 0-15,-8 2 0 16,-3 2 0-16,3 4 0 15,3 6 0-15,4 1 0 16,4 0 0 0,3 3 0-16,2 0 0 15,2 1 0-15,0 4 0 16,-4 4 0-16,0 4 0 16,-5 7 0-16,0 3 0 15,-2 7 0-15,0 2 0 16,0 8 0-16,-4 6 0 15,1 4 0-15,-4 5 0 16,-7 0 0-16,1 0 0 16,-7-5 0-16,-3-2 0 15,-4-4 0-15,-1-5 0 16,-4-3 0 0,-2-1 0-16,-2-4 0 15,4 0 0-15,-1-4 0 16,1-3 0-16,2-3 0 15,-1-3 0-15,0-4 0 16,-3-3 0-16,0-3 0 16,-6-1 0-16,-4-2 0 15,-13-3 0-15,-11 0 0 16,-11-4 0-16,-13-1 0 16,-5-2 0-16,-6-2 0 15,0-3 0-15,-3-1 0 16,-2-1 0-16,-4-2 0 15,-8 0 0 1,-14-4 0-16,-13 1 0 16,-11-2 0-16,-12-3 0 15,0 0 0-15,2 1 0 16,11-2 0-16,10 1 0 16,13 0 0-16,10 0 0 15,4 0 0-15,2 0 0 16,-3 1 0-16,-8 2 0 15,-17-3 0-15,-16 4 0 16,-20-1 0 0,-12-3 0-16,1 0 0 15,9 0 0-15,18-3 0 16,17 1 0-16,19 0 0 16,10-1 0-16,4 2 0 15,1 1 0-15,-2 0 0 16,-4 0 0-16,-3 0 0 15,-8 1 0-15,-3 4 0 16,-4 0 0-16,4 0 0 16,3 2 0-16,10 0 0 15,3-1 0-15,1 1 0 16,0-1 0 0,-2 5 0-16,-6 1 0 15,1-1 0-15,-7 3 0 16,1 0 0-16,-3 1 0 15,0-1 0-15,4 1 0 16,6-1 0-16,4 1 0 16,6-2 0-16,7-1 0 15,6-1 0-15,5-1 0 16,12 0 0 0,5-2 0-16,4 2 0 0,1-2 0 15,2 1 0-15,-1 0 0 16,-1-1 0-1,3 0 0-15,2-4 0 16,4-1 0-16,5-2 0 16,2-2 0-16,7-2 0 15,3-1 0-15,3-4 0 16,3-2 0-16,0 0 0 16,2-6 0-16,0-3 0 15,1-3 0-15,0-3 0 16,3-10 0-16,-1-10 0 15,1-12 0-15,-3-12 0 16,-6-15 0-16,-11-16 0 16,-6-11 0-1,-10-7 0-15,-3 3 0 16,-3 3 0-16,6 7 0 16,4 11 0-16,10 7 0 15,9 11 0-15,9 5 0 16,5 7 0-16,11 5 0 15,4 7 0-15,1 6 0 16,3 7 0-16,3 6 0 16,0 5 0-16,1 6 0 15,6-1 0-15,13 4 0 16,18 0 0-16,23 1 0 16,36-1 0-1,31-1 0-15,24 0 0 16,7 0 0-16,-9 3 0 15,-22-1 0-15,-32 3 0 16,-34 2-284-16,-20 2-529 16,-33 5-833-1,-18-2 128-15,-11-1 113 0,-1 3 99 16</inkml:trace>
  <inkml:trace contextRef="#ctx0" brushRef="#br0" timeOffset="175896.87">25024 14530 1968 0,'0'0'144'0,"0"-3"38"15,0 2 52-15,0-2 48 16,0-1 48-16,0 0 47 16,2-3 116-16,-2 3 100 15,0 0 39-15,0 2-101 16,0-2-39-16,0 4-36 16,0-3-51-16,0 2-50 15,0 1-49-15,0-1-48 16,0 1-129-1,0-2-105-15,0 2-24 16,0 0 0-16,0 0 0 16,0 0 0-16,0 0 0 15,0 0 0-15,0 0 0 16,0 0 0-16,0 0 0 16,0 0 0-16,0 0 0 15,0 0 0-15,1 0 0 16,2-2 0-16,2-2 0 15,1-2 0-15,3 0 0 16,1-1 0-16,-4 1 0 16,-3 0 0-1,-3 4 0-15,0 1 0 16,0 1 0-16,0 0 0 16,0 0 0-16,0 0 0 15,-2 0 0-15,1 0 0 16,1 0 0-16,0 1 0 15,0 3 0-15,1 0 0 16,2 2 0-16,0-3 0 16,3-2 0-16,2-1 0 15,-3-1 0-15,-1-5 0 16,0-1 0-16,-4-1 0 16,0-2 0-1,0 1 0-15,0 3 0 16,0 2 0-16,-2 4 0 15,-9 0 0-15,-1 2 0 16,-3 3 0-16,-1 5 0 16,7 1 0-16,4 0 0 15,3 0 0-15,4-1 0 16,3-3 0-16,6-3 0 16,3-1 0-16,3-3 0 15,1-3 0-15,-4-4 0 16,-4-3 0-16,-4 0 0 15,-2-2 0 1,-4-1 0-16,-4 2 0 16,-3 3 0-16,-5 6 0 15,1 1 0-15,-4 1 0 16,4 5 0-16,4 1 0 16,5 5 0-16,0-2 0 15,2 0 0-15,4-1 0 16,0-3 0-16,3-4 0 15,0-1 0-15,4-3 0 16,-6-6 0-16,-1-1 0 16,-4-2 0-16,0-2 0 15,-5 1 0 1,-3 6 0-16,-4 4-151 16,-6 7-324-16,-4-11-1297 15,2 18 148-15,6 4 128 16,2 1 110-16</inkml:trace>
  <inkml:trace contextRef="#ctx0" brushRef="#br0" timeOffset="177857.91">26230 15481 5474 0,'2'-2'276'0,"-2"-4"6"15,2 3 2-15,-2-2 6 0,1 2 3 16,1 0 6 0,0 2 3-16,0 0 6 15,2-2 4-15,-2 3-241 16,1-2-71-16,4-1 0 16,-3-1 0-16,1-1 0 15,-1-2 0-15,1 0 0 16,-1 2 0-16,-4 0 0 15,0 4 0-15,0 1 0 16,-4 0 0 0,-5 0 0-16,-3 0 0 15,-3 0 0-15,-1 1 0 16,3 5 0-16,8-1 0 16,1 2 0-16,2 0 0 15,2-1 0-15,2-1 0 16,2-4 0-16,5 0 0 15,-2-1 0-15,7 0 0 16,-2-3 0-16,-2-3 0 16,-6-2 0-16,-1-2 0 15,-3-2 0-15,0 2 0 16,-3 3 0 0,-4 0 0-16,-4 2 0 15,-4 2 0-15,1 3 0 16,-1 0 0-16,1 4 0 15,7 3 0-15,3 1 0 16,2-1 0-16,0 2 0 16,6-2 0-16,4-2 0 15,4-2 0-15,-1-2 0 16,5-1 0-16,-2-3 0 16,-2-2 0-16,-9-3 0 15,1-1 0-15,-4-1 0 16,-2 1 0-16,0-1 0 15,-1 2 0 1,-3 2 0-16,-3 3 0 16,0 2-284-16,20 4-660 15,-19 4-667-15,0-2 123 16,4 1 109-16,-1 3 95 16</inkml:trace>
  <inkml:trace contextRef="#ctx0" brushRef="#br0" timeOffset="179604.52">27609 16738 4922 0,'0'-3'308'16,"0"-1"12"-16,0 0 4 15,0-1 7-15,0 2 4 16,0 0 7-16,0 2 5 16,0 1 7-16,0 0 6 15,0 0-120 1,0-2-232-16,0 2-8 16,0-1 0-16,0 0 0 15,0-3 0-15,0 1 0 16,0-1 0-16,0 1 0 15,0 0 0-15,0 1 0 16,0-1 0-16,-5 2 0 16,-1 1 0-16,-5-2 0 15,-1 2 0 1,1 0 0-16,2 0 0 0,5 0 0 16,4 0 0-16,0 0 0 15,0 0 0-15,7 0 0 16,1 0 0-1,8 0 0-15,2-1 0 16,2 0 0-16,-5-3 0 16,-7-3 0-16,-2 0 0 15,-5-2 0-15,-2-3 0 16,-5 3 0-16,-4 1 0 16,-3 1 0-16,-3 5 0 15,-1 0 0-15,-2 4 0 16,2 1 0-16,5 7 0 15,6-1 0-15,1 4 0 16,5 2 0 0,0-1 0-16,4-3 0 15,-1-1 0-15,3-3 0 16,4-5 0-16,3 0 0 16,-2-5 0-16,1-1 0 15,-6-4 0-15,-2-3 0 16,-3-1 0-16,-1-2 0 15,-1 0 0-15,-3 5 0 16,2 3 0-16,-7 2 0 16,-2 4-358-16,4 2-1487 15,-2 7 161 1,3 1 135-16,2 1 120 16</inkml:trace>
  <inkml:trace contextRef="#ctx0" brushRef="#br0" timeOffset="181042.5">28635 18005 5037 0,'0'-3'171'0,"3"-2"129"16,-1-1 5-16,0-1 6 16,0-1 3-16,-1 4 7 15,-1 0 5-15,0 1 4 16,0 3 7-16,0 0-47 15,0-1-141-15,0 1-149 16,0 0 0-16,0 0 0 16,0 0 0-16,-1 0 0 15,-1 1 0-15,2-1 0 16,-2 2 0 0,2-1 0-16,0 1 0 15,2-2 0-15,-2 1 0 16,0-1 0-16,0 0 0 15,0 0 0-15,2-3 0 16,-2 2 0-16,0-2 0 16,0 0 0-1,1-1 0-15,-1 3 0 0,0 0 0 16,-3 1 0-16,-5 0 0 16,-7 0 0-16,1 2 0 15,-3 5 0-15,4 3 0 16,5 0 0-1,4 4 0-15,4-2 0 16,0 0 0 0,9-4 0-16,-1-3 0 0,8-4 0 15,0 1 0-15,3-4 0 16,-6-2 0-16,-4-2 0 16,-9-3 0-16,3-2 0 15,-11-1 0-15,-5 1-317 16,23 0-1538-16,-44 0 160 15,-14 2 138 1</inkml:trace>
  <inkml:trace contextRef="#ctx0" brushRef="#br0" timeOffset="186001.22">15265 15328 5677 0,'5'-19'264'0,"-2"3"3"15,0-2 4-15,0 1 4 16,-4 17 4-16,-10 22 4 16,-7 19 4-16,-7 21 4 15,-8 18 6-15,-4 12-297 16,2 1 0-16,7-5 0 15,4-12 0 1,5-13 0-16,2-12 0 0,4-12 0 16,3-14 0-1,4-8 0-15,3-11-379 16,49-14-1459-16,-35-14 158 16,2-14 137-16,5-20 117 15</inkml:trace>
  <inkml:trace contextRef="#ctx0" brushRef="#br0" timeOffset="186277.16">15296 15350 5843 0,'12'-13'247'0,"7"1"3"16,7 2 5-16,7 2 2 15,3 10 3-15,0 18 5 16,2 10 2-16,-2 10 4 15,-1 9 5-15,0 5-276 16,-4 5 0-16,-2-4 0 16,-6-5 0-16,-1-8 0 15,-8-6 0-15,-5-10 0 16,-5-7 0-16,-3-8 0 16,-1-3-444-16,-7-32-1377 15,-4 15 156-15,-5-3 133 16,-3-4 116-1</inkml:trace>
  <inkml:trace contextRef="#ctx0" brushRef="#br0" timeOffset="186573.09">15114 15666 7760 0,'5'-3'48'16,"18"-5"0"-16,17-6-2 15,22-6 2-15,21-3 0 16,12-2-1-16,0 3-323 15,-4 1-277-15,-12 6-1125 16,-12-2 134-16,-13 2 115 16,-7-1 103-16</inkml:trace>
  <inkml:trace contextRef="#ctx0" brushRef="#br0" timeOffset="186918.19">16144 15445 6965 0,'-3'-1'133'0,"0"1"0"15,0-1 1-15,5-1 1 16,19 4 2-16,20-2-1 15,20-2 2 1,19-2 1-16,16-2 2 16,-1 0-141-16,-5-4 0 15,-14-3 0-15,-11 3 0 16,-14 1 0-16,-14 1 0 16,-11 3 0-16,-6-2-251 15,-1 3-471-15,-6 0-957 16,-4-1 134-16,-2-1 115 15,-2-3 103-15</inkml:trace>
  <inkml:trace contextRef="#ctx0" brushRef="#br0" timeOffset="187716.26">16668 15265 4528 0,'-8'-7'316'16,"-3"-1"39"-16,-3-1 7 15,2-3 6-15,8 5 9 16,1 4 6-16,1 0 8 16,2 3 7-16,-2 0 9 15,2 0-141-15,0 3-226 16,0 0-40-16,4 4 0 16,8 5 0-16,14 0 0 15,14 2 0-15,17 0 0 16,5 1 0-1,0 1 0-15,-10 2 0 16,-12 6 0-16,-14 3 0 16,-16 7 0-16,-10 8 0 15,-14-1 0-15,-11 5 0 16,-6-1 0-16,0-4 0 16,2-8 0-16,6-7 0 15,7-7 0-15,6-5 0 16,8-7 0-16,-1-2 0 15,8-3-534 1,13-45-1262-16,9 33 151 16,8-7 131-1,10-5 113 1</inkml:trace>
  <inkml:trace contextRef="#ctx0" brushRef="#br0" timeOffset="188037.29">17698 15271 7033 0,'-10'-15'125'0,"-6"0"1"15,-14 3 1-15,-8 4 1 16,-8 9 0-16,-7 17 2 16,2 10 0-1,5 12 1-15,8 7 2 16,11 7-133-16,14 2 0 15,8-6 0-15,13-2 0 16,11-8 0-16,11-6 0 16,10-9 0-16,11-8 0 15,1-10 0-15,0-5 0 16,-5-7 0-16,-5-5 0 16,-6-4-366-16,0-1-436 15,-17-3-825 1,-9-1 125-16,-13 4 111 15,-12 0 96-15</inkml:trace>
  <inkml:trace contextRef="#ctx0" brushRef="#br0" timeOffset="188208.69">17414 15548 5539 0,'0'-7'278'0,"0"2"3"16,4-4 4-16,10-2 5 15,15 3 4-15,9-2 5 16,8-3 4-16,2 1 5 15,-8 5-39-15,-10 2-646 16,44 2-1449 0,-61 2 156-16,-6 1 134 15,-11 0 118-15</inkml:trace>
  <inkml:trace contextRef="#ctx0" brushRef="#br0" timeOffset="188849.34">16683 16437 8191 0,'-2'-18'0'0,"2"-1"0"16,0 2 0-16,-1 0 0 16,2 12 0-16,7 17 0 15,2 12 0-15,5 14 0 16,3 11 0-16,4 11 0 16,-4 2 0-16,-2-2 0 15,-2-5 0 1,-2-6 0-16,-2-8 0 15,-4-11 0-15,-3-5 0 16,-2-11 0-16,-1-6 0 16,3-8-449-16,2-33-1370 15,0 5 155-15,1-15 133 16,6-15 116-16</inkml:trace>
  <inkml:trace contextRef="#ctx0" brushRef="#br0" timeOffset="189130.68">16966 16288 8191 0,'0'-11'0'16,"0"4"0"-16,0-1 0 16,3 1 0-16,0 5 0 15,3 12 0 1,3 7 0-16,5 8 0 16,-1 10 0-16,2 10 0 15,1 5 0-15,2 6 0 16,0 4 0-16,-2-5 0 15,1 0 0-15,-3-7 0 16,-6-4 0 0,-4-8 0-16,-1-10 0 15,-4-6 0-15,-6-4-390 0,12-6-551 16,-29-5-644 0,-11-1 121-16,-12 0 104 15,-8-2 93-15</inkml:trace>
  <inkml:trace contextRef="#ctx0" brushRef="#br0" timeOffset="189316.72">16552 16909 5243 0,'-15'0'307'16,"-2"0"4"-16,4-2 6 15,1 1 4-15,19 2 6 16,19-1 5-16,18 0 7 16,13-1 4-16,17 1 8 15,10 0-351-15,-6 1 0 16,-8 1 0-1,-3 2-303-15,-8-2-273 16,-4 2-1128-16,-6-4 137 16,-6-4 119-16</inkml:trace>
  <inkml:trace contextRef="#ctx0" brushRef="#br0" timeOffset="189537.06">17696 16557 8191 0,'0'-10'0'0,"-4"1"0"16,-12 7 0-16,-23 10 0 16,-21 19 0-16,-23 19 0 15,-12 14 0 1,0 8 0-16,10 2 0 16,14-1 0-16,13-6 0 15,9-12-291-15,16-14-1571 16,4-11 161-16,7-15 140 15,2-10 120-15</inkml:trace>
  <inkml:trace contextRef="#ctx0" brushRef="#br0" timeOffset="190380.34">17312 17436 4979 0,'0'-14'332'0,"2"1"5"16,-2-2 7-16,0 4 5 16,-7 11 7-16,-12 19 7 15,-11 17 6-15,-9 16 8 16,-9 12 8-16,0 13-385 15,3-1 0-15,5-3 0 16,8-9 0-16,6-9 0 16,6-13 0-16,6-11 0 15,5-12 0 1,6-8-393-16,7-55-1441 16,11 30 157-16,4-18 136 15,4-7 117-15</inkml:trace>
  <inkml:trace contextRef="#ctx0" brushRef="#br0" timeOffset="190680.18">17229 17507 5063 0,'11'-20'323'0,"1"-5"6"16,2-1 7-16,5 1 4 15,0 11 7-15,7 10 7 16,1 12 5-16,5 7 7 15,5 14 8-15,-2 13-374 16,-5 9 0-16,1 5 0 16,-5 4 0-16,-6 1 0 15,-3-6 0-15,-3-6 0 16,-6-7 0 0,-4-11 0-16,-2-11 0 15,-1-6 0-15,-4-5 0 16,-1-7-344-16,34-5-1503 15,-43-9 159-15,-1-9 137 16,-5-4 119-16</inkml:trace>
  <inkml:trace contextRef="#ctx0" brushRef="#br0" timeOffset="190908.7">17145 17821 5445 0,'-10'-2'287'0,"1"0"4"16,2-2 4-16,1 2 5 16,9 2 5-16,9-2 3 15,12-1 7-15,12-2 5 16,15-6 5-16,18 4-605 16,2-2-141-16,13-2-421 15,-15 1-687-15,-5-3 113 16,-10-1 97-16,-2 0 89 15</inkml:trace>
  <inkml:trace contextRef="#ctx0" brushRef="#br0" timeOffset="191276.01">17957 17711 8191 0,'0'-2'0'0,"1"2"0"15,8 0 0-15,12-3 0 16,17 2 0-16,21-2 0 16,17-1 0-1,11-1 0-15,0-1 0 16,-2-2 0-16,-7-1 0 15,-6-1 0-15,-4 1 0 16,-3 0 0-16,-3 0 0 16,-1-1 0-16,-6 2 0 15,-8 0 0-15,-11 1-35 16,-8 4-299 0,-14 2-210-16,-8-37-1151 15,-7 32 136-15,-5-1 118 0,-4 0 104 16</inkml:trace>
  <inkml:trace contextRef="#ctx0" brushRef="#br0" timeOffset="191696.19">18427 17506 5449 0,'-5'-4'286'0,"0"0"4"16,-1 1 6-16,0-2 3 16,6 5 5-16,5 0 6 15,11 0 3-15,17 0 6 16,21 5 6-16,18 1-325 15,14 2 0-15,2 4 0 16,-10 3 0-16,-13 6 0 16,-20 6 0-16,-19 4 0 15,-20 8 0-15,-15 6 0 16,-20 3 0 0,-13 0 0-16,-4-3 0 15,-3-5 0-15,0-9 0 16,13-5 0-16,13-6-330 15,11-52-1521-15,17 34 160 16,20-10 138 0,25-10 119-16</inkml:trace>
  <inkml:trace contextRef="#ctx0" brushRef="#br0" timeOffset="192648.58">19516 17637 8191 0,'0'-4'0'15,"1"1"0"-15,-1 0 0 16,2 1 0 0,-2 2 0-16,1 0 0 0,-1 0 0 15,2 0 0-15,-1 0 0 16,2 0 0-16,2 0 0 16,1-2 0-1,0-1 0-15,0-2 0 16,0-2 0-16,-2-1 0 15,1 0 0-15,-5 4 0 16,1 0 0-16,1 3 0 16,-4 1 0-16,-5 0 0 15,-5 2 0-15,-5 5 0 16,0 4 0-16,-3 3 0 16,4 6 0-16,9-3 0 15,4 0 0 1,1-4 0-16,5-2 0 15,6-4 0-15,5-4 0 16,2-2 0-16,6-4 0 16,-2-3 0-16,-3-4 0 15,-4-3 0-15,-6-3 0 16,-2 2 0-16,-4 0 0 16,-2 3 0-16,-4 1 0 15,-3 4 0-15,-7 2 0 16,-2 2 0-16,-5 7 0 15,-1 2 0-15,6 6 0 16,3 3 0 0,6 2 0-16,5-2 0 15,2-1 0-15,5-5 0 16,6-4 0-16,8-3 0 16,2-2 0-16,8-1 0 15,-3-5 0-15,-5 0 0 16,-8 1 0-16,-7-5 0 15,-5 1 0-15,-8 0 0 16,-2 0 0-16,-6 1 0 16,0 5 0-1,-2-1 0-15,0 6 0 0,2 3 0 16,3 7 0 0,16 1-904-16,-6 5-793 15,3-3 137-15,3-4 118 16,3-4 103-16</inkml:trace>
  <inkml:trace contextRef="#ctx0" brushRef="#br0" timeOffset="195353.13">16481 17236 2850 0,'-2'0'82'15,"-1"0"52"1,-1 0 31-16,-1 0 29 15,0 0 29-15,-1 2 46 16,3-2 83-16,2 2 138 16,-1-2 39-16,2 1-50 15,0-1-19-15,2 0-52 16,5 0-28-16,15 1-26 16,18 2-28-16,26-3-47 15,21 2-92-15,26-5-157 16,20-5-30-16,18-6 0 15,23 1 0 1,15-2 0-16,13-2 0 16,10 2 0-16,5 4 0 15,-11-6 0-15,-4 1 0 16,-8-4 0-16,-12-1 0 16,-13 0 0-16,-12-4 0 15,-9 2 0-15,-16 4 0 16,-17-1 0-16,-13 3 0 15,-15 3 0-15,-18 1 0 16,-11 3 0 0,-10 1 0-16,-5 2 0 15,-6 3 0-15,1 2 0 16,-2-1 0-16,-4 3 0 16,-5 0 0-16,-1 0 0 15,-4 0 0-15,-5 3 0 16,3 1 0-16,0 0 0 15,-2 1 0-15,4 2 0 16,-1 1 0-16,1 0 0 16,0 4 0-16,-1 4 0 15,0 3 0 1,-3 9 0-16,-3 5 0 16,-2 10 0-16,-5 9 0 15,-3 9 0-15,-4 4 0 16,1 7 0-16,-2 3 0 15,-2 0 0-15,4-1 0 16,-2 1 0-16,0-5 0 16,0-4 0-16,0-6 0 15,0-5 0-15,0-8 0 16,-2-2 0 0,-4-2 0-16,-4-3 0 15,-3-1 0-15,-6 1 0 16,-2-3 0-16,-4 0 0 15,-1-3 0-15,-5-4 0 16,-6-3 0-16,-6-4 0 16,-10-5 0-16,-15-3 0 15,-13-5 0-15,-19-4 0 16,-15 0 0-16,-15-2 0 16,-12 0 0-16,-8 1 0 15,-12-1 0 1,-2-1 0-16,-3-2 0 15,-1-1 0-15,6 0 0 16,7 0 0-16,8 1 0 16,8 1 0-16,7 0 0 15,6 4 0-15,5 0 0 16,1 1 0-16,3 0 0 16,0 4 0-16,0 0 0 15,-3 1 0-15,3 5 0 16,-1 0 0-16,-5 1 0 15,6 0 0 1,4 0 0-16,8-4 0 0,7-3 0 16,12 0 0-16,7-7 0 15,11 0 0-15,9-1 0 16,10 0 0-16,10-1 0 16,7 1 0-16,6-3 0 15,9 1 0-15,4 1 0 16,7-1 0-16,2-1 0 15,2-3 0-15,-1-5 0 16,2-4 0-16,-1-4 0 16,-2-6 0-16,3-4 0 15,-2-3 0-15,0-2 0 16,-4-4 0 0,4-5 0-16,-5-3 0 15,2-7 0-15,-3-4 0 16,-2-6 0-16,-1-4 0 15,0-2 0-15,0-1 0 16,1 5 0-16,2 6 0 16,5 5 0-16,1 10 0 15,3 5 0-15,0 4 0 16,0 5 0-16,4 2 0 16,1 2 0-1,3 3 0-15,2-1 0 0,1 4 0 16,-4 2 0-1,-1 1 0-15,-2 3 0 16,-1 0 0-16,0 4 0 16,-2 1 0-16,5 0 0 15,3 1 0-15,11-3 0 16,14 1 0-16,27-5 0 16,27-5 0-16,35-5 0 15,28-4 0-15,17 0 0 16,1-1 0-1,-12 4 0-15,-25 6 0 0,-28 6 0 16,-31 2 0 0,-23 6-412-16,-20-10-1418 15,-17 13 158-15,-15-4 134 16,-9 0 118-16</inkml:trace>
</inkml:ink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A43BDB-51EF-4CC3-BCF9-D965D5B295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9CFE3E-01BC-4E4C-855D-1B803D0D6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502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7A784FE-0C76-4568-AE22-AAA893FBCBC1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0921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1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ACTION table is indexed by state and terminal symbols. </a:t>
            </a:r>
          </a:p>
          <a:p>
            <a:r>
              <a:rPr lang="en-US" altLang="en-US" sz="1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GOTO table is indexed by state and non terminal symbols.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61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Build the LR(0) DFA by</a:t>
            </a:r>
          </a:p>
          <a:p>
            <a:pPr lvl="1"/>
            <a:r>
              <a:rPr lang="en-US" altLang="en-US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Closure operation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to construct LR(0) items</a:t>
            </a:r>
          </a:p>
          <a:p>
            <a:pPr lvl="1"/>
            <a:r>
              <a:rPr lang="en-US" altLang="en-US" i="1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Goto</a:t>
            </a:r>
            <a:r>
              <a:rPr lang="en-US" altLang="en-US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operation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to determine transitions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Construct the SLR parsing table from the DFA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4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7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25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5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361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0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25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81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9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0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30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2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4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.xml"/><Relationship Id="rId5" Type="http://schemas.openxmlformats.org/officeDocument/2006/relationships/image" Target="../media/image13.emf"/><Relationship Id="rId4" Type="http://schemas.openxmlformats.org/officeDocument/2006/relationships/customXml" Target="../ink/ink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customXml" Target="../ink/ink2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customXml" Target="../ink/ink3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customXml" Target="../ink/ink3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customXml" Target="../ink/ink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7" Type="http://schemas.openxmlformats.org/officeDocument/2006/relationships/image" Target="../media/image29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39.xml"/><Relationship Id="rId5" Type="http://schemas.openxmlformats.org/officeDocument/2006/relationships/image" Target="../media/image27.emf"/><Relationship Id="rId4" Type="http://schemas.openxmlformats.org/officeDocument/2006/relationships/customXml" Target="../ink/ink3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emf"/><Relationship Id="rId4" Type="http://schemas.openxmlformats.org/officeDocument/2006/relationships/customXml" Target="../ink/ink4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emf"/><Relationship Id="rId4" Type="http://schemas.openxmlformats.org/officeDocument/2006/relationships/customXml" Target="../ink/ink4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emf"/><Relationship Id="rId5" Type="http://schemas.openxmlformats.org/officeDocument/2006/relationships/customXml" Target="../ink/ink4.xml"/><Relationship Id="rId4" Type="http://schemas.openxmlformats.org/officeDocument/2006/relationships/image" Target="../media/image2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7" Type="http://schemas.openxmlformats.org/officeDocument/2006/relationships/image" Target="../media/image9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5" Type="http://schemas.openxmlformats.org/officeDocument/2006/relationships/image" Target="../media/image8.emf"/><Relationship Id="rId4" Type="http://schemas.openxmlformats.org/officeDocument/2006/relationships/customXml" Target="../ink/ink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customXml" Target="../ink/ink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62200" y="1066800"/>
            <a:ext cx="7239000" cy="1752600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Compiler Construction</a:t>
            </a:r>
          </a:p>
        </p:txBody>
      </p:sp>
      <p:sp>
        <p:nvSpPr>
          <p:cNvPr id="4099" name="Rectangle 5"/>
          <p:cNvSpPr txBox="1">
            <a:spLocks noChangeArrowheads="1"/>
          </p:cNvSpPr>
          <p:nvPr/>
        </p:nvSpPr>
        <p:spPr bwMode="auto">
          <a:xfrm>
            <a:off x="3505201" y="3429001"/>
            <a:ext cx="5324475" cy="241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86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6858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b="1" dirty="0">
                <a:cs typeface="Times New Roman" panose="02020603050405020304" pitchFamily="18" charset="0"/>
              </a:rPr>
              <a:t>Mukesh Kumar Tripathi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>
                <a:cs typeface="Times New Roman" panose="02020603050405020304" pitchFamily="18" charset="0"/>
              </a:rPr>
              <a:t>Assistant Professor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>
                <a:cs typeface="Times New Roman" panose="02020603050405020304" pitchFamily="18" charset="0"/>
              </a:rPr>
              <a:t>Department of Information Technology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 err="1">
                <a:cs typeface="Times New Roman" panose="02020603050405020304" pitchFamily="18" charset="0"/>
              </a:rPr>
              <a:t>Vasavi</a:t>
            </a:r>
            <a:r>
              <a:rPr lang="en-US" altLang="en-US" dirty="0">
                <a:cs typeface="Times New Roman" panose="02020603050405020304" pitchFamily="18" charset="0"/>
              </a:rPr>
              <a:t> College of Engineering</a:t>
            </a:r>
          </a:p>
        </p:txBody>
      </p:sp>
    </p:spTree>
    <p:extLst>
      <p:ext uri="{BB962C8B-B14F-4D97-AF65-F5344CB8AC3E}">
        <p14:creationId xmlns:p14="http://schemas.microsoft.com/office/powerpoint/2010/main" val="155216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9" name="Rectangle 2"/>
          <p:cNvSpPr>
            <a:spLocks noGrp="1" noChangeArrowheads="1"/>
          </p:cNvSpPr>
          <p:nvPr>
            <p:ph type="title"/>
          </p:nvPr>
        </p:nvSpPr>
        <p:spPr>
          <a:xfrm>
            <a:off x="320408" y="609600"/>
            <a:ext cx="10515600" cy="547171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The </a:t>
            </a:r>
            <a:r>
              <a:rPr lang="en-US" altLang="en-US" sz="2800" b="1" dirty="0" err="1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goto</a:t>
            </a:r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 operation for LR(0) items</a:t>
            </a:r>
          </a:p>
        </p:txBody>
      </p:sp>
      <p:sp>
        <p:nvSpPr>
          <p:cNvPr id="249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0408" y="1281896"/>
            <a:ext cx="11643910" cy="2651126"/>
          </a:xfrm>
        </p:spPr>
        <p:txBody>
          <a:bodyPr>
            <a:noAutofit/>
          </a:bodyPr>
          <a:lstStyle/>
          <a:p>
            <a:pPr algn="just"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I is a set of LR(0) items and X is a grammar symbol (terminal or non-terminal), then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goto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(I, X) is defined as follows:</a:t>
            </a:r>
          </a:p>
          <a:p>
            <a:pPr lvl="1" algn="just">
              <a:lnSpc>
                <a:spcPts val="2585"/>
              </a:lnSpc>
              <a:spcBef>
                <a:spcPts val="554"/>
              </a:spcBef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 A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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•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X  is in I then every item in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closure({</a:t>
            </a:r>
            <a:r>
              <a:rPr lang="en-US" altLang="en-US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</a:t>
            </a:r>
            <a:r>
              <a:rPr lang="en-US" altLang="en-US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•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})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will be in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goto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(I, X) 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if not already there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 lvl="1" algn="just">
              <a:lnSpc>
                <a:spcPts val="2585"/>
              </a:lnSpc>
              <a:spcBef>
                <a:spcPts val="554"/>
              </a:spcBef>
              <a:defRPr/>
            </a:pP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Repeat the above step until no more items can be added to </a:t>
            </a:r>
            <a:r>
              <a:rPr lang="en-US" altLang="en-US" i="1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goto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en-US" altLang="en-US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,</a:t>
            </a:r>
            <a:r>
              <a:rPr lang="en-US" altLang="en-US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)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0" indent="0" algn="just">
              <a:buNone/>
            </a:pPr>
            <a:endParaRPr lang="en-US" altLang="en-US" sz="2400" dirty="0"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29320" y="689760"/>
              <a:ext cx="10975320" cy="5455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200" y="673200"/>
                <a:ext cx="11007000" cy="54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566520" y="4040280"/>
              <a:ext cx="4997880" cy="1433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53560" y="4026960"/>
                <a:ext cx="5017320" cy="145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0676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271749" y="701675"/>
            <a:ext cx="11082051" cy="521198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Construction of </a:t>
            </a:r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  <a:sym typeface="Symbol" panose="05050102010706020507" pitchFamily="18" charset="2"/>
              </a:rPr>
              <a:t>the Canonical LR(0) Collection</a:t>
            </a:r>
          </a:p>
        </p:txBody>
      </p:sp>
      <p:sp>
        <p:nvSpPr>
          <p:cNvPr id="295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64474" y="1329866"/>
            <a:ext cx="11467641" cy="4351338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create the SLR parsing tables for a grammar G, we will create the canonical LR(0) collection of the grammar G’.</a:t>
            </a:r>
          </a:p>
          <a:p>
            <a:pPr>
              <a:defRPr/>
            </a:pPr>
            <a:r>
              <a:rPr lang="en-US" alt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ts val="2400"/>
              </a:lnSpc>
              <a:spcBef>
                <a:spcPts val="369"/>
              </a:spcBef>
              <a:buNone/>
              <a:defRPr/>
            </a:pPr>
            <a:r>
              <a:rPr lang="en-US" alt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{ closure({S’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.S}) }</a:t>
            </a:r>
          </a:p>
          <a:p>
            <a:pPr lvl="1">
              <a:lnSpc>
                <a:spcPts val="2400"/>
              </a:lnSpc>
              <a:spcBef>
                <a:spcPts val="369"/>
              </a:spcBef>
              <a:buNone/>
              <a:defRPr/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repeat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the followings until no more set of LR(0) items can be added to </a:t>
            </a:r>
            <a:r>
              <a:rPr lang="en-US" altLang="en-US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 lvl="2">
              <a:lnSpc>
                <a:spcPts val="2400"/>
              </a:lnSpc>
              <a:spcBef>
                <a:spcPts val="369"/>
              </a:spcBef>
              <a:buNone/>
              <a:defRPr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for each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 in </a:t>
            </a:r>
            <a:r>
              <a:rPr lang="en-US" alt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and each grammar symbol X</a:t>
            </a:r>
          </a:p>
          <a:p>
            <a:pPr lvl="3">
              <a:lnSpc>
                <a:spcPts val="2400"/>
              </a:lnSpc>
              <a:spcBef>
                <a:spcPts val="369"/>
              </a:spcBef>
              <a:buNone/>
              <a:defRPr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if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goto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(I, X) is not empty and not in </a:t>
            </a:r>
            <a:r>
              <a:rPr lang="en-US" alt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</a:p>
          <a:p>
            <a:pPr lvl="4">
              <a:lnSpc>
                <a:spcPts val="2400"/>
              </a:lnSpc>
              <a:spcBef>
                <a:spcPts val="369"/>
              </a:spcBef>
              <a:buNone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add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goto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(I, X) to </a:t>
            </a:r>
            <a:r>
              <a:rPr lang="en-US" alt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defRPr/>
            </a:pP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goto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function is a DFA on the sets in C.</a:t>
            </a:r>
          </a:p>
        </p:txBody>
      </p:sp>
      <p:sp>
        <p:nvSpPr>
          <p:cNvPr id="4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14880" y="256320"/>
              <a:ext cx="10466640" cy="1685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4440" y="245880"/>
                <a:ext cx="10492560" cy="171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20880" y="2225880"/>
              <a:ext cx="9038880" cy="2633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5400" y="2220120"/>
                <a:ext cx="9066600" cy="265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9417600" y="79920"/>
              <a:ext cx="2161440" cy="2660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07520" y="65880"/>
                <a:ext cx="2183040" cy="268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2611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09391" y="607497"/>
            <a:ext cx="10515600" cy="516224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  <a:sym typeface="Symbol" panose="05050102010706020507" pitchFamily="18" charset="2"/>
              </a:rPr>
              <a:t>The Canonical LR(0) Collection – Example #1</a:t>
            </a: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80800" y="89640"/>
              <a:ext cx="10462680" cy="6651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4600" y="73080"/>
                <a:ext cx="10495080" cy="66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50840" y="1533600"/>
              <a:ext cx="10959120" cy="5115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5440" y="1530360"/>
                <a:ext cx="10981440" cy="512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6577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09391" y="607497"/>
            <a:ext cx="10515600" cy="516224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  <a:sym typeface="Symbol" panose="05050102010706020507" pitchFamily="18" charset="2"/>
              </a:rPr>
              <a:t>The Canonical LR(0) Collection – Example #1 (contd.)</a:t>
            </a: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33600" y="127800"/>
              <a:ext cx="11552760" cy="6069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7040" y="111240"/>
                <a:ext cx="11585880" cy="610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577960" y="3321360"/>
              <a:ext cx="330480" cy="1368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72920" y="3317400"/>
                <a:ext cx="338760" cy="137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6882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09391" y="607497"/>
            <a:ext cx="10515600" cy="516224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  <a:sym typeface="Symbol" panose="05050102010706020507" pitchFamily="18" charset="2"/>
              </a:rPr>
              <a:t>The Canonical LR(0) Collection – Example #1 (contd.)</a:t>
            </a: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97320" y="119880"/>
              <a:ext cx="11311560" cy="6707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0760" y="103320"/>
                <a:ext cx="11344680" cy="674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44160" y="3873240"/>
              <a:ext cx="6297840" cy="2886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27600" y="3856680"/>
                <a:ext cx="6330960" cy="291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8171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09391" y="607497"/>
            <a:ext cx="10515600" cy="516224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  <a:sym typeface="Symbol" panose="05050102010706020507" pitchFamily="18" charset="2"/>
              </a:rPr>
              <a:t>The Canonical LR(0) Collection – Example #1 (contd.)</a:t>
            </a: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47560" y="162720"/>
              <a:ext cx="11640240" cy="6689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000" y="146160"/>
                <a:ext cx="11672280" cy="672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637720" y="2197080"/>
              <a:ext cx="2351160" cy="3087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1520" y="2180520"/>
                <a:ext cx="2381400" cy="312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5508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09391" y="607497"/>
            <a:ext cx="10515600" cy="516224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  <a:sym typeface="Symbol" panose="05050102010706020507" pitchFamily="18" charset="2"/>
              </a:rPr>
              <a:t>The Canonical LR(0) Collection – Example #1 (contd.)</a:t>
            </a: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61600" y="349920"/>
              <a:ext cx="11586240" cy="64371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5040" y="333360"/>
                <a:ext cx="11618280" cy="647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5840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09391" y="607497"/>
            <a:ext cx="10515600" cy="516224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  <a:sym typeface="Symbol" panose="05050102010706020507" pitchFamily="18" charset="2"/>
              </a:rPr>
              <a:t>The Canonical LR(0) Collection – Example #1 (contd.)</a:t>
            </a: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2800" y="1119600"/>
              <a:ext cx="11070000" cy="5730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6240" y="1103040"/>
                <a:ext cx="11103120" cy="576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5387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09391" y="607497"/>
            <a:ext cx="10515600" cy="516224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  <a:sym typeface="Symbol" panose="05050102010706020507" pitchFamily="18" charset="2"/>
              </a:rPr>
              <a:t>The Canonical LR(0) Collection – Example #1 (contd.)</a:t>
            </a: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33880" y="1077480"/>
              <a:ext cx="11547360" cy="5403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320" y="1060920"/>
                <a:ext cx="11579400" cy="54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392680" y="4628520"/>
              <a:ext cx="2360160" cy="1391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1160" y="4622760"/>
                <a:ext cx="2376000" cy="14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9257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9390" y="1178805"/>
            <a:ext cx="11676044" cy="5133859"/>
          </a:xfrm>
        </p:spPr>
        <p:txBody>
          <a:bodyPr>
            <a:noAutofit/>
          </a:bodyPr>
          <a:lstStyle/>
          <a:p>
            <a:pPr marL="422041" indent="-422041">
              <a:buFontTx/>
              <a:buAutoNum type="arabicPeriod"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 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= {I</a:t>
            </a:r>
            <a:r>
              <a:rPr lang="en-US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0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,...,I</a:t>
            </a:r>
            <a:r>
              <a:rPr lang="en-US" altLang="en-US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}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the collection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sets of LR(0) items for G’.    </a:t>
            </a:r>
          </a:p>
          <a:p>
            <a:pPr marL="422041" indent="-422041">
              <a:buFontTx/>
              <a:buAutoNum type="arabicPeriod"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the parsing ACTION table as follows</a:t>
            </a:r>
          </a:p>
          <a:p>
            <a:pPr marL="738572" lvl="1" indent="-316531">
              <a:buFontTx/>
              <a:buChar char="•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terminal,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.a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in I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and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goto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(I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a)=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j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then ACTION[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a] is  </a:t>
            </a:r>
            <a:r>
              <a:rPr lang="en-US" altLang="en-US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shift j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 marL="738572" lvl="1" indent="-316531">
              <a:buFontTx/>
              <a:buChar char="•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If 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.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is in I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then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ACTION[</a:t>
            </a:r>
            <a:r>
              <a:rPr lang="en-US" altLang="en-US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a]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is  </a:t>
            </a:r>
            <a:r>
              <a:rPr lang="en-US" altLang="en-US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reduce </a:t>
            </a:r>
            <a:r>
              <a:rPr lang="en-US" alt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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for all </a:t>
            </a: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in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FOLLOW(A)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where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AS’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 marL="738572" lvl="1" indent="-316531">
              <a:buFontTx/>
              <a:buChar char="•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If 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S’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S.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is in I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then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ACTION[</a:t>
            </a:r>
            <a:r>
              <a:rPr lang="en-US" altLang="en-US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$]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is  </a:t>
            </a:r>
            <a:r>
              <a:rPr lang="en-US" altLang="en-US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accept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.</a:t>
            </a:r>
          </a:p>
          <a:p>
            <a:pPr marL="738572" lvl="1" indent="-316531">
              <a:buFontTx/>
              <a:buChar char="•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If any conflicting actions generated by these rules, the grammar is not SLR(1).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422041" indent="-422041">
              <a:buFontTx/>
              <a:buAutoNum type="arabicPeriod" startAt="3"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Create the parsing GOTO table as follows</a:t>
            </a:r>
          </a:p>
          <a:p>
            <a:pPr marL="738572" lvl="1" indent="-316531">
              <a:buFontTx/>
              <a:buChar char="•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for all non-terminals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 if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goto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(I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A)=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j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then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GOTO[</a:t>
            </a:r>
            <a:r>
              <a:rPr lang="en-US" altLang="en-US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A]=j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422041" indent="-422041">
              <a:buFontTx/>
              <a:buAutoNum type="arabicPeriod" startAt="4"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All entries not defined by (2) and (3) are errors.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09390" y="596480"/>
            <a:ext cx="10515600" cy="582326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Parsing Tables</a:t>
            </a: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18760" y="175680"/>
              <a:ext cx="11562120" cy="6093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2200" y="159120"/>
                <a:ext cx="11583360" cy="612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24960" y="536040"/>
              <a:ext cx="10162440" cy="4284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4880" y="519480"/>
                <a:ext cx="10189080" cy="431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0313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341523" y="232923"/>
            <a:ext cx="11479576" cy="593342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LR Parsers</a:t>
            </a:r>
          </a:p>
        </p:txBody>
      </p:sp>
      <p:sp>
        <p:nvSpPr>
          <p:cNvPr id="281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3794" y="901700"/>
            <a:ext cx="11368489" cy="5223678"/>
          </a:xfrm>
        </p:spPr>
        <p:txBody>
          <a:bodyPr>
            <a:noAutofit/>
          </a:bodyPr>
          <a:lstStyle/>
          <a:p>
            <a:pPr algn="just">
              <a:lnSpc>
                <a:spcPct val="90000"/>
              </a:lnSpc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LR parsing is an efficient, bottom-up syntax analysis technique that can be used to parse a large class of CFGs.</a:t>
            </a:r>
          </a:p>
          <a:p>
            <a:pPr algn="just">
              <a:lnSpc>
                <a:spcPct val="90000"/>
              </a:lnSpc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LR(k) parsing:</a:t>
            </a:r>
          </a:p>
          <a:p>
            <a:pPr algn="just">
              <a:lnSpc>
                <a:spcPct val="8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L: Left to right scanning of the input</a:t>
            </a:r>
          </a:p>
          <a:p>
            <a:pPr algn="just">
              <a:lnSpc>
                <a:spcPct val="8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R: Producing a rightmost derivation in reverse</a:t>
            </a:r>
          </a:p>
          <a:p>
            <a:pPr algn="just">
              <a:lnSpc>
                <a:spcPct val="8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k:  Number of input symbols of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lookahead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are used in making parsing   </a:t>
            </a:r>
          </a:p>
          <a:p>
            <a:pPr algn="just">
              <a:lnSpc>
                <a:spcPct val="8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decisions.  (k is omitted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it is 1)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LR parsing is attractive because:</a:t>
            </a:r>
          </a:p>
          <a:p>
            <a:pPr lvl="1" algn="just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LR parsing is most general non-backtracking shift-reduce parsing </a:t>
            </a:r>
          </a:p>
          <a:p>
            <a:pPr lvl="1" algn="just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class of grammars that can be parsed using LR methods is a proper superset of the class of grammars that can be parsed with predictive parsers.                                                    			LL(1)-Grammars 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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LR(1)-Grammars</a:t>
            </a:r>
          </a:p>
          <a:p>
            <a:pPr lvl="1" algn="just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LR-parser can detect a syntactic error as soon as it is possible to do so a left-to-right scan of the input.</a:t>
            </a:r>
          </a:p>
          <a:p>
            <a:pPr algn="just">
              <a:lnSpc>
                <a:spcPct val="110000"/>
              </a:lnSpc>
              <a:spcBef>
                <a:spcPct val="0"/>
              </a:spcBef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principal drawback of the LR method is that it is too much work to construct an LR parser by hand for a typical programming language grammar.</a:t>
            </a:r>
          </a:p>
          <a:p>
            <a:pPr algn="just"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91520" y="119880"/>
              <a:ext cx="10197360" cy="6738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82160" y="110520"/>
                <a:ext cx="10216080" cy="675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63280" y="1612080"/>
              <a:ext cx="723960" cy="648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3920" y="1602720"/>
                <a:ext cx="742680" cy="66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92745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309390" y="596480"/>
            <a:ext cx="10515600" cy="582326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Parsing Tables</a:t>
            </a: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220337" y="1251972"/>
            <a:ext cx="1824538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>
                <a:sym typeface="Symbol" panose="05050102010706020507" pitchFamily="18" charset="2"/>
              </a:rPr>
              <a:t>Grammar: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1.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+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2.</a:t>
            </a:r>
            <a:r>
              <a:rPr lang="en-US" altLang="en-US" i="1" dirty="0">
                <a:sym typeface="Symbol" panose="05050102010706020507" pitchFamily="18" charset="2"/>
              </a:rPr>
              <a:t> 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3.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*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4.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5.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(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)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6.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id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1760" y="171720"/>
              <a:ext cx="11408760" cy="6225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6280" y="158040"/>
                <a:ext cx="11439720" cy="625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2661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246924" y="356094"/>
            <a:ext cx="10515600" cy="371019"/>
          </a:xfrm>
        </p:spPr>
        <p:txBody>
          <a:bodyPr>
            <a:normAutofit/>
          </a:bodyPr>
          <a:lstStyle/>
          <a:p>
            <a:r>
              <a:rPr lang="en-US" altLang="en-US" sz="20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Transition Diagram (DFA) of </a:t>
            </a:r>
            <a:r>
              <a:rPr lang="en-US" altLang="en-US" sz="2000" b="1" dirty="0" err="1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Goto</a:t>
            </a:r>
            <a:r>
              <a:rPr lang="en-US" altLang="en-US" sz="20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 Function</a:t>
            </a:r>
          </a:p>
        </p:txBody>
      </p:sp>
      <p:sp>
        <p:nvSpPr>
          <p:cNvPr id="52" name="Rectangle 4"/>
          <p:cNvSpPr txBox="1">
            <a:spLocks noChangeArrowheads="1"/>
          </p:cNvSpPr>
          <p:nvPr/>
        </p:nvSpPr>
        <p:spPr>
          <a:xfrm>
            <a:off x="132202" y="0"/>
            <a:ext cx="11122446" cy="462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p:sp>
        <p:nvSpPr>
          <p:cNvPr id="53" name="Rectangle 3"/>
          <p:cNvSpPr>
            <a:spLocks noChangeArrowheads="1"/>
          </p:cNvSpPr>
          <p:nvPr/>
        </p:nvSpPr>
        <p:spPr bwMode="auto">
          <a:xfrm>
            <a:off x="10762524" y="0"/>
            <a:ext cx="141577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dirty="0">
                <a:sym typeface="Symbol" panose="05050102010706020507" pitchFamily="18" charset="2"/>
              </a:rPr>
              <a:t>Grammar:</a:t>
            </a:r>
            <a:br>
              <a:rPr lang="en-US" altLang="en-US" sz="1800" dirty="0">
                <a:sym typeface="Symbol" panose="05050102010706020507" pitchFamily="18" charset="2"/>
              </a:rPr>
            </a:br>
            <a:r>
              <a:rPr lang="en-US" altLang="en-US" sz="1800" dirty="0">
                <a:sym typeface="Symbol" panose="05050102010706020507" pitchFamily="18" charset="2"/>
              </a:rPr>
              <a:t>1. </a:t>
            </a:r>
            <a:r>
              <a:rPr lang="en-US" altLang="en-US" sz="1800" i="1" dirty="0">
                <a:sym typeface="Symbol" panose="05050102010706020507" pitchFamily="18" charset="2"/>
              </a:rPr>
              <a:t>E</a:t>
            </a:r>
            <a:r>
              <a:rPr lang="en-US" altLang="en-US" sz="1800" dirty="0">
                <a:sym typeface="Symbol" panose="05050102010706020507" pitchFamily="18" charset="2"/>
              </a:rPr>
              <a:t>  </a:t>
            </a:r>
            <a:r>
              <a:rPr lang="en-US" altLang="en-US" sz="1800" i="1" dirty="0">
                <a:sym typeface="Symbol" panose="05050102010706020507" pitchFamily="18" charset="2"/>
              </a:rPr>
              <a:t>E</a:t>
            </a:r>
            <a:r>
              <a:rPr lang="en-US" altLang="en-US" sz="1800" dirty="0">
                <a:sym typeface="Symbol" panose="05050102010706020507" pitchFamily="18" charset="2"/>
              </a:rPr>
              <a:t> </a:t>
            </a:r>
            <a:r>
              <a:rPr lang="en-US" altLang="en-US" sz="1800" b="1" dirty="0">
                <a:sym typeface="Symbol" panose="05050102010706020507" pitchFamily="18" charset="2"/>
              </a:rPr>
              <a:t>+</a:t>
            </a:r>
            <a:r>
              <a:rPr lang="en-US" altLang="en-US" sz="1800" dirty="0">
                <a:sym typeface="Symbol" panose="05050102010706020507" pitchFamily="18" charset="2"/>
              </a:rPr>
              <a:t> </a:t>
            </a:r>
            <a:r>
              <a:rPr lang="en-US" altLang="en-US" sz="1800" i="1" dirty="0">
                <a:sym typeface="Symbol" panose="05050102010706020507" pitchFamily="18" charset="2"/>
              </a:rPr>
              <a:t>T</a:t>
            </a:r>
            <a:br>
              <a:rPr lang="en-US" altLang="en-US" sz="1800" i="1" dirty="0">
                <a:sym typeface="Symbol" panose="05050102010706020507" pitchFamily="18" charset="2"/>
              </a:rPr>
            </a:br>
            <a:r>
              <a:rPr lang="en-US" altLang="en-US" sz="1800" dirty="0">
                <a:sym typeface="Symbol" panose="05050102010706020507" pitchFamily="18" charset="2"/>
              </a:rPr>
              <a:t>2.</a:t>
            </a:r>
            <a:r>
              <a:rPr lang="en-US" altLang="en-US" sz="1800" i="1" dirty="0">
                <a:sym typeface="Symbol" panose="05050102010706020507" pitchFamily="18" charset="2"/>
              </a:rPr>
              <a:t> E</a:t>
            </a:r>
            <a:r>
              <a:rPr lang="en-US" altLang="en-US" sz="1800" dirty="0">
                <a:sym typeface="Symbol" panose="05050102010706020507" pitchFamily="18" charset="2"/>
              </a:rPr>
              <a:t>  </a:t>
            </a:r>
            <a:r>
              <a:rPr lang="en-US" altLang="en-US" sz="1800" i="1" dirty="0">
                <a:sym typeface="Symbol" panose="05050102010706020507" pitchFamily="18" charset="2"/>
              </a:rPr>
              <a:t>T</a:t>
            </a:r>
            <a:br>
              <a:rPr lang="en-US" altLang="en-US" sz="1800" i="1" dirty="0">
                <a:sym typeface="Symbol" panose="05050102010706020507" pitchFamily="18" charset="2"/>
              </a:rPr>
            </a:br>
            <a:r>
              <a:rPr lang="en-US" altLang="en-US" sz="1800" dirty="0">
                <a:sym typeface="Symbol" panose="05050102010706020507" pitchFamily="18" charset="2"/>
              </a:rPr>
              <a:t>3. </a:t>
            </a:r>
            <a:r>
              <a:rPr lang="en-US" altLang="en-US" sz="1800" i="1" dirty="0">
                <a:sym typeface="Symbol" panose="05050102010706020507" pitchFamily="18" charset="2"/>
              </a:rPr>
              <a:t>T </a:t>
            </a:r>
            <a:r>
              <a:rPr lang="en-US" altLang="en-US" sz="1800" dirty="0">
                <a:sym typeface="Symbol" panose="05050102010706020507" pitchFamily="18" charset="2"/>
              </a:rPr>
              <a:t> </a:t>
            </a:r>
            <a:r>
              <a:rPr lang="en-US" altLang="en-US" sz="1800" i="1" dirty="0">
                <a:sym typeface="Symbol" panose="05050102010706020507" pitchFamily="18" charset="2"/>
              </a:rPr>
              <a:t>T</a:t>
            </a:r>
            <a:r>
              <a:rPr lang="en-US" altLang="en-US" sz="1800" dirty="0">
                <a:sym typeface="Symbol" panose="05050102010706020507" pitchFamily="18" charset="2"/>
              </a:rPr>
              <a:t> </a:t>
            </a:r>
            <a:r>
              <a:rPr lang="en-US" altLang="en-US" sz="1800" b="1" dirty="0">
                <a:sym typeface="Symbol" panose="05050102010706020507" pitchFamily="18" charset="2"/>
              </a:rPr>
              <a:t>*</a:t>
            </a:r>
            <a:r>
              <a:rPr lang="en-US" altLang="en-US" sz="1800" dirty="0">
                <a:sym typeface="Symbol" panose="05050102010706020507" pitchFamily="18" charset="2"/>
              </a:rPr>
              <a:t> </a:t>
            </a:r>
            <a:r>
              <a:rPr lang="en-US" altLang="en-US" sz="1800" i="1" dirty="0">
                <a:sym typeface="Symbol" panose="05050102010706020507" pitchFamily="18" charset="2"/>
              </a:rPr>
              <a:t>F</a:t>
            </a:r>
            <a:br>
              <a:rPr lang="en-US" altLang="en-US" sz="1800" dirty="0">
                <a:sym typeface="Symbol" panose="05050102010706020507" pitchFamily="18" charset="2"/>
              </a:rPr>
            </a:br>
            <a:r>
              <a:rPr lang="en-US" altLang="en-US" sz="1800" dirty="0">
                <a:sym typeface="Symbol" panose="05050102010706020507" pitchFamily="18" charset="2"/>
              </a:rPr>
              <a:t>4. </a:t>
            </a:r>
            <a:r>
              <a:rPr lang="en-US" altLang="en-US" sz="1800" i="1" dirty="0">
                <a:sym typeface="Symbol" panose="05050102010706020507" pitchFamily="18" charset="2"/>
              </a:rPr>
              <a:t>T </a:t>
            </a:r>
            <a:r>
              <a:rPr lang="en-US" altLang="en-US" sz="1800" dirty="0">
                <a:sym typeface="Symbol" panose="05050102010706020507" pitchFamily="18" charset="2"/>
              </a:rPr>
              <a:t> </a:t>
            </a:r>
            <a:r>
              <a:rPr lang="en-US" altLang="en-US" sz="1800" i="1" dirty="0">
                <a:sym typeface="Symbol" panose="05050102010706020507" pitchFamily="18" charset="2"/>
              </a:rPr>
              <a:t>F</a:t>
            </a:r>
            <a:br>
              <a:rPr lang="en-US" altLang="en-US" sz="1800" dirty="0">
                <a:sym typeface="Symbol" panose="05050102010706020507" pitchFamily="18" charset="2"/>
              </a:rPr>
            </a:br>
            <a:r>
              <a:rPr lang="en-US" altLang="en-US" sz="1800" dirty="0">
                <a:sym typeface="Symbol" panose="05050102010706020507" pitchFamily="18" charset="2"/>
              </a:rPr>
              <a:t>5. </a:t>
            </a:r>
            <a:r>
              <a:rPr lang="en-US" altLang="en-US" sz="1800" i="1" dirty="0">
                <a:sym typeface="Symbol" panose="05050102010706020507" pitchFamily="18" charset="2"/>
              </a:rPr>
              <a:t>F</a:t>
            </a:r>
            <a:r>
              <a:rPr lang="en-US" altLang="en-US" sz="1800" dirty="0">
                <a:sym typeface="Symbol" panose="05050102010706020507" pitchFamily="18" charset="2"/>
              </a:rPr>
              <a:t>  </a:t>
            </a:r>
            <a:r>
              <a:rPr lang="en-US" altLang="en-US" sz="1800" b="1" dirty="0">
                <a:sym typeface="Symbol" panose="05050102010706020507" pitchFamily="18" charset="2"/>
              </a:rPr>
              <a:t>(</a:t>
            </a:r>
            <a:r>
              <a:rPr lang="en-US" altLang="en-US" sz="1800" dirty="0">
                <a:sym typeface="Symbol" panose="05050102010706020507" pitchFamily="18" charset="2"/>
              </a:rPr>
              <a:t> </a:t>
            </a:r>
            <a:r>
              <a:rPr lang="en-US" altLang="en-US" sz="1800" i="1" dirty="0">
                <a:sym typeface="Symbol" panose="05050102010706020507" pitchFamily="18" charset="2"/>
              </a:rPr>
              <a:t>E</a:t>
            </a:r>
            <a:r>
              <a:rPr lang="en-US" altLang="en-US" sz="1800" dirty="0">
                <a:sym typeface="Symbol" panose="05050102010706020507" pitchFamily="18" charset="2"/>
              </a:rPr>
              <a:t> </a:t>
            </a:r>
            <a:r>
              <a:rPr lang="en-US" altLang="en-US" sz="1800" b="1" dirty="0">
                <a:sym typeface="Symbol" panose="05050102010706020507" pitchFamily="18" charset="2"/>
              </a:rPr>
              <a:t>)</a:t>
            </a:r>
            <a:br>
              <a:rPr lang="en-US" altLang="en-US" sz="1800" dirty="0">
                <a:sym typeface="Symbol" panose="05050102010706020507" pitchFamily="18" charset="2"/>
              </a:rPr>
            </a:br>
            <a:r>
              <a:rPr lang="en-US" altLang="en-US" sz="1800" dirty="0">
                <a:sym typeface="Symbol" panose="05050102010706020507" pitchFamily="18" charset="2"/>
              </a:rPr>
              <a:t>6. </a:t>
            </a:r>
            <a:r>
              <a:rPr lang="en-US" altLang="en-US" sz="1800" i="1" dirty="0">
                <a:sym typeface="Symbol" panose="05050102010706020507" pitchFamily="18" charset="2"/>
              </a:rPr>
              <a:t>F</a:t>
            </a:r>
            <a:r>
              <a:rPr lang="en-US" altLang="en-US" sz="1800" dirty="0">
                <a:sym typeface="Symbol" panose="05050102010706020507" pitchFamily="18" charset="2"/>
              </a:rPr>
              <a:t>  </a:t>
            </a:r>
            <a:r>
              <a:rPr lang="en-US" altLang="en-US" sz="1800" b="1" dirty="0">
                <a:sym typeface="Symbol" panose="05050102010706020507" pitchFamily="18" charset="2"/>
              </a:rPr>
              <a:t>id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0400" y="61560"/>
              <a:ext cx="12141720" cy="6761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480" y="45000"/>
                <a:ext cx="12175200" cy="67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47160" y="1376280"/>
              <a:ext cx="11153880" cy="4358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8160" y="1372320"/>
                <a:ext cx="11179800" cy="437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399000" y="820080"/>
              <a:ext cx="3188160" cy="4696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89640" y="812520"/>
                <a:ext cx="3201480" cy="471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9555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9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655393"/>
            <a:ext cx="7772400" cy="427282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Example SLR Parse Table</a:t>
            </a:r>
          </a:p>
        </p:txBody>
      </p:sp>
      <p:sp>
        <p:nvSpPr>
          <p:cNvPr id="239620" name="Rectangle 3"/>
          <p:cNvSpPr>
            <a:spLocks noChangeArrowheads="1"/>
          </p:cNvSpPr>
          <p:nvPr/>
        </p:nvSpPr>
        <p:spPr bwMode="auto">
          <a:xfrm>
            <a:off x="220337" y="1251972"/>
            <a:ext cx="1824538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>
                <a:sym typeface="Symbol" panose="05050102010706020507" pitchFamily="18" charset="2"/>
              </a:rPr>
              <a:t>Grammar: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1.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+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2.</a:t>
            </a:r>
            <a:r>
              <a:rPr lang="en-US" altLang="en-US" i="1" dirty="0">
                <a:sym typeface="Symbol" panose="05050102010706020507" pitchFamily="18" charset="2"/>
              </a:rPr>
              <a:t> 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3.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*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4.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5.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(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)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6.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id</a:t>
            </a:r>
          </a:p>
        </p:txBody>
      </p:sp>
      <p:sp>
        <p:nvSpPr>
          <p:cNvPr id="239775" name="AutoShape 646"/>
          <p:cNvSpPr>
            <a:spLocks noChangeArrowheads="1"/>
          </p:cNvSpPr>
          <p:nvPr/>
        </p:nvSpPr>
        <p:spPr bwMode="auto">
          <a:xfrm>
            <a:off x="2327816" y="2310329"/>
            <a:ext cx="609600" cy="609600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19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p:graphicFrame>
        <p:nvGraphicFramePr>
          <p:cNvPr id="20" name="Group 3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0561471"/>
              </p:ext>
            </p:extLst>
          </p:nvPr>
        </p:nvGraphicFramePr>
        <p:xfrm>
          <a:off x="3884451" y="1069065"/>
          <a:ext cx="7595125" cy="5706311"/>
        </p:xfrm>
        <a:graphic>
          <a:graphicData uri="http://schemas.openxmlformats.org/drawingml/2006/table">
            <a:tbl>
              <a:tblPr/>
              <a:tblGrid>
                <a:gridCol w="687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36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9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76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561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768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56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422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3309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0487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0536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state</a:t>
                      </a: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1" name="Text Box 367"/>
          <p:cNvSpPr txBox="1">
            <a:spLocks noChangeArrowheads="1"/>
          </p:cNvSpPr>
          <p:nvPr/>
        </p:nvSpPr>
        <p:spPr bwMode="auto">
          <a:xfrm>
            <a:off x="5658817" y="619711"/>
            <a:ext cx="209724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 Table</a:t>
            </a:r>
          </a:p>
        </p:txBody>
      </p:sp>
      <p:sp>
        <p:nvSpPr>
          <p:cNvPr id="22" name="Text Box 369"/>
          <p:cNvSpPr txBox="1">
            <a:spLocks noChangeArrowheads="1"/>
          </p:cNvSpPr>
          <p:nvPr/>
        </p:nvSpPr>
        <p:spPr bwMode="auto">
          <a:xfrm>
            <a:off x="9411890" y="607396"/>
            <a:ext cx="178388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GOTO Table</a:t>
            </a:r>
          </a:p>
        </p:txBody>
      </p:sp>
      <p:sp>
        <p:nvSpPr>
          <p:cNvPr id="2" name="Rectangle 1"/>
          <p:cNvSpPr/>
          <p:nvPr/>
        </p:nvSpPr>
        <p:spPr>
          <a:xfrm>
            <a:off x="194216" y="5138183"/>
            <a:ext cx="4267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Action [S</a:t>
            </a:r>
            <a:r>
              <a:rPr lang="en-US" altLang="en-US" baseline="-250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, </a:t>
            </a:r>
            <a:r>
              <a:rPr lang="en-US" altLang="en-US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baseline="-25000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] can have four values </a:t>
            </a:r>
          </a:p>
          <a:p>
            <a:pPr>
              <a:buFontTx/>
              <a:buNone/>
            </a:pP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1. </a:t>
            </a:r>
            <a:r>
              <a:rPr lang="en-US" altLang="en-US" b="1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sj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: shift </a:t>
            </a:r>
            <a:r>
              <a:rPr lang="en-US" altLang="en-US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baseline="-25000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to the stack, </a:t>
            </a:r>
            <a:r>
              <a:rPr lang="en-US" altLang="en-US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goto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state </a:t>
            </a:r>
            <a:r>
              <a:rPr lang="en-US" altLang="en-US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</a:t>
            </a:r>
            <a:r>
              <a:rPr lang="en-US" altLang="en-US" baseline="-25000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j</a:t>
            </a:r>
            <a:r>
              <a:rPr lang="en-US" altLang="en-US" baseline="-250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</a:p>
          <a:p>
            <a:pPr>
              <a:buFontTx/>
              <a:buNone/>
            </a:pP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2. </a:t>
            </a:r>
            <a:r>
              <a:rPr lang="en-US" altLang="en-US" b="1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rk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: reduce by rule number k </a:t>
            </a:r>
          </a:p>
          <a:p>
            <a:pPr>
              <a:buFontTx/>
              <a:buNone/>
            </a:pP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3. </a:t>
            </a:r>
            <a:r>
              <a:rPr lang="en-US" altLang="en-US" b="1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acc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: Accept </a:t>
            </a:r>
          </a:p>
          <a:p>
            <a:pPr>
              <a:buFontTx/>
              <a:buNone/>
            </a:pP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4. </a:t>
            </a:r>
            <a:r>
              <a:rPr lang="en-US" altLang="en-US" b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err</a:t>
            </a:r>
            <a:r>
              <a:rPr lang="en-US" altLang="en-US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: Error (empty cells in the table)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90680" y="1128960"/>
              <a:ext cx="10805040" cy="55882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2400" y="1115280"/>
                <a:ext cx="10829880" cy="56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770480" y="1416240"/>
              <a:ext cx="9665280" cy="4057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7960" y="1400760"/>
                <a:ext cx="9678960" cy="407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94454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3" name="Rectangle 2"/>
          <p:cNvSpPr>
            <a:spLocks noGrp="1" noChangeArrowheads="1"/>
          </p:cNvSpPr>
          <p:nvPr>
            <p:ph type="title"/>
          </p:nvPr>
        </p:nvSpPr>
        <p:spPr>
          <a:xfrm>
            <a:off x="353458" y="547688"/>
            <a:ext cx="10515600" cy="641348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Example: id * id + id</a:t>
            </a:r>
          </a:p>
        </p:txBody>
      </p:sp>
      <p:sp>
        <p:nvSpPr>
          <p:cNvPr id="240654" name="Rectangle 13"/>
          <p:cNvSpPr>
            <a:spLocks noChangeArrowheads="1"/>
          </p:cNvSpPr>
          <p:nvPr/>
        </p:nvSpPr>
        <p:spPr bwMode="auto">
          <a:xfrm>
            <a:off x="140905" y="1109324"/>
            <a:ext cx="1824538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>
                <a:sym typeface="Symbol" panose="05050102010706020507" pitchFamily="18" charset="2"/>
              </a:rPr>
              <a:t>Grammar: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1.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+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2.</a:t>
            </a:r>
            <a:r>
              <a:rPr lang="en-US" altLang="en-US" i="1" dirty="0">
                <a:sym typeface="Symbol" panose="05050102010706020507" pitchFamily="18" charset="2"/>
              </a:rPr>
              <a:t> 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3.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*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4.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5.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(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)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6.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id</a:t>
            </a:r>
          </a:p>
        </p:txBody>
      </p:sp>
      <p:sp>
        <p:nvSpPr>
          <p:cNvPr id="1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0640" y="81360"/>
              <a:ext cx="11097720" cy="6557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6240" y="64800"/>
                <a:ext cx="11128680" cy="659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696400" y="771480"/>
              <a:ext cx="3831840" cy="5911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87040" y="762120"/>
                <a:ext cx="3850920" cy="593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736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3" name="Rectangle 2"/>
          <p:cNvSpPr>
            <a:spLocks noGrp="1" noChangeArrowheads="1"/>
          </p:cNvSpPr>
          <p:nvPr>
            <p:ph type="title"/>
          </p:nvPr>
        </p:nvSpPr>
        <p:spPr>
          <a:xfrm>
            <a:off x="353458" y="547688"/>
            <a:ext cx="10515600" cy="641348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Example (contd.): id * id + id</a:t>
            </a:r>
          </a:p>
        </p:txBody>
      </p:sp>
      <p:sp>
        <p:nvSpPr>
          <p:cNvPr id="240654" name="Rectangle 13"/>
          <p:cNvSpPr>
            <a:spLocks noChangeArrowheads="1"/>
          </p:cNvSpPr>
          <p:nvPr/>
        </p:nvSpPr>
        <p:spPr bwMode="auto">
          <a:xfrm>
            <a:off x="140905" y="1109324"/>
            <a:ext cx="1824538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>
                <a:sym typeface="Symbol" panose="05050102010706020507" pitchFamily="18" charset="2"/>
              </a:rPr>
              <a:t>Grammar: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1.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+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2.</a:t>
            </a:r>
            <a:r>
              <a:rPr lang="en-US" altLang="en-US" i="1" dirty="0">
                <a:sym typeface="Symbol" panose="05050102010706020507" pitchFamily="18" charset="2"/>
              </a:rPr>
              <a:t> 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3.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*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4.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5.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(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)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6.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id</a:t>
            </a:r>
          </a:p>
        </p:txBody>
      </p:sp>
      <p:sp>
        <p:nvSpPr>
          <p:cNvPr id="1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3320" y="932040"/>
              <a:ext cx="11463840" cy="4500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7560" y="922680"/>
                <a:ext cx="11483280" cy="452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5070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3" name="Rectangle 2"/>
          <p:cNvSpPr>
            <a:spLocks noGrp="1" noChangeArrowheads="1"/>
          </p:cNvSpPr>
          <p:nvPr>
            <p:ph type="title"/>
          </p:nvPr>
        </p:nvSpPr>
        <p:spPr>
          <a:xfrm>
            <a:off x="353458" y="547688"/>
            <a:ext cx="10515600" cy="641348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Example: (</a:t>
            </a:r>
            <a:r>
              <a:rPr lang="en-US" altLang="en-US" sz="2800" b="1" dirty="0" err="1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id+id</a:t>
            </a:r>
            <a:endParaRPr lang="en-US" altLang="en-US" sz="2800" b="1" dirty="0">
              <a:solidFill>
                <a:srgbClr val="0070C0"/>
              </a:solidFill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240654" name="Rectangle 13"/>
          <p:cNvSpPr>
            <a:spLocks noChangeArrowheads="1"/>
          </p:cNvSpPr>
          <p:nvPr/>
        </p:nvSpPr>
        <p:spPr bwMode="auto">
          <a:xfrm>
            <a:off x="353458" y="1110118"/>
            <a:ext cx="1824538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>
                <a:sym typeface="Symbol" panose="05050102010706020507" pitchFamily="18" charset="2"/>
              </a:rPr>
              <a:t>Grammar: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1.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+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2.</a:t>
            </a:r>
            <a:r>
              <a:rPr lang="en-US" altLang="en-US" i="1" dirty="0">
                <a:sym typeface="Symbol" panose="05050102010706020507" pitchFamily="18" charset="2"/>
              </a:rPr>
              <a:t> E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3.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T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*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4. </a:t>
            </a:r>
            <a:r>
              <a:rPr lang="en-US" altLang="en-US" i="1" dirty="0">
                <a:sym typeface="Symbol" panose="05050102010706020507" pitchFamily="18" charset="2"/>
              </a:rPr>
              <a:t>T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5.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(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)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6. </a:t>
            </a:r>
            <a:r>
              <a:rPr lang="en-US" altLang="en-US" i="1" dirty="0">
                <a:sym typeface="Symbol" panose="05050102010706020507" pitchFamily="18" charset="2"/>
              </a:rPr>
              <a:t>F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b="1" dirty="0">
                <a:sym typeface="Symbol" panose="05050102010706020507" pitchFamily="18" charset="2"/>
              </a:rPr>
              <a:t>id</a:t>
            </a:r>
          </a:p>
        </p:txBody>
      </p:sp>
      <p:sp>
        <p:nvSpPr>
          <p:cNvPr id="1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42040" y="133200"/>
              <a:ext cx="10429200" cy="6723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1960" y="116640"/>
                <a:ext cx="10443960" cy="674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81852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54" name="Rectangle 13"/>
          <p:cNvSpPr>
            <a:spLocks noChangeArrowheads="1"/>
          </p:cNvSpPr>
          <p:nvPr/>
        </p:nvSpPr>
        <p:spPr bwMode="auto">
          <a:xfrm>
            <a:off x="309390" y="559274"/>
            <a:ext cx="2400016" cy="2000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1" dirty="0">
                <a:solidFill>
                  <a:srgbClr val="0070C0"/>
                </a:solidFill>
              </a:rPr>
              <a:t>Example #2:</a:t>
            </a:r>
            <a:endParaRPr lang="en-US" altLang="en-US" dirty="0">
              <a:sym typeface="Symbol" panose="05050102010706020507" pitchFamily="18" charset="2"/>
            </a:endParaRPr>
          </a:p>
          <a:p>
            <a:r>
              <a:rPr lang="en-US" altLang="en-US" dirty="0">
                <a:sym typeface="Symbol" panose="05050102010706020507" pitchFamily="18" charset="2"/>
              </a:rPr>
              <a:t>Grammar: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S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 err="1">
                <a:sym typeface="Symbol" panose="05050102010706020507" pitchFamily="18" charset="2"/>
              </a:rPr>
              <a:t>AaAb</a:t>
            </a:r>
            <a:r>
              <a:rPr lang="en-US" altLang="en-US" i="1" dirty="0">
                <a:sym typeface="Symbol" panose="05050102010706020507" pitchFamily="18" charset="2"/>
              </a:rPr>
              <a:t> | </a:t>
            </a:r>
            <a:r>
              <a:rPr lang="en-US" altLang="en-US" i="1" dirty="0" err="1">
                <a:sym typeface="Symbol" panose="05050102010706020507" pitchFamily="18" charset="2"/>
              </a:rPr>
              <a:t>BbBa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A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B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endParaRPr lang="en-US" altLang="en-US" b="1" dirty="0">
              <a:sym typeface="Symbol" panose="05050102010706020507" pitchFamily="18" charset="2"/>
            </a:endParaRPr>
          </a:p>
        </p:txBody>
      </p:sp>
      <p:sp>
        <p:nvSpPr>
          <p:cNvPr id="1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4520" y="169560"/>
              <a:ext cx="11701800" cy="5449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960" y="153000"/>
                <a:ext cx="11732760" cy="547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8992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54" name="Rectangle 13"/>
          <p:cNvSpPr>
            <a:spLocks noChangeArrowheads="1"/>
          </p:cNvSpPr>
          <p:nvPr/>
        </p:nvSpPr>
        <p:spPr bwMode="auto">
          <a:xfrm>
            <a:off x="309390" y="559274"/>
            <a:ext cx="292900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1" dirty="0">
                <a:solidFill>
                  <a:srgbClr val="0070C0"/>
                </a:solidFill>
              </a:rPr>
              <a:t>Example #2 (contd.):</a:t>
            </a:r>
            <a:endParaRPr lang="en-US" altLang="en-US" dirty="0">
              <a:sym typeface="Symbol" panose="05050102010706020507" pitchFamily="18" charset="2"/>
            </a:endParaRPr>
          </a:p>
          <a:p>
            <a:r>
              <a:rPr lang="en-US" altLang="en-US" dirty="0">
                <a:sym typeface="Symbol" panose="05050102010706020507" pitchFamily="18" charset="2"/>
              </a:rPr>
              <a:t>Grammar: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S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 err="1">
                <a:sym typeface="Symbol" panose="05050102010706020507" pitchFamily="18" charset="2"/>
              </a:rPr>
              <a:t>AaAb</a:t>
            </a:r>
            <a:r>
              <a:rPr lang="en-US" altLang="en-US" i="1" dirty="0">
                <a:sym typeface="Symbol" panose="05050102010706020507" pitchFamily="18" charset="2"/>
              </a:rPr>
              <a:t> | </a:t>
            </a:r>
            <a:r>
              <a:rPr lang="en-US" altLang="en-US" i="1" dirty="0" err="1">
                <a:sym typeface="Symbol" panose="05050102010706020507" pitchFamily="18" charset="2"/>
              </a:rPr>
              <a:t>BbBa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A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B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endParaRPr lang="en-US" altLang="en-US" b="1" dirty="0">
              <a:sym typeface="Symbol" panose="05050102010706020507" pitchFamily="18" charset="2"/>
            </a:endParaRPr>
          </a:p>
        </p:txBody>
      </p:sp>
      <p:sp>
        <p:nvSpPr>
          <p:cNvPr id="1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0" y="90360"/>
              <a:ext cx="12183840" cy="6723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200" y="73800"/>
                <a:ext cx="12207600" cy="675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61061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54" name="Rectangle 13"/>
          <p:cNvSpPr>
            <a:spLocks noChangeArrowheads="1"/>
          </p:cNvSpPr>
          <p:nvPr/>
        </p:nvSpPr>
        <p:spPr bwMode="auto">
          <a:xfrm>
            <a:off x="309390" y="559274"/>
            <a:ext cx="292900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1" dirty="0">
                <a:solidFill>
                  <a:srgbClr val="0070C0"/>
                </a:solidFill>
              </a:rPr>
              <a:t>Example #2 (contd.):</a:t>
            </a:r>
            <a:endParaRPr lang="en-US" altLang="en-US" dirty="0">
              <a:sym typeface="Symbol" panose="05050102010706020507" pitchFamily="18" charset="2"/>
            </a:endParaRPr>
          </a:p>
          <a:p>
            <a:r>
              <a:rPr lang="en-US" altLang="en-US" dirty="0">
                <a:sym typeface="Symbol" panose="05050102010706020507" pitchFamily="18" charset="2"/>
              </a:rPr>
              <a:t>Grammar: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S</a:t>
            </a:r>
            <a:r>
              <a:rPr lang="en-US" altLang="en-US" dirty="0">
                <a:sym typeface="Symbol" panose="05050102010706020507" pitchFamily="18" charset="2"/>
              </a:rPr>
              <a:t>  </a:t>
            </a:r>
            <a:r>
              <a:rPr lang="en-US" altLang="en-US" i="1" dirty="0" err="1">
                <a:sym typeface="Symbol" panose="05050102010706020507" pitchFamily="18" charset="2"/>
              </a:rPr>
              <a:t>AaAb</a:t>
            </a:r>
            <a:r>
              <a:rPr lang="en-US" altLang="en-US" i="1" dirty="0">
                <a:sym typeface="Symbol" panose="05050102010706020507" pitchFamily="18" charset="2"/>
              </a:rPr>
              <a:t> | </a:t>
            </a:r>
            <a:r>
              <a:rPr lang="en-US" altLang="en-US" i="1" dirty="0" err="1">
                <a:sym typeface="Symbol" panose="05050102010706020507" pitchFamily="18" charset="2"/>
              </a:rPr>
              <a:t>BbBa</a:t>
            </a:r>
            <a:br>
              <a:rPr lang="en-US" altLang="en-US" i="1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A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B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endParaRPr lang="en-US" altLang="en-US" b="1" dirty="0">
              <a:sym typeface="Symbol" panose="05050102010706020507" pitchFamily="18" charset="2"/>
            </a:endParaRPr>
          </a:p>
        </p:txBody>
      </p:sp>
      <p:sp>
        <p:nvSpPr>
          <p:cNvPr id="1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p:graphicFrame>
        <p:nvGraphicFramePr>
          <p:cNvPr id="4" name="Group 368"/>
          <p:cNvGraphicFramePr>
            <a:graphicFrameLocks noGrp="1"/>
          </p:cNvGraphicFramePr>
          <p:nvPr/>
        </p:nvGraphicFramePr>
        <p:xfrm>
          <a:off x="3884451" y="1069065"/>
          <a:ext cx="5975645" cy="4828417"/>
        </p:xfrm>
        <a:graphic>
          <a:graphicData uri="http://schemas.openxmlformats.org/drawingml/2006/table">
            <a:tbl>
              <a:tblPr/>
              <a:tblGrid>
                <a:gridCol w="758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0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51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28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42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1914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76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6789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state</a:t>
                      </a: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389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84413" marR="84413" marT="42206" marB="42206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9520" y="197640"/>
              <a:ext cx="12030480" cy="6548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00" y="181080"/>
                <a:ext cx="12056040" cy="658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2110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1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84138"/>
            <a:ext cx="10515600" cy="558800"/>
          </a:xfrm>
        </p:spPr>
        <p:txBody>
          <a:bodyPr>
            <a:noAutofit/>
          </a:bodyPr>
          <a:lstStyle/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Model of an LR Parser</a:t>
            </a:r>
          </a:p>
        </p:txBody>
      </p:sp>
      <p:graphicFrame>
        <p:nvGraphicFramePr>
          <p:cNvPr id="101436" name="Group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214895"/>
              </p:ext>
            </p:extLst>
          </p:nvPr>
        </p:nvGraphicFramePr>
        <p:xfrm>
          <a:off x="1990381" y="931269"/>
          <a:ext cx="4267200" cy="4572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286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a</a:t>
                      </a:r>
                      <a:r>
                        <a:rPr kumimoji="0" lang="en-US" altLang="en-US" sz="24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1</a:t>
                      </a:r>
                      <a:endParaRPr kumimoji="0" lang="en-US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" panose="02020603050405020304" pitchFamily="18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a</a:t>
                      </a:r>
                      <a:r>
                        <a:rPr kumimoji="0" lang="en-US" altLang="en-US" sz="24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…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a</a:t>
                      </a:r>
                      <a:r>
                        <a:rPr kumimoji="0" lang="en-US" altLang="en-US" sz="24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i</a:t>
                      </a:r>
                      <a:endParaRPr kumimoji="0" lang="en-US" altLang="en-US" sz="2400" b="0" i="0" u="none" strike="noStrike" cap="none" normalizeH="0" baseline="-2500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…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a</a:t>
                      </a:r>
                      <a:r>
                        <a:rPr kumimoji="0" lang="en-US" altLang="en-US" sz="24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$</a:t>
                      </a:r>
                      <a:endParaRPr kumimoji="0" lang="en-US" alt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37590" name="Rectangle 22"/>
          <p:cNvSpPr>
            <a:spLocks noChangeArrowheads="1"/>
          </p:cNvSpPr>
          <p:nvPr/>
        </p:nvSpPr>
        <p:spPr bwMode="auto">
          <a:xfrm>
            <a:off x="2752381" y="1998069"/>
            <a:ext cx="2743200" cy="1143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/>
              <a:t>LR Parsing Program</a:t>
            </a:r>
            <a:br>
              <a:rPr lang="en-US" altLang="en-US"/>
            </a:br>
            <a:r>
              <a:rPr lang="en-US" altLang="en-US"/>
              <a:t>(driver)</a:t>
            </a:r>
          </a:p>
        </p:txBody>
      </p:sp>
      <p:graphicFrame>
        <p:nvGraphicFramePr>
          <p:cNvPr id="10143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870227"/>
              </p:ext>
            </p:extLst>
          </p:nvPr>
        </p:nvGraphicFramePr>
        <p:xfrm>
          <a:off x="1304581" y="2379069"/>
          <a:ext cx="685800" cy="2743200"/>
        </p:xfrm>
        <a:graphic>
          <a:graphicData uri="http://schemas.openxmlformats.org/drawingml/2006/table">
            <a:tbl>
              <a:tblPr/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8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s</a:t>
                      </a:r>
                      <a:r>
                        <a:rPr kumimoji="0" lang="en-US" altLang="en-US" sz="24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m</a:t>
                      </a:r>
                      <a:endParaRPr kumimoji="0" lang="en-US" altLang="en-US" sz="2400" b="0" i="1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" panose="02020603050405020304" pitchFamily="18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X</a:t>
                      </a:r>
                      <a:r>
                        <a:rPr kumimoji="0" lang="en-US" altLang="en-US" sz="24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m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s</a:t>
                      </a:r>
                      <a:r>
                        <a:rPr kumimoji="0" lang="en-US" altLang="en-US" sz="24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m</a:t>
                      </a:r>
                      <a:r>
                        <a:rPr kumimoji="0" lang="en-US" altLang="en-US" sz="24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-1</a:t>
                      </a:r>
                      <a:endParaRPr kumimoji="0" lang="en-US" altLang="en-US" sz="2400" b="0" i="1" u="none" strike="noStrike" cap="none" normalizeH="0" baseline="-2500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" panose="02020603050405020304" pitchFamily="18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X</a:t>
                      </a:r>
                      <a:r>
                        <a:rPr kumimoji="0" lang="en-US" altLang="en-US" sz="24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m</a:t>
                      </a:r>
                      <a:r>
                        <a:rPr kumimoji="0" lang="en-US" altLang="en-US" sz="24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-1</a:t>
                      </a:r>
                      <a:endParaRPr kumimoji="0" lang="en-US" altLang="en-US" sz="2400" b="0" i="1" u="none" strike="noStrike" cap="none" normalizeH="0" baseline="-2500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" panose="02020603050405020304" pitchFamily="18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…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s</a:t>
                      </a:r>
                      <a:r>
                        <a:rPr kumimoji="0" lang="en-US" altLang="en-US" sz="24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panose="02020603050405020304" pitchFamily="18" charset="0"/>
                        </a:rPr>
                        <a:t>0</a:t>
                      </a:r>
                      <a:endParaRPr kumimoji="0" lang="en-US" altLang="en-US" sz="2400" b="0" i="1" u="none" strike="noStrike" cap="none" normalizeH="0" baseline="-2500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" panose="02020603050405020304" pitchFamily="18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37615" name="Text Box 61"/>
          <p:cNvSpPr txBox="1">
            <a:spLocks noChangeArrowheads="1"/>
          </p:cNvSpPr>
          <p:nvPr/>
        </p:nvSpPr>
        <p:spPr bwMode="auto">
          <a:xfrm>
            <a:off x="6257582" y="2379069"/>
            <a:ext cx="9620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/>
              <a:t>output</a:t>
            </a:r>
          </a:p>
        </p:txBody>
      </p:sp>
      <p:sp>
        <p:nvSpPr>
          <p:cNvPr id="237616" name="Line 63"/>
          <p:cNvSpPr>
            <a:spLocks noChangeShapeType="1"/>
          </p:cNvSpPr>
          <p:nvPr/>
        </p:nvSpPr>
        <p:spPr bwMode="auto">
          <a:xfrm flipV="1">
            <a:off x="4123981" y="1388469"/>
            <a:ext cx="0" cy="609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7617" name="Line 64"/>
          <p:cNvSpPr>
            <a:spLocks noChangeShapeType="1"/>
          </p:cNvSpPr>
          <p:nvPr/>
        </p:nvSpPr>
        <p:spPr bwMode="auto">
          <a:xfrm>
            <a:off x="3514381" y="3141069"/>
            <a:ext cx="0" cy="609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7618" name="Line 65"/>
          <p:cNvSpPr>
            <a:spLocks noChangeShapeType="1"/>
          </p:cNvSpPr>
          <p:nvPr/>
        </p:nvSpPr>
        <p:spPr bwMode="auto">
          <a:xfrm>
            <a:off x="5075104" y="3141069"/>
            <a:ext cx="0" cy="609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7619" name="Line 66"/>
          <p:cNvSpPr>
            <a:spLocks noChangeShapeType="1"/>
          </p:cNvSpPr>
          <p:nvPr/>
        </p:nvSpPr>
        <p:spPr bwMode="auto">
          <a:xfrm flipV="1">
            <a:off x="5495581" y="2607669"/>
            <a:ext cx="762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7620" name="Line 67"/>
          <p:cNvSpPr>
            <a:spLocks noChangeShapeType="1"/>
          </p:cNvSpPr>
          <p:nvPr/>
        </p:nvSpPr>
        <p:spPr bwMode="auto">
          <a:xfrm flipH="1" flipV="1">
            <a:off x="1990381" y="2607669"/>
            <a:ext cx="762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7621" name="Text Box 68"/>
          <p:cNvSpPr txBox="1">
            <a:spLocks noChangeArrowheads="1"/>
          </p:cNvSpPr>
          <p:nvPr/>
        </p:nvSpPr>
        <p:spPr bwMode="auto">
          <a:xfrm>
            <a:off x="1152182" y="1912344"/>
            <a:ext cx="809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/>
              <a:t>stack</a:t>
            </a:r>
          </a:p>
        </p:txBody>
      </p:sp>
      <p:sp>
        <p:nvSpPr>
          <p:cNvPr id="237622" name="Text Box 69"/>
          <p:cNvSpPr txBox="1">
            <a:spLocks noChangeArrowheads="1"/>
          </p:cNvSpPr>
          <p:nvPr/>
        </p:nvSpPr>
        <p:spPr bwMode="auto">
          <a:xfrm>
            <a:off x="1152182" y="921744"/>
            <a:ext cx="809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/>
              <a:t>input</a:t>
            </a:r>
          </a:p>
        </p:txBody>
      </p:sp>
      <p:graphicFrame>
        <p:nvGraphicFramePr>
          <p:cNvPr id="20" name="Group 11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409898"/>
              </p:ext>
            </p:extLst>
          </p:nvPr>
        </p:nvGraphicFramePr>
        <p:xfrm>
          <a:off x="2237371" y="3750669"/>
          <a:ext cx="4595812" cy="1926990"/>
        </p:xfrm>
        <a:graphic>
          <a:graphicData uri="http://schemas.openxmlformats.org/drawingml/2006/table">
            <a:tbl>
              <a:tblPr/>
              <a:tblGrid>
                <a:gridCol w="22979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79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24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ACTION Table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     </a:t>
                      </a: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terminals and $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         four different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a         actions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e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</a:t>
                      </a:r>
                    </a:p>
                  </a:txBody>
                  <a:tcPr marL="84413" marR="84413" marT="42205" marB="4220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GOTO Table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      </a:t>
                      </a: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non-terminal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            each item is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a           </a:t>
                      </a:r>
                      <a:r>
                        <a:rPr kumimoji="0" lang="en-US" altLang="en-US" sz="15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a</a:t>
                      </a: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 state number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e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7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5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</a:t>
                      </a:r>
                    </a:p>
                  </a:txBody>
                  <a:tcPr marL="84413" marR="84413" marT="42205" marB="4220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" name="Rectangle 20"/>
          <p:cNvSpPr/>
          <p:nvPr/>
        </p:nvSpPr>
        <p:spPr>
          <a:xfrm>
            <a:off x="290982" y="5944000"/>
            <a:ext cx="111711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en-US" baseline="-25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en-US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baseline="-2500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decides the parser action by consulting the parsing action table.  (</a:t>
            </a:r>
            <a:r>
              <a:rPr lang="en-US" alt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Stack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contains just S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54960" y="263880"/>
              <a:ext cx="11765880" cy="5554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8760" y="250200"/>
                <a:ext cx="11799000" cy="55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252720" y="2055960"/>
              <a:ext cx="11581200" cy="4519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0120" y="2052000"/>
                <a:ext cx="11610720" cy="453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2931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 noChangeArrowheads="1"/>
          </p:cNvSpPr>
          <p:nvPr>
            <p:ph type="title"/>
          </p:nvPr>
        </p:nvSpPr>
        <p:spPr>
          <a:xfrm>
            <a:off x="173515" y="151482"/>
            <a:ext cx="7772400" cy="553598"/>
          </a:xfrm>
        </p:spPr>
        <p:txBody>
          <a:bodyPr>
            <a:noAutofit/>
          </a:bodyPr>
          <a:lstStyle/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LR parsing Algorithm </a:t>
            </a:r>
          </a:p>
        </p:txBody>
      </p:sp>
      <p:sp>
        <p:nvSpPr>
          <p:cNvPr id="89091" name="Content Placeholder 2"/>
          <p:cNvSpPr>
            <a:spLocks noGrp="1" noChangeArrowheads="1"/>
          </p:cNvSpPr>
          <p:nvPr>
            <p:ph idx="1"/>
          </p:nvPr>
        </p:nvSpPr>
        <p:spPr>
          <a:xfrm>
            <a:off x="173515" y="705080"/>
            <a:ext cx="2834090" cy="4114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An input string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an LR-Parsing table with functions ACTION and GOTO for a grammar G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w is in L(G), the reduction steps of a bottom-up parse for w; otherwise, an error indication.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4" name="Content Placeholder 2"/>
          <p:cNvSpPr txBox="1">
            <a:spLocks noChangeArrowheads="1"/>
          </p:cNvSpPr>
          <p:nvPr/>
        </p:nvSpPr>
        <p:spPr>
          <a:xfrm>
            <a:off x="3588743" y="583894"/>
            <a:ext cx="8342524" cy="62741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Initially, the parser has s</a:t>
            </a:r>
            <a:r>
              <a:rPr lang="en-US" sz="1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its stack, and w$ in the input buffer.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set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the first symbol of w$;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while(l) { //repeat forever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let </a:t>
            </a:r>
            <a:r>
              <a:rPr 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the state on top of the stack, and </a:t>
            </a:r>
            <a:r>
              <a:rPr 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symbol pointed to by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if(ACTION[s, a] =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shift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s’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push </a:t>
            </a:r>
            <a:r>
              <a:rPr 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then </a:t>
            </a:r>
            <a:r>
              <a:rPr 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s’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top of the stack;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advance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the next input symbol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}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else if (ACTION [s, a] =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A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pop 2*|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β|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symbols off the stack;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let </a:t>
            </a:r>
            <a:r>
              <a:rPr 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s’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state now on top of the stack;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push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then push GOTO[s’, A] onto the stack;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output the production 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β;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} 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else if (ACTION [s, a] =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break;  //parsing is done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else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) /*call error-recovery routine*/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             }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8800" y="875880"/>
              <a:ext cx="11953440" cy="5775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8720" y="859320"/>
                <a:ext cx="11972520" cy="58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901760" y="576360"/>
              <a:ext cx="6483240" cy="4527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8440" y="560880"/>
                <a:ext cx="6505560" cy="455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233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1523" y="958469"/>
            <a:ext cx="11159169" cy="4351338"/>
          </a:xfrm>
        </p:spPr>
        <p:txBody>
          <a:bodyPr>
            <a:normAutofit/>
          </a:bodyPr>
          <a:lstStyle/>
          <a:p>
            <a:pPr marL="738572" lvl="1" indent="-316531" algn="just"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grammar for which we can construct an LR parser is said to be an LR grammar. A parsing table can be constructed by using three methods.</a:t>
            </a:r>
          </a:p>
          <a:p>
            <a:pPr marL="879241" lvl="1" indent="-457200" algn="just">
              <a:buFont typeface="+mj-lt"/>
              <a:buAutoNum type="arabicPeriod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SLR – Simple LR parser </a:t>
            </a:r>
          </a:p>
          <a:p>
            <a:pPr marL="879241" lvl="1" indent="-457200" algn="just">
              <a:buFont typeface="+mj-lt"/>
              <a:buAutoNum type="arabicPeriod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CLR – Canonical LR (most general LR parser)</a:t>
            </a:r>
          </a:p>
          <a:p>
            <a:pPr marL="879241" lvl="1" indent="-457200" algn="just">
              <a:buFont typeface="+mj-lt"/>
              <a:buAutoNum type="arabicPeriod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LALR –Look-ahead LR parser (intermediate LR parser )</a:t>
            </a:r>
          </a:p>
          <a:p>
            <a:pPr marL="738572" lvl="1" indent="-316531" algn="just"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SLR, LR and LALR work same (they used the same algorithm), only their parsing tables are different.</a:t>
            </a:r>
          </a:p>
          <a:p>
            <a:pPr marL="738572" lvl="1" indent="-316531" algn="just">
              <a:buNone/>
              <a:defRPr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2041" indent="-422041" algn="just">
              <a:defRPr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341523" y="232923"/>
            <a:ext cx="11479576" cy="5933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LR Parsing Tables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28040" y="727560"/>
              <a:ext cx="10331640" cy="3187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4720" y="722880"/>
                <a:ext cx="10361520" cy="320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61880" y="1750680"/>
              <a:ext cx="523080" cy="1109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1440" y="1734480"/>
                <a:ext cx="550080" cy="114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0771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7" name="Rectangle 4"/>
          <p:cNvSpPr>
            <a:spLocks noGrp="1" noChangeArrowheads="1"/>
          </p:cNvSpPr>
          <p:nvPr>
            <p:ph type="title"/>
          </p:nvPr>
        </p:nvSpPr>
        <p:spPr>
          <a:xfrm>
            <a:off x="827183" y="0"/>
            <a:ext cx="10515600" cy="701674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</a:t>
            </a:r>
          </a:p>
        </p:txBody>
      </p:sp>
      <p:sp>
        <p:nvSpPr>
          <p:cNvPr id="241668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8711" y="1142998"/>
            <a:ext cx="11335438" cy="5026447"/>
          </a:xfrm>
        </p:spPr>
        <p:txBody>
          <a:bodyPr>
            <a:noAutofit/>
          </a:bodyPr>
          <a:lstStyle/>
          <a:p>
            <a:pPr algn="just"/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 grammar for which an SLR parser can be constructed is said to be an SLR grammar.</a:t>
            </a: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SLR method is very easy to implement.</a:t>
            </a: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An LR parser makes shift-reduce decisions by maintaining states to keep track of where we are in a parse.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States represent sets of “items”</a:t>
            </a:r>
          </a:p>
          <a:p>
            <a:endParaRPr lang="en-US" altLang="en-US" sz="2400" dirty="0"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</a:br>
            <a:b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</a:br>
            <a:endParaRPr lang="en-US" altLang="en-US" sz="2400" dirty="0"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324440" y="614520"/>
              <a:ext cx="10350720" cy="6114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11120" y="607320"/>
                <a:ext cx="10380600" cy="613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4256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3" name="Rectangle 2"/>
          <p:cNvSpPr>
            <a:spLocks noGrp="1" noChangeArrowheads="1"/>
          </p:cNvSpPr>
          <p:nvPr>
            <p:ph type="title"/>
          </p:nvPr>
        </p:nvSpPr>
        <p:spPr>
          <a:xfrm>
            <a:off x="319489" y="616581"/>
            <a:ext cx="10515600" cy="431379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LR(0) Items of a Grammar</a:t>
            </a:r>
          </a:p>
        </p:txBody>
      </p:sp>
      <p:sp>
        <p:nvSpPr>
          <p:cNvPr id="2457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1592" y="1153596"/>
            <a:ext cx="11247303" cy="512601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90000"/>
              </a:lnSpc>
            </a:pP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An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LR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(0)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item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of a grammar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G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is a production of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G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with a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•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(dot) at some position of the right-hand side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Thus, a production</a:t>
            </a:r>
            <a:b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</a:b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	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X Y Z</a:t>
            </a:r>
            <a:b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</a:b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has four items:</a:t>
            </a:r>
            <a:b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</a:b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	[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 •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X Y Z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]</a:t>
            </a:r>
            <a:b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</a:b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	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[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X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•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 Y Z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]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b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</a:b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	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[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X Y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•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 Z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]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b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</a:b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	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[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X Y Z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•]</a:t>
            </a:r>
          </a:p>
          <a:p>
            <a:pPr algn="just">
              <a:lnSpc>
                <a:spcPct val="90000"/>
              </a:lnSpc>
            </a:pP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Note that production 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  has one item [</a:t>
            </a:r>
            <a:r>
              <a:rPr lang="en-US" altLang="en-US" sz="2400" i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Symbol" panose="05050102010706020507" pitchFamily="18" charset="2"/>
              </a:rPr>
              <a:t> •]</a:t>
            </a: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An item indicates how much of a production has been seen at a point in the process of parsing </a:t>
            </a:r>
          </a:p>
          <a:p>
            <a:pPr algn="just"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	–Symbols on the left of “.” are already on the stack </a:t>
            </a:r>
          </a:p>
          <a:p>
            <a:pPr algn="just"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	–Symbols on the right of “.” are expected in the input </a:t>
            </a:r>
          </a:p>
          <a:p>
            <a:pPr algn="just">
              <a:lnSpc>
                <a:spcPct val="90000"/>
              </a:lnSpc>
            </a:pPr>
            <a:endParaRPr lang="en-US" altLang="en-US" sz="2400" dirty="0"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71520" y="1441800"/>
              <a:ext cx="9396720" cy="4703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0720" y="1424880"/>
                <a:ext cx="9424080" cy="47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163520" y="2863440"/>
              <a:ext cx="255600" cy="54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148760" y="2847600"/>
                <a:ext cx="274680" cy="8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6835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5" name="Content Placeholder 2"/>
          <p:cNvSpPr>
            <a:spLocks noGrp="1" noChangeArrowheads="1"/>
          </p:cNvSpPr>
          <p:nvPr>
            <p:ph idx="1"/>
          </p:nvPr>
        </p:nvSpPr>
        <p:spPr>
          <a:xfrm>
            <a:off x="461790" y="701674"/>
            <a:ext cx="11579646" cy="4114800"/>
          </a:xfrm>
        </p:spPr>
        <p:txBody>
          <a:bodyPr>
            <a:noAutofit/>
          </a:bodyPr>
          <a:lstStyle/>
          <a:p>
            <a:pPr algn="just"/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 collection of sets of LR(0) items (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the canonical LR(0) collection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 is the basis  for constructing SLR parsers.</a:t>
            </a:r>
            <a:endParaRPr lang="en-US" altLang="en-US" sz="2400" dirty="0"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To construct the canonical LR(0) collection for a grammar, we define an </a:t>
            </a:r>
            <a:r>
              <a:rPr lang="en-US" altLang="en-US" sz="2400" b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augmented grammar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and two functions </a:t>
            </a:r>
            <a:r>
              <a:rPr lang="en-US" altLang="en-US" sz="2400" b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closure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and </a:t>
            </a:r>
            <a:r>
              <a:rPr lang="en-US" altLang="en-US" sz="2400" b="1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goto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.</a:t>
            </a:r>
          </a:p>
          <a:p>
            <a:pPr algn="just">
              <a:buFontTx/>
              <a:buNone/>
            </a:pPr>
            <a:endParaRPr lang="en-US" altLang="en-US" sz="2400" b="1" dirty="0">
              <a:latin typeface="Times New Roman" panose="02020603050405020304" pitchFamily="18" charset="0"/>
              <a:ea typeface="ＭＳ Ｐゴシック" panose="020B0600070205080204" pitchFamily="34" charset="-128"/>
              <a:cs typeface="Times New Roman" panose="02020603050405020304" pitchFamily="18" charset="0"/>
            </a:endParaRPr>
          </a:p>
          <a:p>
            <a:pPr algn="just">
              <a:buFontTx/>
              <a:buNone/>
            </a:pPr>
            <a:r>
              <a:rPr lang="en-US" altLang="en-US" sz="2400" b="1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Augment the grammar </a:t>
            </a: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G is a grammar with start symbol S </a:t>
            </a: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The augmented grammar G’ for G has a new start symbol S’ and an additional production S’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S </a:t>
            </a: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When the parser reduces by this rule it will stop with accept </a:t>
            </a:r>
          </a:p>
        </p:txBody>
      </p:sp>
      <p:sp>
        <p:nvSpPr>
          <p:cNvPr id="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44120" y="1067760"/>
              <a:ext cx="11448360" cy="5615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7920" y="1060200"/>
                <a:ext cx="11481120" cy="56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769120" y="4987800"/>
              <a:ext cx="8628120" cy="1591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56160" y="4983840"/>
                <a:ext cx="8657640" cy="161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054120" y="409680"/>
              <a:ext cx="2005560" cy="5349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41520" y="397800"/>
                <a:ext cx="2034360" cy="537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7260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1" name="Rectangle 2"/>
          <p:cNvSpPr>
            <a:spLocks noGrp="1" noChangeArrowheads="1"/>
          </p:cNvSpPr>
          <p:nvPr>
            <p:ph type="title"/>
          </p:nvPr>
        </p:nvSpPr>
        <p:spPr>
          <a:xfrm>
            <a:off x="220337" y="553345"/>
            <a:ext cx="10515600" cy="499165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The closure operation for LR(0) items</a:t>
            </a:r>
          </a:p>
        </p:txBody>
      </p:sp>
      <p:sp>
        <p:nvSpPr>
          <p:cNvPr id="5" name="Rectangle 4"/>
          <p:cNvSpPr txBox="1">
            <a:spLocks noChangeArrowheads="1"/>
          </p:cNvSpPr>
          <p:nvPr/>
        </p:nvSpPr>
        <p:spPr>
          <a:xfrm>
            <a:off x="220337" y="0"/>
            <a:ext cx="11122446" cy="701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SLR Parsers (contd.)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441593" y="1255019"/>
            <a:ext cx="1155577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2041" indent="-422041"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alt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is a set of LR(0) items for a grammar G, then  </a:t>
            </a:r>
            <a:r>
              <a:rPr lang="en-US" alt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closure(I)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is the set of LR(0) items constructed from I by the two rules:</a:t>
            </a:r>
          </a:p>
          <a:p>
            <a:pPr marL="422041" indent="-422041">
              <a:defRPr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38572" lvl="1" indent="-316531">
              <a:lnSpc>
                <a:spcPts val="2585"/>
              </a:lnSpc>
              <a:spcBef>
                <a:spcPts val="369"/>
              </a:spcBef>
              <a:buFontTx/>
              <a:buAutoNum type="arabicPeriod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Initially, every LR(0) item in I is added to closure(I).</a:t>
            </a:r>
          </a:p>
          <a:p>
            <a:pPr marL="738572" lvl="1" indent="-316531">
              <a:lnSpc>
                <a:spcPts val="2585"/>
              </a:lnSpc>
              <a:spcBef>
                <a:spcPts val="369"/>
              </a:spcBef>
              <a:buFontTx/>
              <a:buAutoNum type="arabicPeriod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.B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is in closure(I)  and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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production rule of G;  then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.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will be in the closure(I). We will apply this rule until no more new LR(0) items can be added to closure(I).</a:t>
            </a:r>
          </a:p>
          <a:p>
            <a:pPr marL="738572" lvl="1" indent="-316531">
              <a:lnSpc>
                <a:spcPts val="2585"/>
              </a:lnSpc>
              <a:spcBef>
                <a:spcPts val="369"/>
              </a:spcBef>
              <a:buFontTx/>
              <a:buAutoNum type="arabicPeriod"/>
              <a:defRPr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Intuitively, A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α.Bβ indicates that we expect a string derivable from Bβ in input 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If B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γ is a production then we might see a string derivable from γ at this point </a:t>
            </a:r>
          </a:p>
          <a:p>
            <a:pPr marL="422041" lvl="1" indent="0">
              <a:lnSpc>
                <a:spcPts val="2585"/>
              </a:lnSpc>
              <a:spcBef>
                <a:spcPts val="369"/>
              </a:spcBef>
              <a:buNone/>
              <a:defRPr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422041" indent="-422041">
              <a:buFont typeface="Arial" panose="020B0604020202020204" pitchFamily="34" charset="0"/>
              <a:buNone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46240" y="65160"/>
              <a:ext cx="10548360" cy="6674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5080" y="52920"/>
                <a:ext cx="10576080" cy="67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698960" y="924120"/>
              <a:ext cx="3555360" cy="5109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84200" y="908640"/>
                <a:ext cx="3586680" cy="514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9960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3329</TotalTime>
  <Words>2159</Words>
  <Application>Microsoft Office PowerPoint</Application>
  <PresentationFormat>Widescreen</PresentationFormat>
  <Paragraphs>198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Times</vt:lpstr>
      <vt:lpstr>Times New Roman</vt:lpstr>
      <vt:lpstr>Office Theme</vt:lpstr>
      <vt:lpstr>Compiler Construction</vt:lpstr>
      <vt:lpstr>LR Parsers</vt:lpstr>
      <vt:lpstr>Model of an LR Parser</vt:lpstr>
      <vt:lpstr>LR parsing Algorithm </vt:lpstr>
      <vt:lpstr>PowerPoint Presentation</vt:lpstr>
      <vt:lpstr>Constructing SLR Parsers</vt:lpstr>
      <vt:lpstr>LR(0) Items of a Grammar</vt:lpstr>
      <vt:lpstr>PowerPoint Presentation</vt:lpstr>
      <vt:lpstr>The closure operation for LR(0) items</vt:lpstr>
      <vt:lpstr>The goto operation for LR(0) items</vt:lpstr>
      <vt:lpstr>Construction of the Canonical LR(0) Collection</vt:lpstr>
      <vt:lpstr>The Canonical LR(0) Collection – Example #1</vt:lpstr>
      <vt:lpstr>The Canonical LR(0) Collection – Example #1 (contd.)</vt:lpstr>
      <vt:lpstr>The Canonical LR(0) Collection – Example #1 (contd.)</vt:lpstr>
      <vt:lpstr>The Canonical LR(0) Collection – Example #1 (contd.)</vt:lpstr>
      <vt:lpstr>The Canonical LR(0) Collection – Example #1 (contd.)</vt:lpstr>
      <vt:lpstr>The Canonical LR(0) Collection – Example #1 (contd.)</vt:lpstr>
      <vt:lpstr>The Canonical LR(0) Collection – Example #1 (contd.)</vt:lpstr>
      <vt:lpstr>Constructing SLR Parsing Tables</vt:lpstr>
      <vt:lpstr>Constructing SLR Parsing Tables</vt:lpstr>
      <vt:lpstr>Transition Diagram (DFA) of Goto Function</vt:lpstr>
      <vt:lpstr>Example SLR Parse Table</vt:lpstr>
      <vt:lpstr>Example: id * id + id</vt:lpstr>
      <vt:lpstr>Example (contd.): id * id + id</vt:lpstr>
      <vt:lpstr>Example: (id+id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Mukesh Tripathi</cp:lastModifiedBy>
  <cp:revision>232</cp:revision>
  <dcterms:created xsi:type="dcterms:W3CDTF">2020-08-20T00:27:58Z</dcterms:created>
  <dcterms:modified xsi:type="dcterms:W3CDTF">2021-10-13T09:44:23Z</dcterms:modified>
</cp:coreProperties>
</file>

<file path=docProps/thumbnail.jpeg>
</file>